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23"/>
  </p:notesMasterIdLst>
  <p:sldIdLst>
    <p:sldId id="256" r:id="rId2"/>
    <p:sldId id="257" r:id="rId3"/>
    <p:sldId id="261" r:id="rId4"/>
    <p:sldId id="260" r:id="rId5"/>
    <p:sldId id="262" r:id="rId6"/>
    <p:sldId id="311" r:id="rId7"/>
    <p:sldId id="312" r:id="rId8"/>
    <p:sldId id="266" r:id="rId9"/>
    <p:sldId id="264" r:id="rId10"/>
    <p:sldId id="313" r:id="rId11"/>
    <p:sldId id="265" r:id="rId12"/>
    <p:sldId id="279" r:id="rId13"/>
    <p:sldId id="314" r:id="rId14"/>
    <p:sldId id="315" r:id="rId15"/>
    <p:sldId id="267" r:id="rId16"/>
    <p:sldId id="316" r:id="rId17"/>
    <p:sldId id="317" r:id="rId18"/>
    <p:sldId id="272" r:id="rId19"/>
    <p:sldId id="318" r:id="rId20"/>
    <p:sldId id="319" r:id="rId21"/>
    <p:sldId id="259" r:id="rId22"/>
  </p:sldIdLst>
  <p:sldSz cx="17068800" cy="9601200"/>
  <p:notesSz cx="9144000" cy="6858000"/>
  <p:embeddedFontLst>
    <p:embeddedFont>
      <p:font typeface="Bebas Neue" panose="020B0606020202050201" pitchFamily="34" charset="0"/>
      <p:regular r:id="rId24"/>
    </p:embeddedFont>
    <p:embeddedFont>
      <p:font typeface="Calibri" panose="020F0502020204030204" pitchFamily="34" charset="0"/>
      <p:regular r:id="rId25"/>
      <p:bold r:id="rId26"/>
      <p:italic r:id="rId27"/>
      <p:boldItalic r:id="rId28"/>
    </p:embeddedFont>
    <p:embeddedFont>
      <p:font typeface="Lato" panose="020F0502020204030203" pitchFamily="34" charset="0"/>
      <p:regular r:id="rId29"/>
      <p:bold r:id="rId30"/>
      <p:italic r:id="rId31"/>
      <p:boldItalic r:id="rId32"/>
    </p:embeddedFont>
    <p:embeddedFont>
      <p:font typeface="Playfair Display" panose="00000500000000000000" pitchFamily="2"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9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9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9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9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9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9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9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9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95"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024" userDrawn="1">
          <p15:clr>
            <a:srgbClr val="A4A3A4"/>
          </p15:clr>
        </p15:guide>
        <p15:guide id="2" pos="537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90304CF-E115-41D5-9EBB-902D19EE8691}">
  <a:tblStyle styleId="{090304CF-E115-41D5-9EBB-902D19EE869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7" d="100"/>
          <a:sy n="57" d="100"/>
        </p:scale>
        <p:origin x="782" y="58"/>
      </p:cViewPr>
      <p:guideLst>
        <p:guide orient="horz" pos="3024"/>
        <p:guide pos="537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9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9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9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9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9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9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9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9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95"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5"/>
        <p:cNvGrpSpPr/>
        <p:nvPr/>
      </p:nvGrpSpPr>
      <p:grpSpPr>
        <a:xfrm>
          <a:off x="0" y="0"/>
          <a:ext cx="0" cy="0"/>
          <a:chOff x="0" y="0"/>
          <a:chExt cx="0" cy="0"/>
        </a:xfrm>
      </p:grpSpPr>
      <p:sp>
        <p:nvSpPr>
          <p:cNvPr id="1506" name="Google Shape;1506;g2169ed7291e_0_0: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7" name="Google Shape;1507;g2169ed7291e_0_0: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2"/>
        <p:cNvGrpSpPr/>
        <p:nvPr/>
      </p:nvGrpSpPr>
      <p:grpSpPr>
        <a:xfrm>
          <a:off x="0" y="0"/>
          <a:ext cx="0" cy="0"/>
          <a:chOff x="0" y="0"/>
          <a:chExt cx="0" cy="0"/>
        </a:xfrm>
      </p:grpSpPr>
      <p:sp>
        <p:nvSpPr>
          <p:cNvPr id="1903" name="Google Shape;1903;g2169bc5fc82_0_318: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4" name="Google Shape;1904;g2169bc5fc82_0_318: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15660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2"/>
        <p:cNvGrpSpPr/>
        <p:nvPr/>
      </p:nvGrpSpPr>
      <p:grpSpPr>
        <a:xfrm>
          <a:off x="0" y="0"/>
          <a:ext cx="0" cy="0"/>
          <a:chOff x="0" y="0"/>
          <a:chExt cx="0" cy="0"/>
        </a:xfrm>
      </p:grpSpPr>
      <p:sp>
        <p:nvSpPr>
          <p:cNvPr id="1863" name="Google Shape;1863;g2169bc5fc82_0_65: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4" name="Google Shape;1864;g2169bc5fc82_0_65: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3"/>
        <p:cNvGrpSpPr/>
        <p:nvPr/>
      </p:nvGrpSpPr>
      <p:grpSpPr>
        <a:xfrm>
          <a:off x="0" y="0"/>
          <a:ext cx="0" cy="0"/>
          <a:chOff x="0" y="0"/>
          <a:chExt cx="0" cy="0"/>
        </a:xfrm>
      </p:grpSpPr>
      <p:sp>
        <p:nvSpPr>
          <p:cNvPr id="2364" name="Google Shape;2364;g2169bc5fc82_0_328: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5" name="Google Shape;2365;g2169bc5fc82_0_328: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2"/>
        <p:cNvGrpSpPr/>
        <p:nvPr/>
      </p:nvGrpSpPr>
      <p:grpSpPr>
        <a:xfrm>
          <a:off x="0" y="0"/>
          <a:ext cx="0" cy="0"/>
          <a:chOff x="0" y="0"/>
          <a:chExt cx="0" cy="0"/>
        </a:xfrm>
      </p:grpSpPr>
      <p:sp>
        <p:nvSpPr>
          <p:cNvPr id="1863" name="Google Shape;1863;g2169bc5fc82_0_65: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4" name="Google Shape;1864;g2169bc5fc82_0_65: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2433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3"/>
        <p:cNvGrpSpPr/>
        <p:nvPr/>
      </p:nvGrpSpPr>
      <p:grpSpPr>
        <a:xfrm>
          <a:off x="0" y="0"/>
          <a:ext cx="0" cy="0"/>
          <a:chOff x="0" y="0"/>
          <a:chExt cx="0" cy="0"/>
        </a:xfrm>
      </p:grpSpPr>
      <p:sp>
        <p:nvSpPr>
          <p:cNvPr id="2364" name="Google Shape;2364;g2169bc5fc82_0_328: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5" name="Google Shape;2365;g2169bc5fc82_0_328: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94758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4"/>
        <p:cNvGrpSpPr/>
        <p:nvPr/>
      </p:nvGrpSpPr>
      <p:grpSpPr>
        <a:xfrm>
          <a:off x="0" y="0"/>
          <a:ext cx="0" cy="0"/>
          <a:chOff x="0" y="0"/>
          <a:chExt cx="0" cy="0"/>
        </a:xfrm>
      </p:grpSpPr>
      <p:sp>
        <p:nvSpPr>
          <p:cNvPr id="1955" name="Google Shape;1955;g2169bc5fc82_0_79: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6" name="Google Shape;1956;g2169bc5fc82_0_79: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4"/>
        <p:cNvGrpSpPr/>
        <p:nvPr/>
      </p:nvGrpSpPr>
      <p:grpSpPr>
        <a:xfrm>
          <a:off x="0" y="0"/>
          <a:ext cx="0" cy="0"/>
          <a:chOff x="0" y="0"/>
          <a:chExt cx="0" cy="0"/>
        </a:xfrm>
      </p:grpSpPr>
      <p:sp>
        <p:nvSpPr>
          <p:cNvPr id="1955" name="Google Shape;1955;g2169bc5fc82_0_79: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6" name="Google Shape;1956;g2169bc5fc82_0_79: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75179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4"/>
        <p:cNvGrpSpPr/>
        <p:nvPr/>
      </p:nvGrpSpPr>
      <p:grpSpPr>
        <a:xfrm>
          <a:off x="0" y="0"/>
          <a:ext cx="0" cy="0"/>
          <a:chOff x="0" y="0"/>
          <a:chExt cx="0" cy="0"/>
        </a:xfrm>
      </p:grpSpPr>
      <p:sp>
        <p:nvSpPr>
          <p:cNvPr id="1735" name="Google Shape;1735;g2169ed7291e_0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6" name="Google Shape;1736;g2169ed7291e_0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7"/>
        <p:cNvGrpSpPr/>
        <p:nvPr/>
      </p:nvGrpSpPr>
      <p:grpSpPr>
        <a:xfrm>
          <a:off x="0" y="0"/>
          <a:ext cx="0" cy="0"/>
          <a:chOff x="0" y="0"/>
          <a:chExt cx="0" cy="0"/>
        </a:xfrm>
      </p:grpSpPr>
      <p:sp>
        <p:nvSpPr>
          <p:cNvPr id="2128" name="Google Shape;2128;g2169bc5fc82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9" name="Google Shape;2129;g2169bc5fc82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2"/>
        <p:cNvGrpSpPr/>
        <p:nvPr/>
      </p:nvGrpSpPr>
      <p:grpSpPr>
        <a:xfrm>
          <a:off x="0" y="0"/>
          <a:ext cx="0" cy="0"/>
          <a:chOff x="0" y="0"/>
          <a:chExt cx="0" cy="0"/>
        </a:xfrm>
      </p:grpSpPr>
      <p:sp>
        <p:nvSpPr>
          <p:cNvPr id="1903" name="Google Shape;1903;g2169bc5fc82_0_3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4" name="Google Shape;1904;g2169bc5fc82_0_3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7"/>
        <p:cNvGrpSpPr/>
        <p:nvPr/>
      </p:nvGrpSpPr>
      <p:grpSpPr>
        <a:xfrm>
          <a:off x="0" y="0"/>
          <a:ext cx="0" cy="0"/>
          <a:chOff x="0" y="0"/>
          <a:chExt cx="0" cy="0"/>
        </a:xfrm>
      </p:grpSpPr>
      <p:sp>
        <p:nvSpPr>
          <p:cNvPr id="1568" name="Google Shape;1568;g216215e8634_0_761: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9" name="Google Shape;1569;g216215e8634_0_76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1"/>
        <p:cNvGrpSpPr/>
        <p:nvPr/>
      </p:nvGrpSpPr>
      <p:grpSpPr>
        <a:xfrm>
          <a:off x="0" y="0"/>
          <a:ext cx="0" cy="0"/>
          <a:chOff x="0" y="0"/>
          <a:chExt cx="0" cy="0"/>
        </a:xfrm>
      </p:grpSpPr>
      <p:sp>
        <p:nvSpPr>
          <p:cNvPr id="1842" name="Google Shape;1842;g2169bc5fc82_0_54: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3" name="Google Shape;1843;g2169bc5fc82_0_54: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17756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3"/>
        <p:cNvGrpSpPr/>
        <p:nvPr/>
      </p:nvGrpSpPr>
      <p:grpSpPr>
        <a:xfrm>
          <a:off x="0" y="0"/>
          <a:ext cx="0" cy="0"/>
          <a:chOff x="0" y="0"/>
          <a:chExt cx="0" cy="0"/>
        </a:xfrm>
      </p:grpSpPr>
      <p:sp>
        <p:nvSpPr>
          <p:cNvPr id="1594" name="Google Shape;1594;g216215e8634_0_7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5" name="Google Shape;1595;g216215e8634_0_7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4"/>
        <p:cNvGrpSpPr/>
        <p:nvPr/>
      </p:nvGrpSpPr>
      <p:grpSpPr>
        <a:xfrm>
          <a:off x="0" y="0"/>
          <a:ext cx="0" cy="0"/>
          <a:chOff x="0" y="0"/>
          <a:chExt cx="0" cy="0"/>
        </a:xfrm>
      </p:grpSpPr>
      <p:sp>
        <p:nvSpPr>
          <p:cNvPr id="1735" name="Google Shape;1735;g2169ed7291e_0_230: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6" name="Google Shape;1736;g2169ed7291e_0_230: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0"/>
        <p:cNvGrpSpPr/>
        <p:nvPr/>
      </p:nvGrpSpPr>
      <p:grpSpPr>
        <a:xfrm>
          <a:off x="0" y="0"/>
          <a:ext cx="0" cy="0"/>
          <a:chOff x="0" y="0"/>
          <a:chExt cx="0" cy="0"/>
        </a:xfrm>
      </p:grpSpPr>
      <p:sp>
        <p:nvSpPr>
          <p:cNvPr id="1671" name="Google Shape;1671;g216abb531cb_0_0: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2" name="Google Shape;1672;g216abb531cb_0_0: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8"/>
        <p:cNvGrpSpPr/>
        <p:nvPr/>
      </p:nvGrpSpPr>
      <p:grpSpPr>
        <a:xfrm>
          <a:off x="0" y="0"/>
          <a:ext cx="0" cy="0"/>
          <a:chOff x="0" y="0"/>
          <a:chExt cx="0" cy="0"/>
        </a:xfrm>
      </p:grpSpPr>
      <p:sp>
        <p:nvSpPr>
          <p:cNvPr id="1779" name="Google Shape;1779;g216215e8634_0_818: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0" name="Google Shape;1780;g216215e8634_0_818: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8"/>
        <p:cNvGrpSpPr/>
        <p:nvPr/>
      </p:nvGrpSpPr>
      <p:grpSpPr>
        <a:xfrm>
          <a:off x="0" y="0"/>
          <a:ext cx="0" cy="0"/>
          <a:chOff x="0" y="0"/>
          <a:chExt cx="0" cy="0"/>
        </a:xfrm>
      </p:grpSpPr>
      <p:sp>
        <p:nvSpPr>
          <p:cNvPr id="1779" name="Google Shape;1779;g216215e8634_0_818: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0" name="Google Shape;1780;g216215e8634_0_818: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3669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8"/>
        <p:cNvGrpSpPr/>
        <p:nvPr/>
      </p:nvGrpSpPr>
      <p:grpSpPr>
        <a:xfrm>
          <a:off x="0" y="0"/>
          <a:ext cx="0" cy="0"/>
          <a:chOff x="0" y="0"/>
          <a:chExt cx="0" cy="0"/>
        </a:xfrm>
      </p:grpSpPr>
      <p:sp>
        <p:nvSpPr>
          <p:cNvPr id="1779" name="Google Shape;1779;g216215e8634_0_818: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0" name="Google Shape;1780;g216215e8634_0_818: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2013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2"/>
        <p:cNvGrpSpPr/>
        <p:nvPr/>
      </p:nvGrpSpPr>
      <p:grpSpPr>
        <a:xfrm>
          <a:off x="0" y="0"/>
          <a:ext cx="0" cy="0"/>
          <a:chOff x="0" y="0"/>
          <a:chExt cx="0" cy="0"/>
        </a:xfrm>
      </p:grpSpPr>
      <p:sp>
        <p:nvSpPr>
          <p:cNvPr id="1903" name="Google Shape;1903;g2169bc5fc82_0_318: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4" name="Google Shape;1904;g2169bc5fc82_0_318: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1"/>
        <p:cNvGrpSpPr/>
        <p:nvPr/>
      </p:nvGrpSpPr>
      <p:grpSpPr>
        <a:xfrm>
          <a:off x="0" y="0"/>
          <a:ext cx="0" cy="0"/>
          <a:chOff x="0" y="0"/>
          <a:chExt cx="0" cy="0"/>
        </a:xfrm>
      </p:grpSpPr>
      <p:sp>
        <p:nvSpPr>
          <p:cNvPr id="1842" name="Google Shape;1842;g2169bc5fc82_0_54: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3" name="Google Shape;1843;g2169bc5fc82_0_54: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933848" y="2992321"/>
            <a:ext cx="8136800" cy="2694160"/>
          </a:xfrm>
          <a:prstGeom prst="rect">
            <a:avLst/>
          </a:prstGeom>
        </p:spPr>
        <p:txBody>
          <a:bodyPr spcFirstLastPara="1" wrap="square" lIns="91425" tIns="91425" rIns="91425" bIns="91425" anchor="b" anchorCtr="0">
            <a:noAutofit/>
          </a:bodyPr>
          <a:lstStyle>
            <a:lvl1pPr lvl="0" algn="l">
              <a:lnSpc>
                <a:spcPct val="90000"/>
              </a:lnSpc>
              <a:spcBef>
                <a:spcPts val="0"/>
              </a:spcBef>
              <a:spcAft>
                <a:spcPts val="0"/>
              </a:spcAft>
              <a:buClr>
                <a:schemeClr val="accent1"/>
              </a:buClr>
              <a:buSzPts val="5200"/>
              <a:buNone/>
              <a:defRPr sz="6300"/>
            </a:lvl1pPr>
            <a:lvl2pPr lvl="1" algn="ctr">
              <a:spcBef>
                <a:spcPts val="280"/>
              </a:spcBef>
              <a:spcAft>
                <a:spcPts val="0"/>
              </a:spcAft>
              <a:buSzPts val="5200"/>
              <a:buNone/>
              <a:defRPr sz="7280"/>
            </a:lvl2pPr>
            <a:lvl3pPr lvl="2" algn="ctr">
              <a:spcBef>
                <a:spcPts val="0"/>
              </a:spcBef>
              <a:spcAft>
                <a:spcPts val="0"/>
              </a:spcAft>
              <a:buSzPts val="5200"/>
              <a:buNone/>
              <a:defRPr sz="7280"/>
            </a:lvl3pPr>
            <a:lvl4pPr lvl="3" algn="ctr">
              <a:spcBef>
                <a:spcPts val="0"/>
              </a:spcBef>
              <a:spcAft>
                <a:spcPts val="0"/>
              </a:spcAft>
              <a:buSzPts val="5200"/>
              <a:buNone/>
              <a:defRPr sz="7280"/>
            </a:lvl4pPr>
            <a:lvl5pPr lvl="4" algn="ctr">
              <a:spcBef>
                <a:spcPts val="0"/>
              </a:spcBef>
              <a:spcAft>
                <a:spcPts val="0"/>
              </a:spcAft>
              <a:buSzPts val="5200"/>
              <a:buNone/>
              <a:defRPr sz="7280"/>
            </a:lvl5pPr>
            <a:lvl6pPr lvl="5" algn="ctr">
              <a:spcBef>
                <a:spcPts val="0"/>
              </a:spcBef>
              <a:spcAft>
                <a:spcPts val="0"/>
              </a:spcAft>
              <a:buSzPts val="5200"/>
              <a:buNone/>
              <a:defRPr sz="7280"/>
            </a:lvl6pPr>
            <a:lvl7pPr lvl="6" algn="ctr">
              <a:spcBef>
                <a:spcPts val="0"/>
              </a:spcBef>
              <a:spcAft>
                <a:spcPts val="0"/>
              </a:spcAft>
              <a:buSzPts val="5200"/>
              <a:buNone/>
              <a:defRPr sz="7280"/>
            </a:lvl7pPr>
            <a:lvl8pPr lvl="7" algn="ctr">
              <a:spcBef>
                <a:spcPts val="0"/>
              </a:spcBef>
              <a:spcAft>
                <a:spcPts val="0"/>
              </a:spcAft>
              <a:buSzPts val="5200"/>
              <a:buNone/>
              <a:defRPr sz="7280"/>
            </a:lvl8pPr>
            <a:lvl9pPr lvl="8" algn="ctr">
              <a:spcBef>
                <a:spcPts val="0"/>
              </a:spcBef>
              <a:spcAft>
                <a:spcPts val="0"/>
              </a:spcAft>
              <a:buSzPts val="5200"/>
              <a:buNone/>
              <a:defRPr sz="7280"/>
            </a:lvl9pPr>
          </a:lstStyle>
          <a:p>
            <a:endParaRPr/>
          </a:p>
        </p:txBody>
      </p:sp>
      <p:sp>
        <p:nvSpPr>
          <p:cNvPr id="10" name="Google Shape;10;p2"/>
          <p:cNvSpPr txBox="1">
            <a:spLocks noGrp="1"/>
          </p:cNvSpPr>
          <p:nvPr>
            <p:ph type="subTitle" idx="1"/>
          </p:nvPr>
        </p:nvSpPr>
        <p:spPr>
          <a:xfrm>
            <a:off x="1933848" y="5686434"/>
            <a:ext cx="8136800" cy="764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200"/>
              <a:buNone/>
              <a:defRPr sz="1960"/>
            </a:lvl1pPr>
            <a:lvl2pPr lvl="1" algn="ctr">
              <a:lnSpc>
                <a:spcPct val="100000"/>
              </a:lnSpc>
              <a:spcBef>
                <a:spcPts val="0"/>
              </a:spcBef>
              <a:spcAft>
                <a:spcPts val="0"/>
              </a:spcAft>
              <a:buClr>
                <a:schemeClr val="lt1"/>
              </a:buClr>
              <a:buSzPts val="1800"/>
              <a:buNone/>
              <a:defRPr sz="2520">
                <a:solidFill>
                  <a:schemeClr val="lt1"/>
                </a:solidFill>
              </a:defRPr>
            </a:lvl2pPr>
            <a:lvl3pPr lvl="2" algn="ctr">
              <a:lnSpc>
                <a:spcPct val="100000"/>
              </a:lnSpc>
              <a:spcBef>
                <a:spcPts val="0"/>
              </a:spcBef>
              <a:spcAft>
                <a:spcPts val="0"/>
              </a:spcAft>
              <a:buClr>
                <a:schemeClr val="lt1"/>
              </a:buClr>
              <a:buSzPts val="1800"/>
              <a:buNone/>
              <a:defRPr sz="2520">
                <a:solidFill>
                  <a:schemeClr val="lt1"/>
                </a:solidFill>
              </a:defRPr>
            </a:lvl3pPr>
            <a:lvl4pPr lvl="3" algn="ctr">
              <a:lnSpc>
                <a:spcPct val="100000"/>
              </a:lnSpc>
              <a:spcBef>
                <a:spcPts val="0"/>
              </a:spcBef>
              <a:spcAft>
                <a:spcPts val="0"/>
              </a:spcAft>
              <a:buClr>
                <a:schemeClr val="lt1"/>
              </a:buClr>
              <a:buSzPts val="1800"/>
              <a:buNone/>
              <a:defRPr sz="2520">
                <a:solidFill>
                  <a:schemeClr val="lt1"/>
                </a:solidFill>
              </a:defRPr>
            </a:lvl4pPr>
            <a:lvl5pPr lvl="4" algn="ctr">
              <a:lnSpc>
                <a:spcPct val="100000"/>
              </a:lnSpc>
              <a:spcBef>
                <a:spcPts val="0"/>
              </a:spcBef>
              <a:spcAft>
                <a:spcPts val="0"/>
              </a:spcAft>
              <a:buClr>
                <a:schemeClr val="lt1"/>
              </a:buClr>
              <a:buSzPts val="1800"/>
              <a:buNone/>
              <a:defRPr sz="2520">
                <a:solidFill>
                  <a:schemeClr val="lt1"/>
                </a:solidFill>
              </a:defRPr>
            </a:lvl5pPr>
            <a:lvl6pPr lvl="5" algn="ctr">
              <a:lnSpc>
                <a:spcPct val="100000"/>
              </a:lnSpc>
              <a:spcBef>
                <a:spcPts val="0"/>
              </a:spcBef>
              <a:spcAft>
                <a:spcPts val="0"/>
              </a:spcAft>
              <a:buClr>
                <a:schemeClr val="lt1"/>
              </a:buClr>
              <a:buSzPts val="1800"/>
              <a:buNone/>
              <a:defRPr sz="2520">
                <a:solidFill>
                  <a:schemeClr val="lt1"/>
                </a:solidFill>
              </a:defRPr>
            </a:lvl6pPr>
            <a:lvl7pPr lvl="6" algn="ctr">
              <a:lnSpc>
                <a:spcPct val="100000"/>
              </a:lnSpc>
              <a:spcBef>
                <a:spcPts val="0"/>
              </a:spcBef>
              <a:spcAft>
                <a:spcPts val="0"/>
              </a:spcAft>
              <a:buClr>
                <a:schemeClr val="lt1"/>
              </a:buClr>
              <a:buSzPts val="1800"/>
              <a:buNone/>
              <a:defRPr sz="2520">
                <a:solidFill>
                  <a:schemeClr val="lt1"/>
                </a:solidFill>
              </a:defRPr>
            </a:lvl7pPr>
            <a:lvl8pPr lvl="7" algn="ctr">
              <a:lnSpc>
                <a:spcPct val="100000"/>
              </a:lnSpc>
              <a:spcBef>
                <a:spcPts val="0"/>
              </a:spcBef>
              <a:spcAft>
                <a:spcPts val="0"/>
              </a:spcAft>
              <a:buClr>
                <a:schemeClr val="lt1"/>
              </a:buClr>
              <a:buSzPts val="1800"/>
              <a:buNone/>
              <a:defRPr sz="2520">
                <a:solidFill>
                  <a:schemeClr val="lt1"/>
                </a:solidFill>
              </a:defRPr>
            </a:lvl8pPr>
            <a:lvl9pPr lvl="8" algn="ctr">
              <a:lnSpc>
                <a:spcPct val="100000"/>
              </a:lnSpc>
              <a:spcBef>
                <a:spcPts val="0"/>
              </a:spcBef>
              <a:spcAft>
                <a:spcPts val="0"/>
              </a:spcAft>
              <a:buClr>
                <a:schemeClr val="lt1"/>
              </a:buClr>
              <a:buSzPts val="1800"/>
              <a:buNone/>
              <a:defRPr sz="2520">
                <a:solidFill>
                  <a:schemeClr val="lt1"/>
                </a:solidFill>
              </a:defRPr>
            </a:lvl9pPr>
          </a:lstStyle>
          <a:p>
            <a:endParaRPr/>
          </a:p>
        </p:txBody>
      </p:sp>
      <p:sp>
        <p:nvSpPr>
          <p:cNvPr id="11" name="Google Shape;11;p2"/>
          <p:cNvSpPr/>
          <p:nvPr/>
        </p:nvSpPr>
        <p:spPr>
          <a:xfrm>
            <a:off x="14909955" y="8434496"/>
            <a:ext cx="1648044" cy="1293174"/>
          </a:xfrm>
          <a:custGeom>
            <a:avLst/>
            <a:gdLst/>
            <a:ahLst/>
            <a:cxnLst/>
            <a:rect l="l" t="t" r="r" b="b"/>
            <a:pathLst>
              <a:path w="27547" h="65650" extrusionOk="0">
                <a:moveTo>
                  <a:pt x="0" y="1"/>
                </a:moveTo>
                <a:lnTo>
                  <a:pt x="0" y="65650"/>
                </a:lnTo>
                <a:lnTo>
                  <a:pt x="27547" y="65650"/>
                </a:lnTo>
                <a:lnTo>
                  <a:pt x="27547" y="1"/>
                </a:lnTo>
                <a:close/>
              </a:path>
            </a:pathLst>
          </a:custGeom>
          <a:solidFill>
            <a:schemeClr val="dk2"/>
          </a:solidFill>
          <a:ln>
            <a:noFill/>
          </a:ln>
        </p:spPr>
        <p:txBody>
          <a:bodyPr spcFirstLastPara="1" wrap="square" lIns="127995" tIns="127995" rIns="127995" bIns="127995" anchor="ctr" anchorCtr="0">
            <a:noAutofit/>
          </a:bodyPr>
          <a:lstStyle/>
          <a:p>
            <a:pPr marL="0" lvl="0" indent="0" algn="l" rtl="0">
              <a:spcBef>
                <a:spcPts val="0"/>
              </a:spcBef>
              <a:spcAft>
                <a:spcPts val="0"/>
              </a:spcAft>
              <a:buNone/>
            </a:pPr>
            <a:endParaRPr sz="3073"/>
          </a:p>
        </p:txBody>
      </p:sp>
      <p:sp>
        <p:nvSpPr>
          <p:cNvPr id="12" name="Google Shape;12;p2"/>
          <p:cNvSpPr/>
          <p:nvPr/>
        </p:nvSpPr>
        <p:spPr>
          <a:xfrm>
            <a:off x="7445481" y="-51334"/>
            <a:ext cx="4606116" cy="867251"/>
          </a:xfrm>
          <a:custGeom>
            <a:avLst/>
            <a:gdLst/>
            <a:ahLst/>
            <a:cxnLst/>
            <a:rect l="l" t="t" r="r" b="b"/>
            <a:pathLst>
              <a:path w="76991" h="38903" extrusionOk="0">
                <a:moveTo>
                  <a:pt x="0" y="1"/>
                </a:moveTo>
                <a:lnTo>
                  <a:pt x="0" y="38902"/>
                </a:lnTo>
                <a:lnTo>
                  <a:pt x="76991" y="38902"/>
                </a:lnTo>
                <a:lnTo>
                  <a:pt x="76991" y="1"/>
                </a:lnTo>
                <a:close/>
              </a:path>
            </a:pathLst>
          </a:custGeom>
          <a:solidFill>
            <a:schemeClr val="dk2"/>
          </a:solidFill>
          <a:ln>
            <a:noFill/>
          </a:ln>
        </p:spPr>
        <p:txBody>
          <a:bodyPr spcFirstLastPara="1" wrap="square" lIns="127995" tIns="127995" rIns="127995" bIns="127995" anchor="ctr" anchorCtr="0">
            <a:noAutofit/>
          </a:bodyPr>
          <a:lstStyle/>
          <a:p>
            <a:pPr marL="0" lvl="0" indent="0" algn="l" rtl="0">
              <a:spcBef>
                <a:spcPts val="0"/>
              </a:spcBef>
              <a:spcAft>
                <a:spcPts val="0"/>
              </a:spcAft>
              <a:buNone/>
            </a:pPr>
            <a:endParaRPr sz="3073"/>
          </a:p>
        </p:txBody>
      </p:sp>
      <p:sp>
        <p:nvSpPr>
          <p:cNvPr id="13" name="Google Shape;13;p2"/>
          <p:cNvSpPr/>
          <p:nvPr/>
        </p:nvSpPr>
        <p:spPr>
          <a:xfrm>
            <a:off x="-33035" y="829595"/>
            <a:ext cx="1193608" cy="5010663"/>
          </a:xfrm>
          <a:custGeom>
            <a:avLst/>
            <a:gdLst/>
            <a:ahLst/>
            <a:cxnLst/>
            <a:rect l="l" t="t" r="r" b="b"/>
            <a:pathLst>
              <a:path w="34837" h="83753" extrusionOk="0">
                <a:moveTo>
                  <a:pt x="0" y="0"/>
                </a:moveTo>
                <a:lnTo>
                  <a:pt x="0" y="83752"/>
                </a:lnTo>
                <a:lnTo>
                  <a:pt x="34836" y="83752"/>
                </a:lnTo>
                <a:lnTo>
                  <a:pt x="34836" y="0"/>
                </a:lnTo>
                <a:close/>
              </a:path>
            </a:pathLst>
          </a:custGeom>
          <a:solidFill>
            <a:schemeClr val="dk2"/>
          </a:solidFill>
          <a:ln>
            <a:noFill/>
          </a:ln>
        </p:spPr>
        <p:txBody>
          <a:bodyPr spcFirstLastPara="1" wrap="square" lIns="127995" tIns="127995" rIns="127995" bIns="127995" anchor="ctr" anchorCtr="0">
            <a:noAutofit/>
          </a:bodyPr>
          <a:lstStyle/>
          <a:p>
            <a:pPr marL="0" lvl="0" indent="0" algn="l" rtl="0">
              <a:spcBef>
                <a:spcPts val="0"/>
              </a:spcBef>
              <a:spcAft>
                <a:spcPts val="0"/>
              </a:spcAft>
              <a:buNone/>
            </a:pPr>
            <a:endParaRPr sz="3073"/>
          </a:p>
        </p:txBody>
      </p:sp>
      <p:grpSp>
        <p:nvGrpSpPr>
          <p:cNvPr id="14" name="Google Shape;14;p2"/>
          <p:cNvGrpSpPr/>
          <p:nvPr/>
        </p:nvGrpSpPr>
        <p:grpSpPr>
          <a:xfrm>
            <a:off x="16076858" y="285944"/>
            <a:ext cx="756209" cy="3724510"/>
            <a:chOff x="8522291" y="153184"/>
            <a:chExt cx="405112" cy="1995273"/>
          </a:xfrm>
        </p:grpSpPr>
        <p:sp>
          <p:nvSpPr>
            <p:cNvPr id="15" name="Google Shape;15;p2"/>
            <p:cNvSpPr/>
            <p:nvPr/>
          </p:nvSpPr>
          <p:spPr>
            <a:xfrm>
              <a:off x="8522291" y="153184"/>
              <a:ext cx="98810" cy="98778"/>
            </a:xfrm>
            <a:custGeom>
              <a:avLst/>
              <a:gdLst/>
              <a:ahLst/>
              <a:cxnLst/>
              <a:rect l="l" t="t" r="r" b="b"/>
              <a:pathLst>
                <a:path w="3083" h="3082" extrusionOk="0">
                  <a:moveTo>
                    <a:pt x="1" y="1"/>
                  </a:moveTo>
                  <a:lnTo>
                    <a:pt x="1" y="3082"/>
                  </a:lnTo>
                  <a:lnTo>
                    <a:pt x="3082" y="3082"/>
                  </a:lnTo>
                  <a:lnTo>
                    <a:pt x="30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6" name="Google Shape;16;p2"/>
            <p:cNvSpPr/>
            <p:nvPr/>
          </p:nvSpPr>
          <p:spPr>
            <a:xfrm>
              <a:off x="8522291" y="532207"/>
              <a:ext cx="98810" cy="99259"/>
            </a:xfrm>
            <a:custGeom>
              <a:avLst/>
              <a:gdLst/>
              <a:ahLst/>
              <a:cxnLst/>
              <a:rect l="l" t="t" r="r" b="b"/>
              <a:pathLst>
                <a:path w="3083" h="3097" extrusionOk="0">
                  <a:moveTo>
                    <a:pt x="1" y="1"/>
                  </a:moveTo>
                  <a:lnTo>
                    <a:pt x="1" y="3096"/>
                  </a:lnTo>
                  <a:lnTo>
                    <a:pt x="3082" y="3096"/>
                  </a:lnTo>
                  <a:lnTo>
                    <a:pt x="30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7" name="Google Shape;17;p2"/>
            <p:cNvSpPr/>
            <p:nvPr/>
          </p:nvSpPr>
          <p:spPr>
            <a:xfrm>
              <a:off x="8522291" y="911679"/>
              <a:ext cx="98810" cy="98810"/>
            </a:xfrm>
            <a:custGeom>
              <a:avLst/>
              <a:gdLst/>
              <a:ahLst/>
              <a:cxnLst/>
              <a:rect l="l" t="t" r="r" b="b"/>
              <a:pathLst>
                <a:path w="3083" h="3083" extrusionOk="0">
                  <a:moveTo>
                    <a:pt x="1" y="1"/>
                  </a:moveTo>
                  <a:lnTo>
                    <a:pt x="1" y="3082"/>
                  </a:lnTo>
                  <a:lnTo>
                    <a:pt x="3082" y="3082"/>
                  </a:lnTo>
                  <a:lnTo>
                    <a:pt x="30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8" name="Google Shape;18;p2"/>
            <p:cNvSpPr/>
            <p:nvPr/>
          </p:nvSpPr>
          <p:spPr>
            <a:xfrm>
              <a:off x="8522291" y="1290702"/>
              <a:ext cx="98810" cy="99259"/>
            </a:xfrm>
            <a:custGeom>
              <a:avLst/>
              <a:gdLst/>
              <a:ahLst/>
              <a:cxnLst/>
              <a:rect l="l" t="t" r="r" b="b"/>
              <a:pathLst>
                <a:path w="3083" h="3097" extrusionOk="0">
                  <a:moveTo>
                    <a:pt x="1" y="1"/>
                  </a:moveTo>
                  <a:lnTo>
                    <a:pt x="1" y="3096"/>
                  </a:lnTo>
                  <a:lnTo>
                    <a:pt x="3082" y="3096"/>
                  </a:lnTo>
                  <a:lnTo>
                    <a:pt x="30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9" name="Google Shape;19;p2"/>
            <p:cNvSpPr/>
            <p:nvPr/>
          </p:nvSpPr>
          <p:spPr>
            <a:xfrm>
              <a:off x="8522291" y="1670174"/>
              <a:ext cx="98810" cy="98810"/>
            </a:xfrm>
            <a:custGeom>
              <a:avLst/>
              <a:gdLst/>
              <a:ahLst/>
              <a:cxnLst/>
              <a:rect l="l" t="t" r="r" b="b"/>
              <a:pathLst>
                <a:path w="3083" h="3083" extrusionOk="0">
                  <a:moveTo>
                    <a:pt x="1" y="1"/>
                  </a:moveTo>
                  <a:lnTo>
                    <a:pt x="1" y="3082"/>
                  </a:lnTo>
                  <a:lnTo>
                    <a:pt x="3082" y="3082"/>
                  </a:lnTo>
                  <a:lnTo>
                    <a:pt x="30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20" name="Google Shape;20;p2"/>
            <p:cNvSpPr/>
            <p:nvPr/>
          </p:nvSpPr>
          <p:spPr>
            <a:xfrm>
              <a:off x="8522291" y="2049198"/>
              <a:ext cx="98810" cy="99259"/>
            </a:xfrm>
            <a:custGeom>
              <a:avLst/>
              <a:gdLst/>
              <a:ahLst/>
              <a:cxnLst/>
              <a:rect l="l" t="t" r="r" b="b"/>
              <a:pathLst>
                <a:path w="3083" h="3097" extrusionOk="0">
                  <a:moveTo>
                    <a:pt x="1" y="1"/>
                  </a:moveTo>
                  <a:lnTo>
                    <a:pt x="1" y="3097"/>
                  </a:lnTo>
                  <a:lnTo>
                    <a:pt x="3082" y="3097"/>
                  </a:lnTo>
                  <a:lnTo>
                    <a:pt x="30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21" name="Google Shape;21;p2"/>
            <p:cNvSpPr/>
            <p:nvPr/>
          </p:nvSpPr>
          <p:spPr>
            <a:xfrm>
              <a:off x="8828177" y="153184"/>
              <a:ext cx="99227" cy="98778"/>
            </a:xfrm>
            <a:custGeom>
              <a:avLst/>
              <a:gdLst/>
              <a:ahLst/>
              <a:cxnLst/>
              <a:rect l="l" t="t" r="r" b="b"/>
              <a:pathLst>
                <a:path w="3096" h="3082" extrusionOk="0">
                  <a:moveTo>
                    <a:pt x="0" y="1"/>
                  </a:moveTo>
                  <a:lnTo>
                    <a:pt x="0" y="3082"/>
                  </a:lnTo>
                  <a:lnTo>
                    <a:pt x="3096" y="3082"/>
                  </a:lnTo>
                  <a:lnTo>
                    <a:pt x="30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22" name="Google Shape;22;p2"/>
            <p:cNvSpPr/>
            <p:nvPr/>
          </p:nvSpPr>
          <p:spPr>
            <a:xfrm>
              <a:off x="8828177" y="532207"/>
              <a:ext cx="99227" cy="99259"/>
            </a:xfrm>
            <a:custGeom>
              <a:avLst/>
              <a:gdLst/>
              <a:ahLst/>
              <a:cxnLst/>
              <a:rect l="l" t="t" r="r" b="b"/>
              <a:pathLst>
                <a:path w="3096" h="3097" extrusionOk="0">
                  <a:moveTo>
                    <a:pt x="0" y="1"/>
                  </a:moveTo>
                  <a:lnTo>
                    <a:pt x="0" y="3096"/>
                  </a:lnTo>
                  <a:lnTo>
                    <a:pt x="3096" y="3096"/>
                  </a:lnTo>
                  <a:lnTo>
                    <a:pt x="30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23" name="Google Shape;23;p2"/>
            <p:cNvSpPr/>
            <p:nvPr/>
          </p:nvSpPr>
          <p:spPr>
            <a:xfrm>
              <a:off x="8828177" y="911679"/>
              <a:ext cx="99227" cy="98810"/>
            </a:xfrm>
            <a:custGeom>
              <a:avLst/>
              <a:gdLst/>
              <a:ahLst/>
              <a:cxnLst/>
              <a:rect l="l" t="t" r="r" b="b"/>
              <a:pathLst>
                <a:path w="3096" h="3083" extrusionOk="0">
                  <a:moveTo>
                    <a:pt x="0" y="1"/>
                  </a:moveTo>
                  <a:lnTo>
                    <a:pt x="0" y="3082"/>
                  </a:lnTo>
                  <a:lnTo>
                    <a:pt x="3096" y="3082"/>
                  </a:lnTo>
                  <a:lnTo>
                    <a:pt x="30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24" name="Google Shape;24;p2"/>
            <p:cNvSpPr/>
            <p:nvPr/>
          </p:nvSpPr>
          <p:spPr>
            <a:xfrm>
              <a:off x="8828177" y="1290702"/>
              <a:ext cx="99227" cy="99259"/>
            </a:xfrm>
            <a:custGeom>
              <a:avLst/>
              <a:gdLst/>
              <a:ahLst/>
              <a:cxnLst/>
              <a:rect l="l" t="t" r="r" b="b"/>
              <a:pathLst>
                <a:path w="3096" h="3097" extrusionOk="0">
                  <a:moveTo>
                    <a:pt x="0" y="1"/>
                  </a:moveTo>
                  <a:lnTo>
                    <a:pt x="0" y="3096"/>
                  </a:lnTo>
                  <a:lnTo>
                    <a:pt x="3096" y="3096"/>
                  </a:lnTo>
                  <a:lnTo>
                    <a:pt x="30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25" name="Google Shape;25;p2"/>
            <p:cNvSpPr/>
            <p:nvPr/>
          </p:nvSpPr>
          <p:spPr>
            <a:xfrm>
              <a:off x="8828177" y="1670174"/>
              <a:ext cx="99227" cy="98810"/>
            </a:xfrm>
            <a:custGeom>
              <a:avLst/>
              <a:gdLst/>
              <a:ahLst/>
              <a:cxnLst/>
              <a:rect l="l" t="t" r="r" b="b"/>
              <a:pathLst>
                <a:path w="3096" h="3083" extrusionOk="0">
                  <a:moveTo>
                    <a:pt x="0" y="1"/>
                  </a:moveTo>
                  <a:lnTo>
                    <a:pt x="0" y="3082"/>
                  </a:lnTo>
                  <a:lnTo>
                    <a:pt x="3096" y="3082"/>
                  </a:lnTo>
                  <a:lnTo>
                    <a:pt x="30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26" name="Google Shape;26;p2"/>
            <p:cNvSpPr/>
            <p:nvPr/>
          </p:nvSpPr>
          <p:spPr>
            <a:xfrm>
              <a:off x="8828177" y="2049198"/>
              <a:ext cx="99227" cy="99259"/>
            </a:xfrm>
            <a:custGeom>
              <a:avLst/>
              <a:gdLst/>
              <a:ahLst/>
              <a:cxnLst/>
              <a:rect l="l" t="t" r="r" b="b"/>
              <a:pathLst>
                <a:path w="3096" h="3097" extrusionOk="0">
                  <a:moveTo>
                    <a:pt x="0" y="1"/>
                  </a:moveTo>
                  <a:lnTo>
                    <a:pt x="0" y="3097"/>
                  </a:lnTo>
                  <a:lnTo>
                    <a:pt x="3096" y="3097"/>
                  </a:lnTo>
                  <a:lnTo>
                    <a:pt x="30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grpSp>
      <p:sp>
        <p:nvSpPr>
          <p:cNvPr id="27" name="Google Shape;27;p2"/>
          <p:cNvSpPr/>
          <p:nvPr/>
        </p:nvSpPr>
        <p:spPr>
          <a:xfrm>
            <a:off x="3777345" y="8434502"/>
            <a:ext cx="185284" cy="185224"/>
          </a:xfrm>
          <a:custGeom>
            <a:avLst/>
            <a:gdLst/>
            <a:ahLst/>
            <a:cxnLst/>
            <a:rect l="l" t="t" r="r" b="b"/>
            <a:pathLst>
              <a:path w="3097" h="3096" extrusionOk="0">
                <a:moveTo>
                  <a:pt x="1" y="0"/>
                </a:moveTo>
                <a:lnTo>
                  <a:pt x="1" y="3096"/>
                </a:lnTo>
                <a:lnTo>
                  <a:pt x="3096" y="3096"/>
                </a:lnTo>
                <a:lnTo>
                  <a:pt x="3096" y="0"/>
                </a:lnTo>
                <a:close/>
              </a:path>
            </a:pathLst>
          </a:custGeom>
          <a:solidFill>
            <a:schemeClr val="lt2"/>
          </a:solidFill>
          <a:ln>
            <a:noFill/>
          </a:ln>
        </p:spPr>
        <p:txBody>
          <a:bodyPr spcFirstLastPara="1" wrap="square" lIns="127995" tIns="127995" rIns="127995" bIns="127995" anchor="ctr" anchorCtr="0">
            <a:noAutofit/>
          </a:bodyPr>
          <a:lstStyle/>
          <a:p>
            <a:pPr marL="0" lvl="0" indent="0" algn="l" rtl="0">
              <a:spcBef>
                <a:spcPts val="0"/>
              </a:spcBef>
              <a:spcAft>
                <a:spcPts val="0"/>
              </a:spcAft>
              <a:buNone/>
            </a:pPr>
            <a:endParaRPr sz="3073"/>
          </a:p>
        </p:txBody>
      </p:sp>
      <p:sp>
        <p:nvSpPr>
          <p:cNvPr id="28" name="Google Shape;28;p2"/>
          <p:cNvSpPr/>
          <p:nvPr/>
        </p:nvSpPr>
        <p:spPr>
          <a:xfrm>
            <a:off x="3068997" y="8434502"/>
            <a:ext cx="185224" cy="185224"/>
          </a:xfrm>
          <a:custGeom>
            <a:avLst/>
            <a:gdLst/>
            <a:ahLst/>
            <a:cxnLst/>
            <a:rect l="l" t="t" r="r" b="b"/>
            <a:pathLst>
              <a:path w="3096" h="3096" extrusionOk="0">
                <a:moveTo>
                  <a:pt x="0" y="0"/>
                </a:moveTo>
                <a:lnTo>
                  <a:pt x="0" y="3096"/>
                </a:lnTo>
                <a:lnTo>
                  <a:pt x="3096" y="3096"/>
                </a:lnTo>
                <a:lnTo>
                  <a:pt x="3096" y="0"/>
                </a:lnTo>
                <a:close/>
              </a:path>
            </a:pathLst>
          </a:custGeom>
          <a:solidFill>
            <a:schemeClr val="lt2"/>
          </a:solidFill>
          <a:ln>
            <a:noFill/>
          </a:ln>
        </p:spPr>
        <p:txBody>
          <a:bodyPr spcFirstLastPara="1" wrap="square" lIns="127995" tIns="127995" rIns="127995" bIns="127995" anchor="ctr" anchorCtr="0">
            <a:noAutofit/>
          </a:bodyPr>
          <a:lstStyle/>
          <a:p>
            <a:pPr marL="0" lvl="0" indent="0" algn="l" rtl="0">
              <a:spcBef>
                <a:spcPts val="0"/>
              </a:spcBef>
              <a:spcAft>
                <a:spcPts val="0"/>
              </a:spcAft>
              <a:buNone/>
            </a:pPr>
            <a:endParaRPr sz="3073"/>
          </a:p>
        </p:txBody>
      </p:sp>
      <p:sp>
        <p:nvSpPr>
          <p:cNvPr id="29" name="Google Shape;29;p2"/>
          <p:cNvSpPr/>
          <p:nvPr/>
        </p:nvSpPr>
        <p:spPr>
          <a:xfrm>
            <a:off x="2361487" y="8434502"/>
            <a:ext cx="185224" cy="185224"/>
          </a:xfrm>
          <a:custGeom>
            <a:avLst/>
            <a:gdLst/>
            <a:ahLst/>
            <a:cxnLst/>
            <a:rect l="l" t="t" r="r" b="b"/>
            <a:pathLst>
              <a:path w="3096" h="3096" extrusionOk="0">
                <a:moveTo>
                  <a:pt x="0" y="0"/>
                </a:moveTo>
                <a:lnTo>
                  <a:pt x="0" y="3096"/>
                </a:lnTo>
                <a:lnTo>
                  <a:pt x="3096" y="3096"/>
                </a:lnTo>
                <a:lnTo>
                  <a:pt x="3096" y="0"/>
                </a:lnTo>
                <a:close/>
              </a:path>
            </a:pathLst>
          </a:custGeom>
          <a:solidFill>
            <a:schemeClr val="lt2"/>
          </a:solidFill>
          <a:ln>
            <a:noFill/>
          </a:ln>
        </p:spPr>
        <p:txBody>
          <a:bodyPr spcFirstLastPara="1" wrap="square" lIns="127995" tIns="127995" rIns="127995" bIns="127995" anchor="ctr" anchorCtr="0">
            <a:noAutofit/>
          </a:bodyPr>
          <a:lstStyle/>
          <a:p>
            <a:pPr marL="0" lvl="0" indent="0" algn="l" rtl="0">
              <a:spcBef>
                <a:spcPts val="0"/>
              </a:spcBef>
              <a:spcAft>
                <a:spcPts val="0"/>
              </a:spcAft>
              <a:buNone/>
            </a:pPr>
            <a:endParaRPr sz="3073"/>
          </a:p>
        </p:txBody>
      </p:sp>
      <p:sp>
        <p:nvSpPr>
          <p:cNvPr id="30" name="Google Shape;30;p2"/>
          <p:cNvSpPr/>
          <p:nvPr/>
        </p:nvSpPr>
        <p:spPr>
          <a:xfrm>
            <a:off x="1653140" y="8434502"/>
            <a:ext cx="185224" cy="185224"/>
          </a:xfrm>
          <a:custGeom>
            <a:avLst/>
            <a:gdLst/>
            <a:ahLst/>
            <a:cxnLst/>
            <a:rect l="l" t="t" r="r" b="b"/>
            <a:pathLst>
              <a:path w="3096" h="3096" extrusionOk="0">
                <a:moveTo>
                  <a:pt x="0" y="0"/>
                </a:moveTo>
                <a:lnTo>
                  <a:pt x="0" y="3096"/>
                </a:lnTo>
                <a:lnTo>
                  <a:pt x="3096" y="3096"/>
                </a:lnTo>
                <a:lnTo>
                  <a:pt x="3096" y="0"/>
                </a:lnTo>
                <a:close/>
              </a:path>
            </a:pathLst>
          </a:custGeom>
          <a:solidFill>
            <a:schemeClr val="lt2"/>
          </a:solidFill>
          <a:ln>
            <a:noFill/>
          </a:ln>
        </p:spPr>
        <p:txBody>
          <a:bodyPr spcFirstLastPara="1" wrap="square" lIns="127995" tIns="127995" rIns="127995" bIns="127995" anchor="ctr" anchorCtr="0">
            <a:noAutofit/>
          </a:bodyPr>
          <a:lstStyle/>
          <a:p>
            <a:pPr marL="0" lvl="0" indent="0" algn="l" rtl="0">
              <a:spcBef>
                <a:spcPts val="0"/>
              </a:spcBef>
              <a:spcAft>
                <a:spcPts val="0"/>
              </a:spcAft>
              <a:buNone/>
            </a:pPr>
            <a:endParaRPr sz="3073"/>
          </a:p>
        </p:txBody>
      </p:sp>
      <p:sp>
        <p:nvSpPr>
          <p:cNvPr id="31" name="Google Shape;31;p2"/>
          <p:cNvSpPr/>
          <p:nvPr/>
        </p:nvSpPr>
        <p:spPr>
          <a:xfrm>
            <a:off x="945628" y="8434502"/>
            <a:ext cx="185224" cy="185224"/>
          </a:xfrm>
          <a:custGeom>
            <a:avLst/>
            <a:gdLst/>
            <a:ahLst/>
            <a:cxnLst/>
            <a:rect l="l" t="t" r="r" b="b"/>
            <a:pathLst>
              <a:path w="3096" h="3096" extrusionOk="0">
                <a:moveTo>
                  <a:pt x="0" y="0"/>
                </a:moveTo>
                <a:lnTo>
                  <a:pt x="0" y="3096"/>
                </a:lnTo>
                <a:lnTo>
                  <a:pt x="3096" y="3096"/>
                </a:lnTo>
                <a:lnTo>
                  <a:pt x="3096" y="0"/>
                </a:lnTo>
                <a:close/>
              </a:path>
            </a:pathLst>
          </a:custGeom>
          <a:solidFill>
            <a:schemeClr val="lt2"/>
          </a:solidFill>
          <a:ln>
            <a:noFill/>
          </a:ln>
        </p:spPr>
        <p:txBody>
          <a:bodyPr spcFirstLastPara="1" wrap="square" lIns="127995" tIns="127995" rIns="127995" bIns="127995" anchor="ctr" anchorCtr="0">
            <a:noAutofit/>
          </a:bodyPr>
          <a:lstStyle/>
          <a:p>
            <a:pPr marL="0" lvl="0" indent="0" algn="l" rtl="0">
              <a:spcBef>
                <a:spcPts val="0"/>
              </a:spcBef>
              <a:spcAft>
                <a:spcPts val="0"/>
              </a:spcAft>
              <a:buNone/>
            </a:pPr>
            <a:endParaRPr sz="3073"/>
          </a:p>
        </p:txBody>
      </p:sp>
      <p:sp>
        <p:nvSpPr>
          <p:cNvPr id="32" name="Google Shape;32;p2"/>
          <p:cNvSpPr/>
          <p:nvPr/>
        </p:nvSpPr>
        <p:spPr>
          <a:xfrm>
            <a:off x="237221" y="8434502"/>
            <a:ext cx="185284" cy="185224"/>
          </a:xfrm>
          <a:custGeom>
            <a:avLst/>
            <a:gdLst/>
            <a:ahLst/>
            <a:cxnLst/>
            <a:rect l="l" t="t" r="r" b="b"/>
            <a:pathLst>
              <a:path w="3097" h="3096" extrusionOk="0">
                <a:moveTo>
                  <a:pt x="1" y="0"/>
                </a:moveTo>
                <a:lnTo>
                  <a:pt x="1" y="3096"/>
                </a:lnTo>
                <a:lnTo>
                  <a:pt x="3096" y="3096"/>
                </a:lnTo>
                <a:lnTo>
                  <a:pt x="3096" y="0"/>
                </a:lnTo>
                <a:close/>
              </a:path>
            </a:pathLst>
          </a:custGeom>
          <a:solidFill>
            <a:schemeClr val="lt2"/>
          </a:solidFill>
          <a:ln>
            <a:noFill/>
          </a:ln>
        </p:spPr>
        <p:txBody>
          <a:bodyPr spcFirstLastPara="1" wrap="square" lIns="127995" tIns="127995" rIns="127995" bIns="127995" anchor="ctr" anchorCtr="0">
            <a:noAutofit/>
          </a:bodyPr>
          <a:lstStyle/>
          <a:p>
            <a:pPr marL="0" lvl="0" indent="0" algn="l" rtl="0">
              <a:spcBef>
                <a:spcPts val="0"/>
              </a:spcBef>
              <a:spcAft>
                <a:spcPts val="0"/>
              </a:spcAft>
              <a:buNone/>
            </a:pPr>
            <a:endParaRPr sz="3073"/>
          </a:p>
        </p:txBody>
      </p:sp>
      <p:sp>
        <p:nvSpPr>
          <p:cNvPr id="33" name="Google Shape;33;p2"/>
          <p:cNvSpPr/>
          <p:nvPr/>
        </p:nvSpPr>
        <p:spPr>
          <a:xfrm>
            <a:off x="3777345" y="9006268"/>
            <a:ext cx="185284" cy="185283"/>
          </a:xfrm>
          <a:custGeom>
            <a:avLst/>
            <a:gdLst/>
            <a:ahLst/>
            <a:cxnLst/>
            <a:rect l="l" t="t" r="r" b="b"/>
            <a:pathLst>
              <a:path w="3097" h="3097" extrusionOk="0">
                <a:moveTo>
                  <a:pt x="1" y="1"/>
                </a:moveTo>
                <a:lnTo>
                  <a:pt x="1" y="3096"/>
                </a:lnTo>
                <a:lnTo>
                  <a:pt x="3096" y="3096"/>
                </a:lnTo>
                <a:lnTo>
                  <a:pt x="3096" y="1"/>
                </a:lnTo>
                <a:close/>
              </a:path>
            </a:pathLst>
          </a:custGeom>
          <a:solidFill>
            <a:schemeClr val="lt2"/>
          </a:solidFill>
          <a:ln>
            <a:noFill/>
          </a:ln>
        </p:spPr>
        <p:txBody>
          <a:bodyPr spcFirstLastPara="1" wrap="square" lIns="127995" tIns="127995" rIns="127995" bIns="127995" anchor="ctr" anchorCtr="0">
            <a:noAutofit/>
          </a:bodyPr>
          <a:lstStyle/>
          <a:p>
            <a:pPr marL="0" lvl="0" indent="0" algn="l" rtl="0">
              <a:spcBef>
                <a:spcPts val="0"/>
              </a:spcBef>
              <a:spcAft>
                <a:spcPts val="0"/>
              </a:spcAft>
              <a:buNone/>
            </a:pPr>
            <a:endParaRPr sz="3073"/>
          </a:p>
        </p:txBody>
      </p:sp>
      <p:sp>
        <p:nvSpPr>
          <p:cNvPr id="34" name="Google Shape;34;p2"/>
          <p:cNvSpPr/>
          <p:nvPr/>
        </p:nvSpPr>
        <p:spPr>
          <a:xfrm>
            <a:off x="3068997" y="9006268"/>
            <a:ext cx="185224" cy="185283"/>
          </a:xfrm>
          <a:custGeom>
            <a:avLst/>
            <a:gdLst/>
            <a:ahLst/>
            <a:cxnLst/>
            <a:rect l="l" t="t" r="r" b="b"/>
            <a:pathLst>
              <a:path w="3096" h="3097" extrusionOk="0">
                <a:moveTo>
                  <a:pt x="0" y="1"/>
                </a:moveTo>
                <a:lnTo>
                  <a:pt x="0" y="3096"/>
                </a:lnTo>
                <a:lnTo>
                  <a:pt x="3096" y="3096"/>
                </a:lnTo>
                <a:lnTo>
                  <a:pt x="3096" y="1"/>
                </a:lnTo>
                <a:close/>
              </a:path>
            </a:pathLst>
          </a:custGeom>
          <a:solidFill>
            <a:schemeClr val="lt2"/>
          </a:solidFill>
          <a:ln>
            <a:noFill/>
          </a:ln>
        </p:spPr>
        <p:txBody>
          <a:bodyPr spcFirstLastPara="1" wrap="square" lIns="127995" tIns="127995" rIns="127995" bIns="127995" anchor="ctr" anchorCtr="0">
            <a:noAutofit/>
          </a:bodyPr>
          <a:lstStyle/>
          <a:p>
            <a:pPr marL="0" lvl="0" indent="0" algn="l" rtl="0">
              <a:spcBef>
                <a:spcPts val="0"/>
              </a:spcBef>
              <a:spcAft>
                <a:spcPts val="0"/>
              </a:spcAft>
              <a:buNone/>
            </a:pPr>
            <a:endParaRPr sz="3073"/>
          </a:p>
        </p:txBody>
      </p:sp>
      <p:sp>
        <p:nvSpPr>
          <p:cNvPr id="35" name="Google Shape;35;p2"/>
          <p:cNvSpPr/>
          <p:nvPr/>
        </p:nvSpPr>
        <p:spPr>
          <a:xfrm>
            <a:off x="2361487" y="9006268"/>
            <a:ext cx="185224" cy="185283"/>
          </a:xfrm>
          <a:custGeom>
            <a:avLst/>
            <a:gdLst/>
            <a:ahLst/>
            <a:cxnLst/>
            <a:rect l="l" t="t" r="r" b="b"/>
            <a:pathLst>
              <a:path w="3096" h="3097" extrusionOk="0">
                <a:moveTo>
                  <a:pt x="0" y="1"/>
                </a:moveTo>
                <a:lnTo>
                  <a:pt x="0" y="3096"/>
                </a:lnTo>
                <a:lnTo>
                  <a:pt x="3096" y="3096"/>
                </a:lnTo>
                <a:lnTo>
                  <a:pt x="3096" y="1"/>
                </a:lnTo>
                <a:close/>
              </a:path>
            </a:pathLst>
          </a:custGeom>
          <a:solidFill>
            <a:schemeClr val="lt2"/>
          </a:solidFill>
          <a:ln>
            <a:noFill/>
          </a:ln>
        </p:spPr>
        <p:txBody>
          <a:bodyPr spcFirstLastPara="1" wrap="square" lIns="127995" tIns="127995" rIns="127995" bIns="127995" anchor="ctr" anchorCtr="0">
            <a:noAutofit/>
          </a:bodyPr>
          <a:lstStyle/>
          <a:p>
            <a:pPr marL="0" lvl="0" indent="0" algn="l" rtl="0">
              <a:spcBef>
                <a:spcPts val="0"/>
              </a:spcBef>
              <a:spcAft>
                <a:spcPts val="0"/>
              </a:spcAft>
              <a:buNone/>
            </a:pPr>
            <a:endParaRPr sz="3073"/>
          </a:p>
        </p:txBody>
      </p:sp>
      <p:sp>
        <p:nvSpPr>
          <p:cNvPr id="36" name="Google Shape;36;p2"/>
          <p:cNvSpPr/>
          <p:nvPr/>
        </p:nvSpPr>
        <p:spPr>
          <a:xfrm>
            <a:off x="1653140" y="9006268"/>
            <a:ext cx="185224" cy="185283"/>
          </a:xfrm>
          <a:custGeom>
            <a:avLst/>
            <a:gdLst/>
            <a:ahLst/>
            <a:cxnLst/>
            <a:rect l="l" t="t" r="r" b="b"/>
            <a:pathLst>
              <a:path w="3096" h="3097" extrusionOk="0">
                <a:moveTo>
                  <a:pt x="0" y="1"/>
                </a:moveTo>
                <a:lnTo>
                  <a:pt x="0" y="3096"/>
                </a:lnTo>
                <a:lnTo>
                  <a:pt x="3096" y="3096"/>
                </a:lnTo>
                <a:lnTo>
                  <a:pt x="3096" y="1"/>
                </a:lnTo>
                <a:close/>
              </a:path>
            </a:pathLst>
          </a:custGeom>
          <a:solidFill>
            <a:schemeClr val="lt2"/>
          </a:solidFill>
          <a:ln>
            <a:noFill/>
          </a:ln>
        </p:spPr>
        <p:txBody>
          <a:bodyPr spcFirstLastPara="1" wrap="square" lIns="127995" tIns="127995" rIns="127995" bIns="127995" anchor="ctr" anchorCtr="0">
            <a:noAutofit/>
          </a:bodyPr>
          <a:lstStyle/>
          <a:p>
            <a:pPr marL="0" lvl="0" indent="0" algn="l" rtl="0">
              <a:spcBef>
                <a:spcPts val="0"/>
              </a:spcBef>
              <a:spcAft>
                <a:spcPts val="0"/>
              </a:spcAft>
              <a:buNone/>
            </a:pPr>
            <a:endParaRPr sz="3073"/>
          </a:p>
        </p:txBody>
      </p:sp>
      <p:sp>
        <p:nvSpPr>
          <p:cNvPr id="37" name="Google Shape;37;p2"/>
          <p:cNvSpPr/>
          <p:nvPr/>
        </p:nvSpPr>
        <p:spPr>
          <a:xfrm>
            <a:off x="945628" y="9006268"/>
            <a:ext cx="185224" cy="185283"/>
          </a:xfrm>
          <a:custGeom>
            <a:avLst/>
            <a:gdLst/>
            <a:ahLst/>
            <a:cxnLst/>
            <a:rect l="l" t="t" r="r" b="b"/>
            <a:pathLst>
              <a:path w="3096" h="3097" extrusionOk="0">
                <a:moveTo>
                  <a:pt x="0" y="1"/>
                </a:moveTo>
                <a:lnTo>
                  <a:pt x="0" y="3096"/>
                </a:lnTo>
                <a:lnTo>
                  <a:pt x="3096" y="3096"/>
                </a:lnTo>
                <a:lnTo>
                  <a:pt x="3096" y="1"/>
                </a:lnTo>
                <a:close/>
              </a:path>
            </a:pathLst>
          </a:custGeom>
          <a:solidFill>
            <a:schemeClr val="lt2"/>
          </a:solidFill>
          <a:ln>
            <a:noFill/>
          </a:ln>
        </p:spPr>
        <p:txBody>
          <a:bodyPr spcFirstLastPara="1" wrap="square" lIns="127995" tIns="127995" rIns="127995" bIns="127995" anchor="ctr" anchorCtr="0">
            <a:noAutofit/>
          </a:bodyPr>
          <a:lstStyle/>
          <a:p>
            <a:pPr marL="0" lvl="0" indent="0" algn="l" rtl="0">
              <a:spcBef>
                <a:spcPts val="0"/>
              </a:spcBef>
              <a:spcAft>
                <a:spcPts val="0"/>
              </a:spcAft>
              <a:buNone/>
            </a:pPr>
            <a:endParaRPr sz="3073"/>
          </a:p>
        </p:txBody>
      </p:sp>
      <p:sp>
        <p:nvSpPr>
          <p:cNvPr id="38" name="Google Shape;38;p2"/>
          <p:cNvSpPr/>
          <p:nvPr/>
        </p:nvSpPr>
        <p:spPr>
          <a:xfrm>
            <a:off x="237221" y="9006268"/>
            <a:ext cx="185284" cy="185283"/>
          </a:xfrm>
          <a:custGeom>
            <a:avLst/>
            <a:gdLst/>
            <a:ahLst/>
            <a:cxnLst/>
            <a:rect l="l" t="t" r="r" b="b"/>
            <a:pathLst>
              <a:path w="3097" h="3097" extrusionOk="0">
                <a:moveTo>
                  <a:pt x="1" y="1"/>
                </a:moveTo>
                <a:lnTo>
                  <a:pt x="1" y="3096"/>
                </a:lnTo>
                <a:lnTo>
                  <a:pt x="3096" y="3096"/>
                </a:lnTo>
                <a:lnTo>
                  <a:pt x="3096" y="1"/>
                </a:lnTo>
                <a:close/>
              </a:path>
            </a:pathLst>
          </a:custGeom>
          <a:solidFill>
            <a:schemeClr val="lt2"/>
          </a:solidFill>
          <a:ln>
            <a:noFill/>
          </a:ln>
        </p:spPr>
        <p:txBody>
          <a:bodyPr spcFirstLastPara="1" wrap="square" lIns="127995" tIns="127995" rIns="127995" bIns="127995" anchor="ctr" anchorCtr="0">
            <a:noAutofit/>
          </a:bodyPr>
          <a:lstStyle/>
          <a:p>
            <a:pPr marL="0" lvl="0" indent="0" algn="l" rtl="0">
              <a:spcBef>
                <a:spcPts val="0"/>
              </a:spcBef>
              <a:spcAft>
                <a:spcPts val="0"/>
              </a:spcAft>
              <a:buNone/>
            </a:pPr>
            <a:endParaRPr sz="3073"/>
          </a:p>
        </p:txBody>
      </p:sp>
      <p:sp>
        <p:nvSpPr>
          <p:cNvPr id="39" name="Google Shape;39;p2"/>
          <p:cNvSpPr/>
          <p:nvPr/>
        </p:nvSpPr>
        <p:spPr>
          <a:xfrm>
            <a:off x="8" y="8817735"/>
            <a:ext cx="7275701" cy="1566981"/>
          </a:xfrm>
          <a:custGeom>
            <a:avLst/>
            <a:gdLst/>
            <a:ahLst/>
            <a:cxnLst/>
            <a:rect l="l" t="t" r="r" b="b"/>
            <a:pathLst>
              <a:path w="121613" h="26192" fill="none" extrusionOk="0">
                <a:moveTo>
                  <a:pt x="0" y="1"/>
                </a:moveTo>
                <a:lnTo>
                  <a:pt x="121612" y="1"/>
                </a:lnTo>
                <a:lnTo>
                  <a:pt x="121612" y="26192"/>
                </a:lnTo>
              </a:path>
            </a:pathLst>
          </a:custGeom>
          <a:noFill/>
          <a:ln w="9525" cap="flat" cmpd="sng">
            <a:solidFill>
              <a:schemeClr val="lt1"/>
            </a:solidFill>
            <a:prstDash val="solid"/>
            <a:miter lim="14265"/>
            <a:headEnd type="none" w="sm" len="sm"/>
            <a:tailEnd type="none" w="sm" len="sm"/>
          </a:ln>
        </p:spPr>
        <p:txBody>
          <a:bodyPr spcFirstLastPara="1" wrap="square" lIns="127995" tIns="127995" rIns="127995" bIns="127995" anchor="ctr" anchorCtr="0">
            <a:noAutofit/>
          </a:bodyPr>
          <a:lstStyle/>
          <a:p>
            <a:pPr marL="0" lvl="0" indent="0" algn="l" rtl="0">
              <a:spcBef>
                <a:spcPts val="0"/>
              </a:spcBef>
              <a:spcAft>
                <a:spcPts val="0"/>
              </a:spcAft>
              <a:buNone/>
            </a:pPr>
            <a:endParaRPr sz="3073"/>
          </a:p>
        </p:txBody>
      </p:sp>
      <p:sp>
        <p:nvSpPr>
          <p:cNvPr id="40" name="Google Shape;40;p2"/>
          <p:cNvSpPr/>
          <p:nvPr/>
        </p:nvSpPr>
        <p:spPr>
          <a:xfrm>
            <a:off x="15908300" y="32"/>
            <a:ext cx="3121995" cy="5826580"/>
          </a:xfrm>
          <a:custGeom>
            <a:avLst/>
            <a:gdLst/>
            <a:ahLst/>
            <a:cxnLst/>
            <a:rect l="l" t="t" r="r" b="b"/>
            <a:pathLst>
              <a:path w="52184" h="97391" fill="none" extrusionOk="0">
                <a:moveTo>
                  <a:pt x="1" y="1"/>
                </a:moveTo>
                <a:lnTo>
                  <a:pt x="1" y="97390"/>
                </a:lnTo>
                <a:lnTo>
                  <a:pt x="52184" y="97390"/>
                </a:lnTo>
              </a:path>
            </a:pathLst>
          </a:custGeom>
          <a:noFill/>
          <a:ln w="9525" cap="flat" cmpd="sng">
            <a:solidFill>
              <a:schemeClr val="lt1"/>
            </a:solidFill>
            <a:prstDash val="solid"/>
            <a:miter lim="14265"/>
            <a:headEnd type="none" w="sm" len="sm"/>
            <a:tailEnd type="none" w="sm" len="sm"/>
          </a:ln>
        </p:spPr>
        <p:txBody>
          <a:bodyPr spcFirstLastPara="1" wrap="square" lIns="127995" tIns="127995" rIns="127995" bIns="127995" anchor="ctr" anchorCtr="0">
            <a:noAutofit/>
          </a:bodyPr>
          <a:lstStyle/>
          <a:p>
            <a:pPr marL="0" lvl="0" indent="0" algn="l" rtl="0">
              <a:spcBef>
                <a:spcPts val="0"/>
              </a:spcBef>
              <a:spcAft>
                <a:spcPts val="0"/>
              </a:spcAft>
              <a:buNone/>
            </a:pPr>
            <a:endParaRPr sz="3073"/>
          </a:p>
        </p:txBody>
      </p:sp>
      <p:sp>
        <p:nvSpPr>
          <p:cNvPr id="41" name="Google Shape;41;p2"/>
          <p:cNvSpPr/>
          <p:nvPr/>
        </p:nvSpPr>
        <p:spPr>
          <a:xfrm>
            <a:off x="8" y="-463460"/>
            <a:ext cx="4333005" cy="1293034"/>
          </a:xfrm>
          <a:custGeom>
            <a:avLst/>
            <a:gdLst/>
            <a:ahLst/>
            <a:cxnLst/>
            <a:rect l="l" t="t" r="r" b="b"/>
            <a:pathLst>
              <a:path w="72426" h="21613" fill="none" extrusionOk="0">
                <a:moveTo>
                  <a:pt x="0" y="21613"/>
                </a:moveTo>
                <a:lnTo>
                  <a:pt x="72425" y="21613"/>
                </a:lnTo>
                <a:lnTo>
                  <a:pt x="72425" y="1"/>
                </a:lnTo>
              </a:path>
            </a:pathLst>
          </a:custGeom>
          <a:noFill/>
          <a:ln w="9525" cap="flat" cmpd="sng">
            <a:solidFill>
              <a:schemeClr val="lt1"/>
            </a:solidFill>
            <a:prstDash val="solid"/>
            <a:miter lim="14265"/>
            <a:headEnd type="none" w="sm" len="sm"/>
            <a:tailEnd type="none" w="sm" len="sm"/>
          </a:ln>
        </p:spPr>
        <p:txBody>
          <a:bodyPr spcFirstLastPara="1" wrap="square" lIns="127995" tIns="127995" rIns="127995" bIns="127995" anchor="ctr" anchorCtr="0">
            <a:noAutofit/>
          </a:bodyPr>
          <a:lstStyle/>
          <a:p>
            <a:pPr marL="0" lvl="0" indent="0" algn="l" rtl="0">
              <a:spcBef>
                <a:spcPts val="0"/>
              </a:spcBef>
              <a:spcAft>
                <a:spcPts val="0"/>
              </a:spcAft>
              <a:buNone/>
            </a:pPr>
            <a:endParaRPr sz="3073"/>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1016"/>
        <p:cNvGrpSpPr/>
        <p:nvPr/>
      </p:nvGrpSpPr>
      <p:grpSpPr>
        <a:xfrm>
          <a:off x="0" y="0"/>
          <a:ext cx="0" cy="0"/>
          <a:chOff x="0" y="0"/>
          <a:chExt cx="0" cy="0"/>
        </a:xfrm>
      </p:grpSpPr>
      <p:sp>
        <p:nvSpPr>
          <p:cNvPr id="1017" name="Google Shape;1017;p24"/>
          <p:cNvSpPr txBox="1">
            <a:spLocks noGrp="1"/>
          </p:cNvSpPr>
          <p:nvPr>
            <p:ph type="subTitle" idx="1"/>
          </p:nvPr>
        </p:nvSpPr>
        <p:spPr>
          <a:xfrm>
            <a:off x="1560673" y="5024740"/>
            <a:ext cx="3927840" cy="990080"/>
          </a:xfrm>
          <a:prstGeom prst="rect">
            <a:avLst/>
          </a:prstGeom>
          <a:solidFill>
            <a:schemeClr val="dk1"/>
          </a:solid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800">
                <a:solidFill>
                  <a:schemeClr val="accent1"/>
                </a:solidFill>
                <a:latin typeface="Playfair Display"/>
                <a:ea typeface="Playfair Display"/>
                <a:cs typeface="Playfair Display"/>
                <a:sym typeface="Playfair Display"/>
              </a:defRPr>
            </a:lvl1pPr>
            <a:lvl2pPr lvl="1" algn="ctr" rtl="0">
              <a:lnSpc>
                <a:spcPct val="100000"/>
              </a:lnSpc>
              <a:spcBef>
                <a:spcPts val="0"/>
              </a:spcBef>
              <a:spcAft>
                <a:spcPts val="0"/>
              </a:spcAft>
              <a:buClr>
                <a:schemeClr val="dk1"/>
              </a:buClr>
              <a:buSzPts val="2400"/>
              <a:buFont typeface="Bebas Neue"/>
              <a:buNone/>
              <a:defRPr sz="336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36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36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36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36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36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36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360">
                <a:solidFill>
                  <a:schemeClr val="dk1"/>
                </a:solidFill>
                <a:latin typeface="Bebas Neue"/>
                <a:ea typeface="Bebas Neue"/>
                <a:cs typeface="Bebas Neue"/>
                <a:sym typeface="Bebas Neue"/>
              </a:defRPr>
            </a:lvl9pPr>
          </a:lstStyle>
          <a:p>
            <a:endParaRPr/>
          </a:p>
        </p:txBody>
      </p:sp>
      <p:sp>
        <p:nvSpPr>
          <p:cNvPr id="1018" name="Google Shape;1018;p24"/>
          <p:cNvSpPr txBox="1">
            <a:spLocks noGrp="1"/>
          </p:cNvSpPr>
          <p:nvPr>
            <p:ph type="subTitle" idx="2"/>
          </p:nvPr>
        </p:nvSpPr>
        <p:spPr>
          <a:xfrm>
            <a:off x="1560673" y="6014820"/>
            <a:ext cx="3927840" cy="147504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019" name="Google Shape;1019;p24"/>
          <p:cNvSpPr txBox="1">
            <a:spLocks noGrp="1"/>
          </p:cNvSpPr>
          <p:nvPr>
            <p:ph type="subTitle" idx="3"/>
          </p:nvPr>
        </p:nvSpPr>
        <p:spPr>
          <a:xfrm>
            <a:off x="6570480" y="6014820"/>
            <a:ext cx="3927840" cy="147504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020" name="Google Shape;1020;p24"/>
          <p:cNvSpPr txBox="1">
            <a:spLocks noGrp="1"/>
          </p:cNvSpPr>
          <p:nvPr>
            <p:ph type="subTitle" idx="4"/>
          </p:nvPr>
        </p:nvSpPr>
        <p:spPr>
          <a:xfrm>
            <a:off x="11580240" y="6014820"/>
            <a:ext cx="3927840" cy="147504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021" name="Google Shape;1021;p24"/>
          <p:cNvSpPr txBox="1">
            <a:spLocks noGrp="1"/>
          </p:cNvSpPr>
          <p:nvPr>
            <p:ph type="title"/>
          </p:nvPr>
        </p:nvSpPr>
        <p:spPr>
          <a:xfrm>
            <a:off x="1344000" y="830713"/>
            <a:ext cx="14380800" cy="106904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22" name="Google Shape;1022;p24"/>
          <p:cNvSpPr txBox="1">
            <a:spLocks noGrp="1"/>
          </p:cNvSpPr>
          <p:nvPr>
            <p:ph type="subTitle" idx="5"/>
          </p:nvPr>
        </p:nvSpPr>
        <p:spPr>
          <a:xfrm>
            <a:off x="6570480" y="5024740"/>
            <a:ext cx="3927840" cy="990080"/>
          </a:xfrm>
          <a:prstGeom prst="rect">
            <a:avLst/>
          </a:prstGeom>
          <a:solidFill>
            <a:schemeClr val="dk1"/>
          </a:solid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800">
                <a:solidFill>
                  <a:schemeClr val="accent1"/>
                </a:solidFill>
                <a:latin typeface="Playfair Display"/>
                <a:ea typeface="Playfair Display"/>
                <a:cs typeface="Playfair Display"/>
                <a:sym typeface="Playfair Display"/>
              </a:defRPr>
            </a:lvl1pPr>
            <a:lvl2pPr lvl="1" algn="ctr" rtl="0">
              <a:lnSpc>
                <a:spcPct val="100000"/>
              </a:lnSpc>
              <a:spcBef>
                <a:spcPts val="0"/>
              </a:spcBef>
              <a:spcAft>
                <a:spcPts val="0"/>
              </a:spcAft>
              <a:buClr>
                <a:schemeClr val="dk1"/>
              </a:buClr>
              <a:buSzPts val="2400"/>
              <a:buFont typeface="Bebas Neue"/>
              <a:buNone/>
              <a:defRPr sz="336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36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36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36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36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36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36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360">
                <a:solidFill>
                  <a:schemeClr val="dk1"/>
                </a:solidFill>
                <a:latin typeface="Bebas Neue"/>
                <a:ea typeface="Bebas Neue"/>
                <a:cs typeface="Bebas Neue"/>
                <a:sym typeface="Bebas Neue"/>
              </a:defRPr>
            </a:lvl9pPr>
          </a:lstStyle>
          <a:p>
            <a:endParaRPr/>
          </a:p>
        </p:txBody>
      </p:sp>
      <p:sp>
        <p:nvSpPr>
          <p:cNvPr id="1023" name="Google Shape;1023;p24"/>
          <p:cNvSpPr txBox="1">
            <a:spLocks noGrp="1"/>
          </p:cNvSpPr>
          <p:nvPr>
            <p:ph type="subTitle" idx="6"/>
          </p:nvPr>
        </p:nvSpPr>
        <p:spPr>
          <a:xfrm>
            <a:off x="11580240" y="5024740"/>
            <a:ext cx="3927840" cy="990080"/>
          </a:xfrm>
          <a:prstGeom prst="rect">
            <a:avLst/>
          </a:prstGeom>
          <a:solidFill>
            <a:schemeClr val="dk1"/>
          </a:solid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800">
                <a:solidFill>
                  <a:schemeClr val="accent1"/>
                </a:solidFill>
                <a:latin typeface="Playfair Display"/>
                <a:ea typeface="Playfair Display"/>
                <a:cs typeface="Playfair Display"/>
                <a:sym typeface="Playfair Display"/>
              </a:defRPr>
            </a:lvl1pPr>
            <a:lvl2pPr lvl="1" algn="ctr" rtl="0">
              <a:lnSpc>
                <a:spcPct val="100000"/>
              </a:lnSpc>
              <a:spcBef>
                <a:spcPts val="0"/>
              </a:spcBef>
              <a:spcAft>
                <a:spcPts val="0"/>
              </a:spcAft>
              <a:buClr>
                <a:schemeClr val="dk1"/>
              </a:buClr>
              <a:buSzPts val="2400"/>
              <a:buFont typeface="Bebas Neue"/>
              <a:buNone/>
              <a:defRPr sz="336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36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36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36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36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36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36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360">
                <a:solidFill>
                  <a:schemeClr val="dk1"/>
                </a:solidFill>
                <a:latin typeface="Bebas Neue"/>
                <a:ea typeface="Bebas Neue"/>
                <a:cs typeface="Bebas Neue"/>
                <a:sym typeface="Bebas Neue"/>
              </a:defRPr>
            </a:lvl9pPr>
          </a:lstStyle>
          <a:p>
            <a:endParaRPr/>
          </a:p>
        </p:txBody>
      </p:sp>
      <p:sp>
        <p:nvSpPr>
          <p:cNvPr id="1024" name="Google Shape;1024;p24"/>
          <p:cNvSpPr/>
          <p:nvPr/>
        </p:nvSpPr>
        <p:spPr>
          <a:xfrm flipH="1">
            <a:off x="15738038" y="8602534"/>
            <a:ext cx="1334789" cy="998150"/>
          </a:xfrm>
          <a:custGeom>
            <a:avLst/>
            <a:gdLst/>
            <a:ahLst/>
            <a:cxnLst/>
            <a:rect l="l" t="t" r="r" b="b"/>
            <a:pathLst>
              <a:path w="54357" h="47925" extrusionOk="0">
                <a:moveTo>
                  <a:pt x="0" y="0"/>
                </a:moveTo>
                <a:lnTo>
                  <a:pt x="0" y="47924"/>
                </a:lnTo>
                <a:lnTo>
                  <a:pt x="54356" y="47924"/>
                </a:lnTo>
                <a:lnTo>
                  <a:pt x="54356" y="0"/>
                </a:lnTo>
                <a:close/>
              </a:path>
            </a:pathLst>
          </a:custGeom>
          <a:solidFill>
            <a:schemeClr val="dk1"/>
          </a:solidFill>
          <a:ln>
            <a:noFill/>
          </a:ln>
        </p:spPr>
        <p:txBody>
          <a:bodyPr spcFirstLastPara="1" wrap="square" lIns="127995" tIns="127995" rIns="127995" bIns="127995" anchor="ctr" anchorCtr="0">
            <a:noAutofit/>
          </a:bodyPr>
          <a:lstStyle/>
          <a:p>
            <a:pPr marL="0" lvl="0" indent="0" algn="l" rtl="0">
              <a:spcBef>
                <a:spcPts val="0"/>
              </a:spcBef>
              <a:spcAft>
                <a:spcPts val="0"/>
              </a:spcAft>
              <a:buNone/>
            </a:pPr>
            <a:endParaRPr sz="3073"/>
          </a:p>
        </p:txBody>
      </p:sp>
      <p:sp>
        <p:nvSpPr>
          <p:cNvPr id="1025" name="Google Shape;1025;p24"/>
          <p:cNvSpPr/>
          <p:nvPr/>
        </p:nvSpPr>
        <p:spPr>
          <a:xfrm flipH="1">
            <a:off x="11515503" y="-117423"/>
            <a:ext cx="5557357" cy="958571"/>
          </a:xfrm>
          <a:custGeom>
            <a:avLst/>
            <a:gdLst/>
            <a:ahLst/>
            <a:cxnLst/>
            <a:rect l="l" t="t" r="r" b="b"/>
            <a:pathLst>
              <a:path w="92949" h="28227" extrusionOk="0">
                <a:moveTo>
                  <a:pt x="0" y="1"/>
                </a:moveTo>
                <a:lnTo>
                  <a:pt x="0" y="28227"/>
                </a:lnTo>
                <a:lnTo>
                  <a:pt x="92949" y="28227"/>
                </a:lnTo>
                <a:lnTo>
                  <a:pt x="92949" y="1"/>
                </a:lnTo>
                <a:close/>
              </a:path>
            </a:pathLst>
          </a:custGeom>
          <a:solidFill>
            <a:schemeClr val="dk1"/>
          </a:solidFill>
          <a:ln>
            <a:noFill/>
          </a:ln>
        </p:spPr>
        <p:txBody>
          <a:bodyPr spcFirstLastPara="1" wrap="square" lIns="127995" tIns="127995" rIns="127995" bIns="127995" anchor="ctr" anchorCtr="0">
            <a:noAutofit/>
          </a:bodyPr>
          <a:lstStyle/>
          <a:p>
            <a:pPr marL="0" lvl="0" indent="0" algn="l" rtl="0">
              <a:spcBef>
                <a:spcPts val="0"/>
              </a:spcBef>
              <a:spcAft>
                <a:spcPts val="0"/>
              </a:spcAft>
              <a:buNone/>
            </a:pPr>
            <a:endParaRPr sz="3073"/>
          </a:p>
        </p:txBody>
      </p:sp>
      <p:sp>
        <p:nvSpPr>
          <p:cNvPr id="1026" name="Google Shape;1026;p24"/>
          <p:cNvSpPr/>
          <p:nvPr/>
        </p:nvSpPr>
        <p:spPr>
          <a:xfrm flipH="1">
            <a:off x="4543" y="2004643"/>
            <a:ext cx="1128165" cy="4035063"/>
          </a:xfrm>
          <a:custGeom>
            <a:avLst/>
            <a:gdLst/>
            <a:ahLst/>
            <a:cxnLst/>
            <a:rect l="l" t="t" r="r" b="b"/>
            <a:pathLst>
              <a:path w="18869" h="67488" extrusionOk="0">
                <a:moveTo>
                  <a:pt x="0" y="0"/>
                </a:moveTo>
                <a:lnTo>
                  <a:pt x="0" y="67488"/>
                </a:lnTo>
                <a:lnTo>
                  <a:pt x="18868" y="67488"/>
                </a:lnTo>
                <a:lnTo>
                  <a:pt x="18868" y="0"/>
                </a:lnTo>
                <a:close/>
              </a:path>
            </a:pathLst>
          </a:custGeom>
          <a:solidFill>
            <a:schemeClr val="dk1"/>
          </a:solidFill>
          <a:ln>
            <a:noFill/>
          </a:ln>
        </p:spPr>
        <p:txBody>
          <a:bodyPr spcFirstLastPara="1" wrap="square" lIns="127995" tIns="127995" rIns="127995" bIns="127995" anchor="ctr" anchorCtr="0">
            <a:noAutofit/>
          </a:bodyPr>
          <a:lstStyle/>
          <a:p>
            <a:pPr marL="0" lvl="0" indent="0" algn="l" rtl="0">
              <a:spcBef>
                <a:spcPts val="0"/>
              </a:spcBef>
              <a:spcAft>
                <a:spcPts val="0"/>
              </a:spcAft>
              <a:buNone/>
            </a:pPr>
            <a:endParaRPr sz="3073"/>
          </a:p>
        </p:txBody>
      </p:sp>
      <p:sp>
        <p:nvSpPr>
          <p:cNvPr id="1027" name="Google Shape;1027;p24"/>
          <p:cNvSpPr/>
          <p:nvPr/>
        </p:nvSpPr>
        <p:spPr>
          <a:xfrm flipH="1">
            <a:off x="16212935" y="2508940"/>
            <a:ext cx="1078540" cy="3548078"/>
          </a:xfrm>
          <a:custGeom>
            <a:avLst/>
            <a:gdLst/>
            <a:ahLst/>
            <a:cxnLst/>
            <a:rect l="l" t="t" r="r" b="b"/>
            <a:pathLst>
              <a:path w="18039" h="59343" fill="none" extrusionOk="0">
                <a:moveTo>
                  <a:pt x="0" y="0"/>
                </a:moveTo>
                <a:lnTo>
                  <a:pt x="18038" y="0"/>
                </a:lnTo>
                <a:lnTo>
                  <a:pt x="18038" y="59343"/>
                </a:lnTo>
                <a:lnTo>
                  <a:pt x="0" y="59343"/>
                </a:lnTo>
              </a:path>
            </a:pathLst>
          </a:custGeom>
          <a:noFill/>
          <a:ln w="9525" cap="flat" cmpd="sng">
            <a:solidFill>
              <a:schemeClr val="lt1"/>
            </a:solidFill>
            <a:prstDash val="solid"/>
            <a:miter lim="8921"/>
            <a:headEnd type="none" w="sm" len="sm"/>
            <a:tailEnd type="none" w="sm" len="sm"/>
          </a:ln>
        </p:spPr>
        <p:txBody>
          <a:bodyPr spcFirstLastPara="1" wrap="square" lIns="127995" tIns="127995" rIns="127995" bIns="127995" anchor="ctr" anchorCtr="0">
            <a:noAutofit/>
          </a:bodyPr>
          <a:lstStyle/>
          <a:p>
            <a:pPr marL="0" lvl="0" indent="0" algn="l" rtl="0">
              <a:spcBef>
                <a:spcPts val="0"/>
              </a:spcBef>
              <a:spcAft>
                <a:spcPts val="0"/>
              </a:spcAft>
              <a:buNone/>
            </a:pPr>
            <a:endParaRPr sz="3073"/>
          </a:p>
        </p:txBody>
      </p:sp>
      <p:sp>
        <p:nvSpPr>
          <p:cNvPr id="1028" name="Google Shape;1028;p24"/>
          <p:cNvSpPr/>
          <p:nvPr/>
        </p:nvSpPr>
        <p:spPr>
          <a:xfrm flipH="1">
            <a:off x="4544" y="4450419"/>
            <a:ext cx="564411" cy="5150372"/>
          </a:xfrm>
          <a:custGeom>
            <a:avLst/>
            <a:gdLst/>
            <a:ahLst/>
            <a:cxnLst/>
            <a:rect l="l" t="t" r="r" b="b"/>
            <a:pathLst>
              <a:path w="9440" h="86142" fill="none" extrusionOk="0">
                <a:moveTo>
                  <a:pt x="1" y="86142"/>
                </a:moveTo>
                <a:lnTo>
                  <a:pt x="1" y="1"/>
                </a:lnTo>
                <a:lnTo>
                  <a:pt x="9439" y="1"/>
                </a:lnTo>
              </a:path>
            </a:pathLst>
          </a:custGeom>
          <a:noFill/>
          <a:ln w="9525" cap="flat" cmpd="sng">
            <a:solidFill>
              <a:schemeClr val="lt1"/>
            </a:solidFill>
            <a:prstDash val="solid"/>
            <a:miter lim="8921"/>
            <a:headEnd type="none" w="sm" len="sm"/>
            <a:tailEnd type="none" w="sm" len="sm"/>
          </a:ln>
        </p:spPr>
        <p:txBody>
          <a:bodyPr spcFirstLastPara="1" wrap="square" lIns="127995" tIns="127995" rIns="127995" bIns="127995" anchor="ctr" anchorCtr="0">
            <a:noAutofit/>
          </a:bodyPr>
          <a:lstStyle/>
          <a:p>
            <a:pPr marL="0" lvl="0" indent="0" algn="l" rtl="0">
              <a:spcBef>
                <a:spcPts val="0"/>
              </a:spcBef>
              <a:spcAft>
                <a:spcPts val="0"/>
              </a:spcAft>
              <a:buNone/>
            </a:pPr>
            <a:endParaRPr sz="3073"/>
          </a:p>
        </p:txBody>
      </p:sp>
      <p:grpSp>
        <p:nvGrpSpPr>
          <p:cNvPr id="1029" name="Google Shape;1029;p24"/>
          <p:cNvGrpSpPr/>
          <p:nvPr/>
        </p:nvGrpSpPr>
        <p:grpSpPr>
          <a:xfrm flipH="1">
            <a:off x="229708" y="-128954"/>
            <a:ext cx="2654707" cy="794780"/>
            <a:chOff x="7459810" y="1126912"/>
            <a:chExt cx="1422164" cy="425775"/>
          </a:xfrm>
        </p:grpSpPr>
        <p:sp>
          <p:nvSpPr>
            <p:cNvPr id="1030" name="Google Shape;1030;p24"/>
            <p:cNvSpPr/>
            <p:nvPr/>
          </p:nvSpPr>
          <p:spPr>
            <a:xfrm>
              <a:off x="8822526" y="1126912"/>
              <a:ext cx="59448" cy="59191"/>
            </a:xfrm>
            <a:custGeom>
              <a:avLst/>
              <a:gdLst/>
              <a:ahLst/>
              <a:cxnLst/>
              <a:rect l="l" t="t" r="r" b="b"/>
              <a:pathLst>
                <a:path w="1856" h="1848"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031" name="Google Shape;1031;p24"/>
            <p:cNvSpPr/>
            <p:nvPr/>
          </p:nvSpPr>
          <p:spPr>
            <a:xfrm>
              <a:off x="8595338" y="1126912"/>
              <a:ext cx="59480" cy="59191"/>
            </a:xfrm>
            <a:custGeom>
              <a:avLst/>
              <a:gdLst/>
              <a:ahLst/>
              <a:cxnLst/>
              <a:rect l="l" t="t" r="r" b="b"/>
              <a:pathLst>
                <a:path w="1857" h="1848" extrusionOk="0">
                  <a:moveTo>
                    <a:pt x="1" y="0"/>
                  </a:moveTo>
                  <a:lnTo>
                    <a:pt x="1" y="1847"/>
                  </a:lnTo>
                  <a:lnTo>
                    <a:pt x="1857" y="1847"/>
                  </a:lnTo>
                  <a:lnTo>
                    <a:pt x="18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032" name="Google Shape;1032;p24"/>
            <p:cNvSpPr/>
            <p:nvPr/>
          </p:nvSpPr>
          <p:spPr>
            <a:xfrm>
              <a:off x="8368469" y="1126912"/>
              <a:ext cx="59191" cy="59191"/>
            </a:xfrm>
            <a:custGeom>
              <a:avLst/>
              <a:gdLst/>
              <a:ahLst/>
              <a:cxnLst/>
              <a:rect l="l" t="t" r="r" b="b"/>
              <a:pathLst>
                <a:path w="1848" h="1848" extrusionOk="0">
                  <a:moveTo>
                    <a:pt x="1" y="0"/>
                  </a:moveTo>
                  <a:lnTo>
                    <a:pt x="1" y="1847"/>
                  </a:lnTo>
                  <a:lnTo>
                    <a:pt x="1847" y="1847"/>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033" name="Google Shape;1033;p24"/>
            <p:cNvSpPr/>
            <p:nvPr/>
          </p:nvSpPr>
          <p:spPr>
            <a:xfrm>
              <a:off x="8141312" y="1126912"/>
              <a:ext cx="59191" cy="59191"/>
            </a:xfrm>
            <a:custGeom>
              <a:avLst/>
              <a:gdLst/>
              <a:ahLst/>
              <a:cxnLst/>
              <a:rect l="l" t="t" r="r" b="b"/>
              <a:pathLst>
                <a:path w="1848" h="1848" extrusionOk="0">
                  <a:moveTo>
                    <a:pt x="0" y="0"/>
                  </a:moveTo>
                  <a:lnTo>
                    <a:pt x="0" y="1847"/>
                  </a:lnTo>
                  <a:lnTo>
                    <a:pt x="1847" y="1847"/>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034" name="Google Shape;1034;p24"/>
            <p:cNvSpPr/>
            <p:nvPr/>
          </p:nvSpPr>
          <p:spPr>
            <a:xfrm>
              <a:off x="7914156" y="1126912"/>
              <a:ext cx="59448" cy="59191"/>
            </a:xfrm>
            <a:custGeom>
              <a:avLst/>
              <a:gdLst/>
              <a:ahLst/>
              <a:cxnLst/>
              <a:rect l="l" t="t" r="r" b="b"/>
              <a:pathLst>
                <a:path w="1856" h="1848"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035" name="Google Shape;1035;p24"/>
            <p:cNvSpPr/>
            <p:nvPr/>
          </p:nvSpPr>
          <p:spPr>
            <a:xfrm>
              <a:off x="7686967" y="1126912"/>
              <a:ext cx="59480" cy="59191"/>
            </a:xfrm>
            <a:custGeom>
              <a:avLst/>
              <a:gdLst/>
              <a:ahLst/>
              <a:cxnLst/>
              <a:rect l="l" t="t" r="r" b="b"/>
              <a:pathLst>
                <a:path w="1857" h="1848" extrusionOk="0">
                  <a:moveTo>
                    <a:pt x="1" y="0"/>
                  </a:moveTo>
                  <a:lnTo>
                    <a:pt x="1" y="1847"/>
                  </a:lnTo>
                  <a:lnTo>
                    <a:pt x="1857" y="1847"/>
                  </a:lnTo>
                  <a:lnTo>
                    <a:pt x="18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036" name="Google Shape;1036;p24"/>
            <p:cNvSpPr/>
            <p:nvPr/>
          </p:nvSpPr>
          <p:spPr>
            <a:xfrm>
              <a:off x="7459810" y="1126912"/>
              <a:ext cx="59480" cy="59191"/>
            </a:xfrm>
            <a:custGeom>
              <a:avLst/>
              <a:gdLst/>
              <a:ahLst/>
              <a:cxnLst/>
              <a:rect l="l" t="t" r="r" b="b"/>
              <a:pathLst>
                <a:path w="1857" h="1848" extrusionOk="0">
                  <a:moveTo>
                    <a:pt x="1" y="0"/>
                  </a:moveTo>
                  <a:lnTo>
                    <a:pt x="1"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037" name="Google Shape;1037;p24"/>
            <p:cNvSpPr/>
            <p:nvPr/>
          </p:nvSpPr>
          <p:spPr>
            <a:xfrm>
              <a:off x="8822526" y="1310059"/>
              <a:ext cx="59448" cy="59480"/>
            </a:xfrm>
            <a:custGeom>
              <a:avLst/>
              <a:gdLst/>
              <a:ahLst/>
              <a:cxnLst/>
              <a:rect l="l" t="t" r="r" b="b"/>
              <a:pathLst>
                <a:path w="1856" h="1857" extrusionOk="0">
                  <a:moveTo>
                    <a:pt x="0" y="1"/>
                  </a:moveTo>
                  <a:lnTo>
                    <a:pt x="0"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038" name="Google Shape;1038;p24"/>
            <p:cNvSpPr/>
            <p:nvPr/>
          </p:nvSpPr>
          <p:spPr>
            <a:xfrm>
              <a:off x="8595338" y="1310059"/>
              <a:ext cx="59480" cy="59480"/>
            </a:xfrm>
            <a:custGeom>
              <a:avLst/>
              <a:gdLst/>
              <a:ahLst/>
              <a:cxnLst/>
              <a:rect l="l" t="t" r="r" b="b"/>
              <a:pathLst>
                <a:path w="1857" h="1857" extrusionOk="0">
                  <a:moveTo>
                    <a:pt x="1" y="1"/>
                  </a:moveTo>
                  <a:lnTo>
                    <a:pt x="1" y="1856"/>
                  </a:lnTo>
                  <a:lnTo>
                    <a:pt x="1857" y="1856"/>
                  </a:lnTo>
                  <a:lnTo>
                    <a:pt x="18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039" name="Google Shape;1039;p24"/>
            <p:cNvSpPr/>
            <p:nvPr/>
          </p:nvSpPr>
          <p:spPr>
            <a:xfrm>
              <a:off x="8368469" y="1310059"/>
              <a:ext cx="59191" cy="59480"/>
            </a:xfrm>
            <a:custGeom>
              <a:avLst/>
              <a:gdLst/>
              <a:ahLst/>
              <a:cxnLst/>
              <a:rect l="l" t="t" r="r" b="b"/>
              <a:pathLst>
                <a:path w="1848" h="1857" extrusionOk="0">
                  <a:moveTo>
                    <a:pt x="1" y="1"/>
                  </a:moveTo>
                  <a:lnTo>
                    <a:pt x="1" y="1856"/>
                  </a:lnTo>
                  <a:lnTo>
                    <a:pt x="1847" y="1856"/>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040" name="Google Shape;1040;p24"/>
            <p:cNvSpPr/>
            <p:nvPr/>
          </p:nvSpPr>
          <p:spPr>
            <a:xfrm>
              <a:off x="8141312" y="1310059"/>
              <a:ext cx="59191" cy="59480"/>
            </a:xfrm>
            <a:custGeom>
              <a:avLst/>
              <a:gdLst/>
              <a:ahLst/>
              <a:cxnLst/>
              <a:rect l="l" t="t" r="r" b="b"/>
              <a:pathLst>
                <a:path w="1848" h="1857" extrusionOk="0">
                  <a:moveTo>
                    <a:pt x="0" y="1"/>
                  </a:moveTo>
                  <a:lnTo>
                    <a:pt x="0" y="1856"/>
                  </a:lnTo>
                  <a:lnTo>
                    <a:pt x="1847" y="1856"/>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041" name="Google Shape;1041;p24"/>
            <p:cNvSpPr/>
            <p:nvPr/>
          </p:nvSpPr>
          <p:spPr>
            <a:xfrm>
              <a:off x="7914156" y="1310059"/>
              <a:ext cx="59448" cy="59480"/>
            </a:xfrm>
            <a:custGeom>
              <a:avLst/>
              <a:gdLst/>
              <a:ahLst/>
              <a:cxnLst/>
              <a:rect l="l" t="t" r="r" b="b"/>
              <a:pathLst>
                <a:path w="1856" h="1857" extrusionOk="0">
                  <a:moveTo>
                    <a:pt x="0" y="1"/>
                  </a:moveTo>
                  <a:lnTo>
                    <a:pt x="0"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042" name="Google Shape;1042;p24"/>
            <p:cNvSpPr/>
            <p:nvPr/>
          </p:nvSpPr>
          <p:spPr>
            <a:xfrm>
              <a:off x="7686967" y="1310059"/>
              <a:ext cx="59480" cy="59480"/>
            </a:xfrm>
            <a:custGeom>
              <a:avLst/>
              <a:gdLst/>
              <a:ahLst/>
              <a:cxnLst/>
              <a:rect l="l" t="t" r="r" b="b"/>
              <a:pathLst>
                <a:path w="1857" h="1857" extrusionOk="0">
                  <a:moveTo>
                    <a:pt x="1" y="1"/>
                  </a:moveTo>
                  <a:lnTo>
                    <a:pt x="1" y="1856"/>
                  </a:lnTo>
                  <a:lnTo>
                    <a:pt x="1857" y="1856"/>
                  </a:lnTo>
                  <a:lnTo>
                    <a:pt x="18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043" name="Google Shape;1043;p24"/>
            <p:cNvSpPr/>
            <p:nvPr/>
          </p:nvSpPr>
          <p:spPr>
            <a:xfrm>
              <a:off x="7459810" y="1310059"/>
              <a:ext cx="59480" cy="59480"/>
            </a:xfrm>
            <a:custGeom>
              <a:avLst/>
              <a:gdLst/>
              <a:ahLst/>
              <a:cxnLst/>
              <a:rect l="l" t="t" r="r" b="b"/>
              <a:pathLst>
                <a:path w="1857" h="1857" extrusionOk="0">
                  <a:moveTo>
                    <a:pt x="1" y="1"/>
                  </a:moveTo>
                  <a:lnTo>
                    <a:pt x="1"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044" name="Google Shape;1044;p24"/>
            <p:cNvSpPr/>
            <p:nvPr/>
          </p:nvSpPr>
          <p:spPr>
            <a:xfrm>
              <a:off x="8822526" y="1493527"/>
              <a:ext cx="59448" cy="59159"/>
            </a:xfrm>
            <a:custGeom>
              <a:avLst/>
              <a:gdLst/>
              <a:ahLst/>
              <a:cxnLst/>
              <a:rect l="l" t="t" r="r" b="b"/>
              <a:pathLst>
                <a:path w="1856" h="1847"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045" name="Google Shape;1045;p24"/>
            <p:cNvSpPr/>
            <p:nvPr/>
          </p:nvSpPr>
          <p:spPr>
            <a:xfrm>
              <a:off x="8595338" y="1493527"/>
              <a:ext cx="59480" cy="59159"/>
            </a:xfrm>
            <a:custGeom>
              <a:avLst/>
              <a:gdLst/>
              <a:ahLst/>
              <a:cxnLst/>
              <a:rect l="l" t="t" r="r" b="b"/>
              <a:pathLst>
                <a:path w="1857" h="1847" extrusionOk="0">
                  <a:moveTo>
                    <a:pt x="1" y="0"/>
                  </a:moveTo>
                  <a:lnTo>
                    <a:pt x="1" y="1847"/>
                  </a:lnTo>
                  <a:lnTo>
                    <a:pt x="1857" y="1847"/>
                  </a:lnTo>
                  <a:lnTo>
                    <a:pt x="18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046" name="Google Shape;1046;p24"/>
            <p:cNvSpPr/>
            <p:nvPr/>
          </p:nvSpPr>
          <p:spPr>
            <a:xfrm>
              <a:off x="8368469" y="1493527"/>
              <a:ext cx="59191" cy="59159"/>
            </a:xfrm>
            <a:custGeom>
              <a:avLst/>
              <a:gdLst/>
              <a:ahLst/>
              <a:cxnLst/>
              <a:rect l="l" t="t" r="r" b="b"/>
              <a:pathLst>
                <a:path w="1848" h="1847" extrusionOk="0">
                  <a:moveTo>
                    <a:pt x="1" y="0"/>
                  </a:moveTo>
                  <a:lnTo>
                    <a:pt x="1" y="1847"/>
                  </a:lnTo>
                  <a:lnTo>
                    <a:pt x="1847" y="1847"/>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047" name="Google Shape;1047;p24"/>
            <p:cNvSpPr/>
            <p:nvPr/>
          </p:nvSpPr>
          <p:spPr>
            <a:xfrm>
              <a:off x="8141312" y="1493527"/>
              <a:ext cx="59191" cy="59159"/>
            </a:xfrm>
            <a:custGeom>
              <a:avLst/>
              <a:gdLst/>
              <a:ahLst/>
              <a:cxnLst/>
              <a:rect l="l" t="t" r="r" b="b"/>
              <a:pathLst>
                <a:path w="1848" h="1847" extrusionOk="0">
                  <a:moveTo>
                    <a:pt x="0" y="0"/>
                  </a:moveTo>
                  <a:lnTo>
                    <a:pt x="0" y="1847"/>
                  </a:lnTo>
                  <a:lnTo>
                    <a:pt x="1847" y="1847"/>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048" name="Google Shape;1048;p24"/>
            <p:cNvSpPr/>
            <p:nvPr/>
          </p:nvSpPr>
          <p:spPr>
            <a:xfrm>
              <a:off x="7914156" y="1493527"/>
              <a:ext cx="59448" cy="59159"/>
            </a:xfrm>
            <a:custGeom>
              <a:avLst/>
              <a:gdLst/>
              <a:ahLst/>
              <a:cxnLst/>
              <a:rect l="l" t="t" r="r" b="b"/>
              <a:pathLst>
                <a:path w="1856" h="1847"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049" name="Google Shape;1049;p24"/>
            <p:cNvSpPr/>
            <p:nvPr/>
          </p:nvSpPr>
          <p:spPr>
            <a:xfrm>
              <a:off x="7686967" y="1493527"/>
              <a:ext cx="59480" cy="59159"/>
            </a:xfrm>
            <a:custGeom>
              <a:avLst/>
              <a:gdLst/>
              <a:ahLst/>
              <a:cxnLst/>
              <a:rect l="l" t="t" r="r" b="b"/>
              <a:pathLst>
                <a:path w="1857" h="1847" extrusionOk="0">
                  <a:moveTo>
                    <a:pt x="1" y="0"/>
                  </a:moveTo>
                  <a:lnTo>
                    <a:pt x="1" y="1847"/>
                  </a:lnTo>
                  <a:lnTo>
                    <a:pt x="1857" y="1847"/>
                  </a:lnTo>
                  <a:lnTo>
                    <a:pt x="18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050" name="Google Shape;1050;p24"/>
            <p:cNvSpPr/>
            <p:nvPr/>
          </p:nvSpPr>
          <p:spPr>
            <a:xfrm>
              <a:off x="7459810" y="1493527"/>
              <a:ext cx="59480" cy="59159"/>
            </a:xfrm>
            <a:custGeom>
              <a:avLst/>
              <a:gdLst/>
              <a:ahLst/>
              <a:cxnLst/>
              <a:rect l="l" t="t" r="r" b="b"/>
              <a:pathLst>
                <a:path w="1857" h="1847" extrusionOk="0">
                  <a:moveTo>
                    <a:pt x="1" y="0"/>
                  </a:moveTo>
                  <a:lnTo>
                    <a:pt x="1"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grpSp>
      <p:grpSp>
        <p:nvGrpSpPr>
          <p:cNvPr id="1051" name="Google Shape;1051;p24"/>
          <p:cNvGrpSpPr/>
          <p:nvPr/>
        </p:nvGrpSpPr>
        <p:grpSpPr>
          <a:xfrm flipH="1">
            <a:off x="15994764" y="2906839"/>
            <a:ext cx="795377" cy="2230680"/>
            <a:chOff x="268563" y="1557235"/>
            <a:chExt cx="426095" cy="1195007"/>
          </a:xfrm>
        </p:grpSpPr>
        <p:sp>
          <p:nvSpPr>
            <p:cNvPr id="1052" name="Google Shape;1052;p24"/>
            <p:cNvSpPr/>
            <p:nvPr/>
          </p:nvSpPr>
          <p:spPr>
            <a:xfrm>
              <a:off x="268563" y="1557235"/>
              <a:ext cx="59480" cy="59448"/>
            </a:xfrm>
            <a:custGeom>
              <a:avLst/>
              <a:gdLst/>
              <a:ahLst/>
              <a:cxnLst/>
              <a:rect l="l" t="t" r="r" b="b"/>
              <a:pathLst>
                <a:path w="1857" h="1856" extrusionOk="0">
                  <a:moveTo>
                    <a:pt x="1" y="0"/>
                  </a:moveTo>
                  <a:lnTo>
                    <a:pt x="1" y="1856"/>
                  </a:lnTo>
                  <a:lnTo>
                    <a:pt x="1856" y="1856"/>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053" name="Google Shape;1053;p24"/>
            <p:cNvSpPr/>
            <p:nvPr/>
          </p:nvSpPr>
          <p:spPr>
            <a:xfrm>
              <a:off x="268563" y="1784391"/>
              <a:ext cx="59480" cy="59480"/>
            </a:xfrm>
            <a:custGeom>
              <a:avLst/>
              <a:gdLst/>
              <a:ahLst/>
              <a:cxnLst/>
              <a:rect l="l" t="t" r="r" b="b"/>
              <a:pathLst>
                <a:path w="1857" h="1857" extrusionOk="0">
                  <a:moveTo>
                    <a:pt x="1" y="1"/>
                  </a:moveTo>
                  <a:lnTo>
                    <a:pt x="1"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054" name="Google Shape;1054;p24"/>
            <p:cNvSpPr/>
            <p:nvPr/>
          </p:nvSpPr>
          <p:spPr>
            <a:xfrm>
              <a:off x="268563" y="2011548"/>
              <a:ext cx="59480" cy="59480"/>
            </a:xfrm>
            <a:custGeom>
              <a:avLst/>
              <a:gdLst/>
              <a:ahLst/>
              <a:cxnLst/>
              <a:rect l="l" t="t" r="r" b="b"/>
              <a:pathLst>
                <a:path w="1857" h="1857" extrusionOk="0">
                  <a:moveTo>
                    <a:pt x="1" y="1"/>
                  </a:moveTo>
                  <a:lnTo>
                    <a:pt x="1"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055" name="Google Shape;1055;p24"/>
            <p:cNvSpPr/>
            <p:nvPr/>
          </p:nvSpPr>
          <p:spPr>
            <a:xfrm>
              <a:off x="268563" y="2238737"/>
              <a:ext cx="59480" cy="59448"/>
            </a:xfrm>
            <a:custGeom>
              <a:avLst/>
              <a:gdLst/>
              <a:ahLst/>
              <a:cxnLst/>
              <a:rect l="l" t="t" r="r" b="b"/>
              <a:pathLst>
                <a:path w="1857" h="1856" extrusionOk="0">
                  <a:moveTo>
                    <a:pt x="1" y="0"/>
                  </a:moveTo>
                  <a:lnTo>
                    <a:pt x="1" y="1856"/>
                  </a:lnTo>
                  <a:lnTo>
                    <a:pt x="1856" y="1856"/>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056" name="Google Shape;1056;p24"/>
            <p:cNvSpPr/>
            <p:nvPr/>
          </p:nvSpPr>
          <p:spPr>
            <a:xfrm>
              <a:off x="268563" y="2465894"/>
              <a:ext cx="59480" cy="59159"/>
            </a:xfrm>
            <a:custGeom>
              <a:avLst/>
              <a:gdLst/>
              <a:ahLst/>
              <a:cxnLst/>
              <a:rect l="l" t="t" r="r" b="b"/>
              <a:pathLst>
                <a:path w="1857" h="1847" extrusionOk="0">
                  <a:moveTo>
                    <a:pt x="1" y="0"/>
                  </a:moveTo>
                  <a:lnTo>
                    <a:pt x="1"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057" name="Google Shape;1057;p24"/>
            <p:cNvSpPr/>
            <p:nvPr/>
          </p:nvSpPr>
          <p:spPr>
            <a:xfrm>
              <a:off x="268563" y="2693050"/>
              <a:ext cx="59480" cy="59191"/>
            </a:xfrm>
            <a:custGeom>
              <a:avLst/>
              <a:gdLst/>
              <a:ahLst/>
              <a:cxnLst/>
              <a:rect l="l" t="t" r="r" b="b"/>
              <a:pathLst>
                <a:path w="1857" h="1848" extrusionOk="0">
                  <a:moveTo>
                    <a:pt x="1" y="0"/>
                  </a:moveTo>
                  <a:lnTo>
                    <a:pt x="1"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058" name="Google Shape;1058;p24"/>
            <p:cNvSpPr/>
            <p:nvPr/>
          </p:nvSpPr>
          <p:spPr>
            <a:xfrm>
              <a:off x="452030" y="1557235"/>
              <a:ext cx="59448" cy="59448"/>
            </a:xfrm>
            <a:custGeom>
              <a:avLst/>
              <a:gdLst/>
              <a:ahLst/>
              <a:cxnLst/>
              <a:rect l="l" t="t" r="r" b="b"/>
              <a:pathLst>
                <a:path w="1856" h="1856" extrusionOk="0">
                  <a:moveTo>
                    <a:pt x="0" y="0"/>
                  </a:moveTo>
                  <a:lnTo>
                    <a:pt x="0" y="1856"/>
                  </a:lnTo>
                  <a:lnTo>
                    <a:pt x="1856" y="1856"/>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059" name="Google Shape;1059;p24"/>
            <p:cNvSpPr/>
            <p:nvPr/>
          </p:nvSpPr>
          <p:spPr>
            <a:xfrm>
              <a:off x="452030" y="1784391"/>
              <a:ext cx="59448" cy="59480"/>
            </a:xfrm>
            <a:custGeom>
              <a:avLst/>
              <a:gdLst/>
              <a:ahLst/>
              <a:cxnLst/>
              <a:rect l="l" t="t" r="r" b="b"/>
              <a:pathLst>
                <a:path w="1856" h="1857" extrusionOk="0">
                  <a:moveTo>
                    <a:pt x="0" y="1"/>
                  </a:moveTo>
                  <a:lnTo>
                    <a:pt x="0"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060" name="Google Shape;1060;p24"/>
            <p:cNvSpPr/>
            <p:nvPr/>
          </p:nvSpPr>
          <p:spPr>
            <a:xfrm>
              <a:off x="452030" y="2011548"/>
              <a:ext cx="59448" cy="59480"/>
            </a:xfrm>
            <a:custGeom>
              <a:avLst/>
              <a:gdLst/>
              <a:ahLst/>
              <a:cxnLst/>
              <a:rect l="l" t="t" r="r" b="b"/>
              <a:pathLst>
                <a:path w="1856" h="1857" extrusionOk="0">
                  <a:moveTo>
                    <a:pt x="0" y="1"/>
                  </a:moveTo>
                  <a:lnTo>
                    <a:pt x="0"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061" name="Google Shape;1061;p24"/>
            <p:cNvSpPr/>
            <p:nvPr/>
          </p:nvSpPr>
          <p:spPr>
            <a:xfrm>
              <a:off x="452030" y="2238737"/>
              <a:ext cx="59448" cy="59448"/>
            </a:xfrm>
            <a:custGeom>
              <a:avLst/>
              <a:gdLst/>
              <a:ahLst/>
              <a:cxnLst/>
              <a:rect l="l" t="t" r="r" b="b"/>
              <a:pathLst>
                <a:path w="1856" h="1856" extrusionOk="0">
                  <a:moveTo>
                    <a:pt x="0" y="0"/>
                  </a:moveTo>
                  <a:lnTo>
                    <a:pt x="0" y="1856"/>
                  </a:lnTo>
                  <a:lnTo>
                    <a:pt x="1856" y="1856"/>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062" name="Google Shape;1062;p24"/>
            <p:cNvSpPr/>
            <p:nvPr/>
          </p:nvSpPr>
          <p:spPr>
            <a:xfrm>
              <a:off x="452030" y="2465894"/>
              <a:ext cx="59448" cy="59159"/>
            </a:xfrm>
            <a:custGeom>
              <a:avLst/>
              <a:gdLst/>
              <a:ahLst/>
              <a:cxnLst/>
              <a:rect l="l" t="t" r="r" b="b"/>
              <a:pathLst>
                <a:path w="1856" h="1847"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063" name="Google Shape;1063;p24"/>
            <p:cNvSpPr/>
            <p:nvPr/>
          </p:nvSpPr>
          <p:spPr>
            <a:xfrm>
              <a:off x="452030" y="2693050"/>
              <a:ext cx="59448" cy="59191"/>
            </a:xfrm>
            <a:custGeom>
              <a:avLst/>
              <a:gdLst/>
              <a:ahLst/>
              <a:cxnLst/>
              <a:rect l="l" t="t" r="r" b="b"/>
              <a:pathLst>
                <a:path w="1856" h="1848"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064" name="Google Shape;1064;p24"/>
            <p:cNvSpPr/>
            <p:nvPr/>
          </p:nvSpPr>
          <p:spPr>
            <a:xfrm>
              <a:off x="635466" y="1557235"/>
              <a:ext cx="59191" cy="59448"/>
            </a:xfrm>
            <a:custGeom>
              <a:avLst/>
              <a:gdLst/>
              <a:ahLst/>
              <a:cxnLst/>
              <a:rect l="l" t="t" r="r" b="b"/>
              <a:pathLst>
                <a:path w="1848" h="1856" extrusionOk="0">
                  <a:moveTo>
                    <a:pt x="0" y="0"/>
                  </a:moveTo>
                  <a:lnTo>
                    <a:pt x="0" y="1856"/>
                  </a:lnTo>
                  <a:lnTo>
                    <a:pt x="1847" y="1856"/>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065" name="Google Shape;1065;p24"/>
            <p:cNvSpPr/>
            <p:nvPr/>
          </p:nvSpPr>
          <p:spPr>
            <a:xfrm>
              <a:off x="635466" y="1784391"/>
              <a:ext cx="59191" cy="59480"/>
            </a:xfrm>
            <a:custGeom>
              <a:avLst/>
              <a:gdLst/>
              <a:ahLst/>
              <a:cxnLst/>
              <a:rect l="l" t="t" r="r" b="b"/>
              <a:pathLst>
                <a:path w="1848" h="1857" extrusionOk="0">
                  <a:moveTo>
                    <a:pt x="0" y="1"/>
                  </a:moveTo>
                  <a:lnTo>
                    <a:pt x="0" y="1856"/>
                  </a:lnTo>
                  <a:lnTo>
                    <a:pt x="1847" y="1856"/>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066" name="Google Shape;1066;p24"/>
            <p:cNvSpPr/>
            <p:nvPr/>
          </p:nvSpPr>
          <p:spPr>
            <a:xfrm>
              <a:off x="635466" y="2011548"/>
              <a:ext cx="59191" cy="59480"/>
            </a:xfrm>
            <a:custGeom>
              <a:avLst/>
              <a:gdLst/>
              <a:ahLst/>
              <a:cxnLst/>
              <a:rect l="l" t="t" r="r" b="b"/>
              <a:pathLst>
                <a:path w="1848" h="1857" extrusionOk="0">
                  <a:moveTo>
                    <a:pt x="0" y="1"/>
                  </a:moveTo>
                  <a:lnTo>
                    <a:pt x="0" y="1856"/>
                  </a:lnTo>
                  <a:lnTo>
                    <a:pt x="1847" y="1856"/>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067" name="Google Shape;1067;p24"/>
            <p:cNvSpPr/>
            <p:nvPr/>
          </p:nvSpPr>
          <p:spPr>
            <a:xfrm>
              <a:off x="635466" y="2238737"/>
              <a:ext cx="59191" cy="59448"/>
            </a:xfrm>
            <a:custGeom>
              <a:avLst/>
              <a:gdLst/>
              <a:ahLst/>
              <a:cxnLst/>
              <a:rect l="l" t="t" r="r" b="b"/>
              <a:pathLst>
                <a:path w="1848" h="1856" extrusionOk="0">
                  <a:moveTo>
                    <a:pt x="0" y="0"/>
                  </a:moveTo>
                  <a:lnTo>
                    <a:pt x="0" y="1856"/>
                  </a:lnTo>
                  <a:lnTo>
                    <a:pt x="1847" y="1856"/>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068" name="Google Shape;1068;p24"/>
            <p:cNvSpPr/>
            <p:nvPr/>
          </p:nvSpPr>
          <p:spPr>
            <a:xfrm>
              <a:off x="635466" y="2465894"/>
              <a:ext cx="59191" cy="59159"/>
            </a:xfrm>
            <a:custGeom>
              <a:avLst/>
              <a:gdLst/>
              <a:ahLst/>
              <a:cxnLst/>
              <a:rect l="l" t="t" r="r" b="b"/>
              <a:pathLst>
                <a:path w="1848" h="1847" extrusionOk="0">
                  <a:moveTo>
                    <a:pt x="0" y="0"/>
                  </a:moveTo>
                  <a:lnTo>
                    <a:pt x="0" y="1847"/>
                  </a:lnTo>
                  <a:lnTo>
                    <a:pt x="1847" y="1847"/>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069" name="Google Shape;1069;p24"/>
            <p:cNvSpPr/>
            <p:nvPr/>
          </p:nvSpPr>
          <p:spPr>
            <a:xfrm>
              <a:off x="635466" y="2693050"/>
              <a:ext cx="59191" cy="59191"/>
            </a:xfrm>
            <a:custGeom>
              <a:avLst/>
              <a:gdLst/>
              <a:ahLst/>
              <a:cxnLst/>
              <a:rect l="l" t="t" r="r" b="b"/>
              <a:pathLst>
                <a:path w="1848" h="1848" extrusionOk="0">
                  <a:moveTo>
                    <a:pt x="0" y="0"/>
                  </a:moveTo>
                  <a:lnTo>
                    <a:pt x="0" y="1847"/>
                  </a:lnTo>
                  <a:lnTo>
                    <a:pt x="1847" y="1847"/>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grpSp>
      <p:grpSp>
        <p:nvGrpSpPr>
          <p:cNvPr id="1070" name="Google Shape;1070;p24"/>
          <p:cNvGrpSpPr/>
          <p:nvPr/>
        </p:nvGrpSpPr>
        <p:grpSpPr>
          <a:xfrm flipH="1">
            <a:off x="-11" y="8123267"/>
            <a:ext cx="1137253" cy="958543"/>
            <a:chOff x="4534959" y="3244799"/>
            <a:chExt cx="609243" cy="513505"/>
          </a:xfrm>
        </p:grpSpPr>
        <p:sp>
          <p:nvSpPr>
            <p:cNvPr id="1071" name="Google Shape;1071;p24"/>
            <p:cNvSpPr/>
            <p:nvPr/>
          </p:nvSpPr>
          <p:spPr>
            <a:xfrm>
              <a:off x="4534959" y="3244799"/>
              <a:ext cx="59480" cy="59191"/>
            </a:xfrm>
            <a:custGeom>
              <a:avLst/>
              <a:gdLst/>
              <a:ahLst/>
              <a:cxnLst/>
              <a:rect l="l" t="t" r="r" b="b"/>
              <a:pathLst>
                <a:path w="1857" h="1848" extrusionOk="0">
                  <a:moveTo>
                    <a:pt x="1" y="1"/>
                  </a:moveTo>
                  <a:lnTo>
                    <a:pt x="1" y="1847"/>
                  </a:lnTo>
                  <a:lnTo>
                    <a:pt x="1856" y="1847"/>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072" name="Google Shape;1072;p24"/>
            <p:cNvSpPr/>
            <p:nvPr/>
          </p:nvSpPr>
          <p:spPr>
            <a:xfrm>
              <a:off x="4534959" y="3471988"/>
              <a:ext cx="59480" cy="59159"/>
            </a:xfrm>
            <a:custGeom>
              <a:avLst/>
              <a:gdLst/>
              <a:ahLst/>
              <a:cxnLst/>
              <a:rect l="l" t="t" r="r" b="b"/>
              <a:pathLst>
                <a:path w="1857" h="1847" extrusionOk="0">
                  <a:moveTo>
                    <a:pt x="1" y="0"/>
                  </a:moveTo>
                  <a:lnTo>
                    <a:pt x="1"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073" name="Google Shape;1073;p24"/>
            <p:cNvSpPr/>
            <p:nvPr/>
          </p:nvSpPr>
          <p:spPr>
            <a:xfrm>
              <a:off x="4534959" y="3698857"/>
              <a:ext cx="59480" cy="59448"/>
            </a:xfrm>
            <a:custGeom>
              <a:avLst/>
              <a:gdLst/>
              <a:ahLst/>
              <a:cxnLst/>
              <a:rect l="l" t="t" r="r" b="b"/>
              <a:pathLst>
                <a:path w="1857" h="1856" extrusionOk="0">
                  <a:moveTo>
                    <a:pt x="1" y="0"/>
                  </a:moveTo>
                  <a:lnTo>
                    <a:pt x="1" y="1856"/>
                  </a:lnTo>
                  <a:lnTo>
                    <a:pt x="1856" y="1856"/>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074" name="Google Shape;1074;p24"/>
            <p:cNvSpPr/>
            <p:nvPr/>
          </p:nvSpPr>
          <p:spPr>
            <a:xfrm>
              <a:off x="4718138" y="3244799"/>
              <a:ext cx="59448" cy="59191"/>
            </a:xfrm>
            <a:custGeom>
              <a:avLst/>
              <a:gdLst/>
              <a:ahLst/>
              <a:cxnLst/>
              <a:rect l="l" t="t" r="r" b="b"/>
              <a:pathLst>
                <a:path w="1856" h="1848" extrusionOk="0">
                  <a:moveTo>
                    <a:pt x="0" y="1"/>
                  </a:moveTo>
                  <a:lnTo>
                    <a:pt x="0" y="1847"/>
                  </a:lnTo>
                  <a:lnTo>
                    <a:pt x="1856" y="1847"/>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075" name="Google Shape;1075;p24"/>
            <p:cNvSpPr/>
            <p:nvPr/>
          </p:nvSpPr>
          <p:spPr>
            <a:xfrm>
              <a:off x="4718138" y="3471988"/>
              <a:ext cx="59448" cy="59159"/>
            </a:xfrm>
            <a:custGeom>
              <a:avLst/>
              <a:gdLst/>
              <a:ahLst/>
              <a:cxnLst/>
              <a:rect l="l" t="t" r="r" b="b"/>
              <a:pathLst>
                <a:path w="1856" h="1847"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076" name="Google Shape;1076;p24"/>
            <p:cNvSpPr/>
            <p:nvPr/>
          </p:nvSpPr>
          <p:spPr>
            <a:xfrm>
              <a:off x="4718138" y="3698857"/>
              <a:ext cx="59448" cy="59448"/>
            </a:xfrm>
            <a:custGeom>
              <a:avLst/>
              <a:gdLst/>
              <a:ahLst/>
              <a:cxnLst/>
              <a:rect l="l" t="t" r="r" b="b"/>
              <a:pathLst>
                <a:path w="1856" h="1856" extrusionOk="0">
                  <a:moveTo>
                    <a:pt x="0" y="0"/>
                  </a:moveTo>
                  <a:lnTo>
                    <a:pt x="0" y="1856"/>
                  </a:lnTo>
                  <a:lnTo>
                    <a:pt x="1856" y="1856"/>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077" name="Google Shape;1077;p24"/>
            <p:cNvSpPr/>
            <p:nvPr/>
          </p:nvSpPr>
          <p:spPr>
            <a:xfrm>
              <a:off x="4901574" y="3244799"/>
              <a:ext cx="59480" cy="59191"/>
            </a:xfrm>
            <a:custGeom>
              <a:avLst/>
              <a:gdLst/>
              <a:ahLst/>
              <a:cxnLst/>
              <a:rect l="l" t="t" r="r" b="b"/>
              <a:pathLst>
                <a:path w="1857" h="1848" extrusionOk="0">
                  <a:moveTo>
                    <a:pt x="1" y="1"/>
                  </a:moveTo>
                  <a:lnTo>
                    <a:pt x="1" y="1847"/>
                  </a:lnTo>
                  <a:lnTo>
                    <a:pt x="1856" y="1847"/>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078" name="Google Shape;1078;p24"/>
            <p:cNvSpPr/>
            <p:nvPr/>
          </p:nvSpPr>
          <p:spPr>
            <a:xfrm>
              <a:off x="4901574" y="3471988"/>
              <a:ext cx="59480" cy="59159"/>
            </a:xfrm>
            <a:custGeom>
              <a:avLst/>
              <a:gdLst/>
              <a:ahLst/>
              <a:cxnLst/>
              <a:rect l="l" t="t" r="r" b="b"/>
              <a:pathLst>
                <a:path w="1857" h="1847" extrusionOk="0">
                  <a:moveTo>
                    <a:pt x="1" y="0"/>
                  </a:moveTo>
                  <a:lnTo>
                    <a:pt x="1"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079" name="Google Shape;1079;p24"/>
            <p:cNvSpPr/>
            <p:nvPr/>
          </p:nvSpPr>
          <p:spPr>
            <a:xfrm>
              <a:off x="4901574" y="3698857"/>
              <a:ext cx="59480" cy="59448"/>
            </a:xfrm>
            <a:custGeom>
              <a:avLst/>
              <a:gdLst/>
              <a:ahLst/>
              <a:cxnLst/>
              <a:rect l="l" t="t" r="r" b="b"/>
              <a:pathLst>
                <a:path w="1857" h="1856" extrusionOk="0">
                  <a:moveTo>
                    <a:pt x="1" y="0"/>
                  </a:moveTo>
                  <a:lnTo>
                    <a:pt x="1" y="1856"/>
                  </a:lnTo>
                  <a:lnTo>
                    <a:pt x="1856" y="1856"/>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080" name="Google Shape;1080;p24"/>
            <p:cNvSpPr/>
            <p:nvPr/>
          </p:nvSpPr>
          <p:spPr>
            <a:xfrm>
              <a:off x="5085010" y="3244799"/>
              <a:ext cx="59191" cy="59191"/>
            </a:xfrm>
            <a:custGeom>
              <a:avLst/>
              <a:gdLst/>
              <a:ahLst/>
              <a:cxnLst/>
              <a:rect l="l" t="t" r="r" b="b"/>
              <a:pathLst>
                <a:path w="1848" h="1848" extrusionOk="0">
                  <a:moveTo>
                    <a:pt x="1" y="1"/>
                  </a:moveTo>
                  <a:lnTo>
                    <a:pt x="1" y="1847"/>
                  </a:lnTo>
                  <a:lnTo>
                    <a:pt x="1848" y="1847"/>
                  </a:lnTo>
                  <a:lnTo>
                    <a:pt x="184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081" name="Google Shape;1081;p24"/>
            <p:cNvSpPr/>
            <p:nvPr/>
          </p:nvSpPr>
          <p:spPr>
            <a:xfrm>
              <a:off x="5085010" y="3471988"/>
              <a:ext cx="59191" cy="59159"/>
            </a:xfrm>
            <a:custGeom>
              <a:avLst/>
              <a:gdLst/>
              <a:ahLst/>
              <a:cxnLst/>
              <a:rect l="l" t="t" r="r" b="b"/>
              <a:pathLst>
                <a:path w="1848" h="1847" extrusionOk="0">
                  <a:moveTo>
                    <a:pt x="1" y="0"/>
                  </a:moveTo>
                  <a:lnTo>
                    <a:pt x="1" y="1847"/>
                  </a:lnTo>
                  <a:lnTo>
                    <a:pt x="1848" y="1847"/>
                  </a:lnTo>
                  <a:lnTo>
                    <a:pt x="184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082" name="Google Shape;1082;p24"/>
            <p:cNvSpPr/>
            <p:nvPr/>
          </p:nvSpPr>
          <p:spPr>
            <a:xfrm>
              <a:off x="5085010" y="3698857"/>
              <a:ext cx="59191" cy="59448"/>
            </a:xfrm>
            <a:custGeom>
              <a:avLst/>
              <a:gdLst/>
              <a:ahLst/>
              <a:cxnLst/>
              <a:rect l="l" t="t" r="r" b="b"/>
              <a:pathLst>
                <a:path w="1848" h="1856" extrusionOk="0">
                  <a:moveTo>
                    <a:pt x="1" y="0"/>
                  </a:moveTo>
                  <a:lnTo>
                    <a:pt x="1" y="1856"/>
                  </a:lnTo>
                  <a:lnTo>
                    <a:pt x="1848" y="1856"/>
                  </a:lnTo>
                  <a:lnTo>
                    <a:pt x="184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1159"/>
        <p:cNvGrpSpPr/>
        <p:nvPr/>
      </p:nvGrpSpPr>
      <p:grpSpPr>
        <a:xfrm>
          <a:off x="0" y="0"/>
          <a:ext cx="0" cy="0"/>
          <a:chOff x="0" y="0"/>
          <a:chExt cx="0" cy="0"/>
        </a:xfrm>
      </p:grpSpPr>
      <p:sp>
        <p:nvSpPr>
          <p:cNvPr id="1160" name="Google Shape;1160;p27"/>
          <p:cNvSpPr txBox="1">
            <a:spLocks noGrp="1"/>
          </p:cNvSpPr>
          <p:nvPr>
            <p:ph type="subTitle" idx="1"/>
          </p:nvPr>
        </p:nvSpPr>
        <p:spPr>
          <a:xfrm>
            <a:off x="2554625" y="3246087"/>
            <a:ext cx="4707360" cy="990080"/>
          </a:xfrm>
          <a:prstGeom prst="rect">
            <a:avLst/>
          </a:prstGeom>
          <a:solidFill>
            <a:schemeClr val="dk1"/>
          </a:solid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800">
                <a:solidFill>
                  <a:schemeClr val="accent1"/>
                </a:solidFill>
                <a:latin typeface="Playfair Display"/>
                <a:ea typeface="Playfair Display"/>
                <a:cs typeface="Playfair Display"/>
                <a:sym typeface="Playfair Display"/>
              </a:defRPr>
            </a:lvl1pPr>
            <a:lvl2pPr lvl="1" algn="ctr" rtl="0">
              <a:lnSpc>
                <a:spcPct val="100000"/>
              </a:lnSpc>
              <a:spcBef>
                <a:spcPts val="0"/>
              </a:spcBef>
              <a:spcAft>
                <a:spcPts val="0"/>
              </a:spcAft>
              <a:buClr>
                <a:schemeClr val="dk1"/>
              </a:buClr>
              <a:buSzPts val="2400"/>
              <a:buFont typeface="Bebas Neue"/>
              <a:buNone/>
              <a:defRPr sz="336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36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36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36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36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36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36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360">
                <a:solidFill>
                  <a:schemeClr val="dk1"/>
                </a:solidFill>
                <a:latin typeface="Bebas Neue"/>
                <a:ea typeface="Bebas Neue"/>
                <a:cs typeface="Bebas Neue"/>
                <a:sym typeface="Bebas Neue"/>
              </a:defRPr>
            </a:lvl9pPr>
          </a:lstStyle>
          <a:p>
            <a:endParaRPr/>
          </a:p>
        </p:txBody>
      </p:sp>
      <p:sp>
        <p:nvSpPr>
          <p:cNvPr id="1161" name="Google Shape;1161;p27"/>
          <p:cNvSpPr txBox="1">
            <a:spLocks noGrp="1"/>
          </p:cNvSpPr>
          <p:nvPr>
            <p:ph type="subTitle" idx="2"/>
          </p:nvPr>
        </p:nvSpPr>
        <p:spPr>
          <a:xfrm>
            <a:off x="2554625" y="4236167"/>
            <a:ext cx="4707360" cy="90496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162" name="Google Shape;1162;p27"/>
          <p:cNvSpPr txBox="1">
            <a:spLocks noGrp="1"/>
          </p:cNvSpPr>
          <p:nvPr>
            <p:ph type="subTitle" idx="3"/>
          </p:nvPr>
        </p:nvSpPr>
        <p:spPr>
          <a:xfrm>
            <a:off x="9806936" y="4236167"/>
            <a:ext cx="4707360" cy="90496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163" name="Google Shape;1163;p27"/>
          <p:cNvSpPr txBox="1">
            <a:spLocks noGrp="1"/>
          </p:cNvSpPr>
          <p:nvPr>
            <p:ph type="subTitle" idx="4"/>
          </p:nvPr>
        </p:nvSpPr>
        <p:spPr>
          <a:xfrm>
            <a:off x="2554625" y="6830693"/>
            <a:ext cx="4707360" cy="90496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164" name="Google Shape;1164;p27"/>
          <p:cNvSpPr txBox="1">
            <a:spLocks noGrp="1"/>
          </p:cNvSpPr>
          <p:nvPr>
            <p:ph type="subTitle" idx="5"/>
          </p:nvPr>
        </p:nvSpPr>
        <p:spPr>
          <a:xfrm>
            <a:off x="9806936" y="6830693"/>
            <a:ext cx="4707360" cy="90496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165" name="Google Shape;1165;p27"/>
          <p:cNvSpPr txBox="1">
            <a:spLocks noGrp="1"/>
          </p:cNvSpPr>
          <p:nvPr>
            <p:ph type="title"/>
          </p:nvPr>
        </p:nvSpPr>
        <p:spPr>
          <a:xfrm>
            <a:off x="1344000" y="830713"/>
            <a:ext cx="14380800" cy="106904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66" name="Google Shape;1166;p27"/>
          <p:cNvSpPr txBox="1">
            <a:spLocks noGrp="1"/>
          </p:cNvSpPr>
          <p:nvPr>
            <p:ph type="subTitle" idx="6"/>
          </p:nvPr>
        </p:nvSpPr>
        <p:spPr>
          <a:xfrm>
            <a:off x="2554645" y="5840613"/>
            <a:ext cx="4707360" cy="990080"/>
          </a:xfrm>
          <a:prstGeom prst="rect">
            <a:avLst/>
          </a:prstGeom>
          <a:solidFill>
            <a:schemeClr val="dk1"/>
          </a:solid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800">
                <a:solidFill>
                  <a:schemeClr val="accent1"/>
                </a:solidFill>
                <a:latin typeface="Playfair Display"/>
                <a:ea typeface="Playfair Display"/>
                <a:cs typeface="Playfair Display"/>
                <a:sym typeface="Playfair Display"/>
              </a:defRPr>
            </a:lvl1pPr>
            <a:lvl2pPr lvl="1" algn="ctr" rtl="0">
              <a:lnSpc>
                <a:spcPct val="100000"/>
              </a:lnSpc>
              <a:spcBef>
                <a:spcPts val="0"/>
              </a:spcBef>
              <a:spcAft>
                <a:spcPts val="0"/>
              </a:spcAft>
              <a:buClr>
                <a:schemeClr val="dk1"/>
              </a:buClr>
              <a:buSzPts val="2400"/>
              <a:buFont typeface="Bebas Neue"/>
              <a:buNone/>
              <a:defRPr sz="336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36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36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36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36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36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36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360">
                <a:solidFill>
                  <a:schemeClr val="dk1"/>
                </a:solidFill>
                <a:latin typeface="Bebas Neue"/>
                <a:ea typeface="Bebas Neue"/>
                <a:cs typeface="Bebas Neue"/>
                <a:sym typeface="Bebas Neue"/>
              </a:defRPr>
            </a:lvl9pPr>
          </a:lstStyle>
          <a:p>
            <a:endParaRPr/>
          </a:p>
        </p:txBody>
      </p:sp>
      <p:sp>
        <p:nvSpPr>
          <p:cNvPr id="1167" name="Google Shape;1167;p27"/>
          <p:cNvSpPr txBox="1">
            <a:spLocks noGrp="1"/>
          </p:cNvSpPr>
          <p:nvPr>
            <p:ph type="subTitle" idx="7"/>
          </p:nvPr>
        </p:nvSpPr>
        <p:spPr>
          <a:xfrm>
            <a:off x="9806929" y="3246087"/>
            <a:ext cx="4707360" cy="990080"/>
          </a:xfrm>
          <a:prstGeom prst="rect">
            <a:avLst/>
          </a:prstGeom>
          <a:solidFill>
            <a:schemeClr val="dk1"/>
          </a:solid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800">
                <a:solidFill>
                  <a:schemeClr val="accent1"/>
                </a:solidFill>
                <a:latin typeface="Playfair Display"/>
                <a:ea typeface="Playfair Display"/>
                <a:cs typeface="Playfair Display"/>
                <a:sym typeface="Playfair Display"/>
              </a:defRPr>
            </a:lvl1pPr>
            <a:lvl2pPr lvl="1" algn="ctr" rtl="0">
              <a:lnSpc>
                <a:spcPct val="100000"/>
              </a:lnSpc>
              <a:spcBef>
                <a:spcPts val="0"/>
              </a:spcBef>
              <a:spcAft>
                <a:spcPts val="0"/>
              </a:spcAft>
              <a:buClr>
                <a:schemeClr val="dk1"/>
              </a:buClr>
              <a:buSzPts val="2400"/>
              <a:buFont typeface="Bebas Neue"/>
              <a:buNone/>
              <a:defRPr sz="336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36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36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36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36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36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36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360">
                <a:solidFill>
                  <a:schemeClr val="dk1"/>
                </a:solidFill>
                <a:latin typeface="Bebas Neue"/>
                <a:ea typeface="Bebas Neue"/>
                <a:cs typeface="Bebas Neue"/>
                <a:sym typeface="Bebas Neue"/>
              </a:defRPr>
            </a:lvl9pPr>
          </a:lstStyle>
          <a:p>
            <a:endParaRPr/>
          </a:p>
        </p:txBody>
      </p:sp>
      <p:sp>
        <p:nvSpPr>
          <p:cNvPr id="1168" name="Google Shape;1168;p27"/>
          <p:cNvSpPr txBox="1">
            <a:spLocks noGrp="1"/>
          </p:cNvSpPr>
          <p:nvPr>
            <p:ph type="subTitle" idx="8"/>
          </p:nvPr>
        </p:nvSpPr>
        <p:spPr>
          <a:xfrm>
            <a:off x="9806949" y="5840613"/>
            <a:ext cx="4707360" cy="990080"/>
          </a:xfrm>
          <a:prstGeom prst="rect">
            <a:avLst/>
          </a:prstGeom>
          <a:solidFill>
            <a:schemeClr val="dk1"/>
          </a:solid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800">
                <a:solidFill>
                  <a:schemeClr val="accent1"/>
                </a:solidFill>
                <a:latin typeface="Playfair Display"/>
                <a:ea typeface="Playfair Display"/>
                <a:cs typeface="Playfair Display"/>
                <a:sym typeface="Playfair Display"/>
              </a:defRPr>
            </a:lvl1pPr>
            <a:lvl2pPr lvl="1" algn="ctr" rtl="0">
              <a:lnSpc>
                <a:spcPct val="100000"/>
              </a:lnSpc>
              <a:spcBef>
                <a:spcPts val="0"/>
              </a:spcBef>
              <a:spcAft>
                <a:spcPts val="0"/>
              </a:spcAft>
              <a:buClr>
                <a:schemeClr val="dk1"/>
              </a:buClr>
              <a:buSzPts val="2400"/>
              <a:buFont typeface="Bebas Neue"/>
              <a:buNone/>
              <a:defRPr sz="336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36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36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36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36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36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36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360">
                <a:solidFill>
                  <a:schemeClr val="dk1"/>
                </a:solidFill>
                <a:latin typeface="Bebas Neue"/>
                <a:ea typeface="Bebas Neue"/>
                <a:cs typeface="Bebas Neue"/>
                <a:sym typeface="Bebas Neue"/>
              </a:defRPr>
            </a:lvl9pPr>
          </a:lstStyle>
          <a:p>
            <a:endParaRPr/>
          </a:p>
        </p:txBody>
      </p:sp>
      <p:sp>
        <p:nvSpPr>
          <p:cNvPr id="1169" name="Google Shape;1169;p27"/>
          <p:cNvSpPr/>
          <p:nvPr/>
        </p:nvSpPr>
        <p:spPr>
          <a:xfrm rot="10800000" flipH="1">
            <a:off x="-11" y="116"/>
            <a:ext cx="1334789" cy="998150"/>
          </a:xfrm>
          <a:custGeom>
            <a:avLst/>
            <a:gdLst/>
            <a:ahLst/>
            <a:cxnLst/>
            <a:rect l="l" t="t" r="r" b="b"/>
            <a:pathLst>
              <a:path w="54357" h="47925" extrusionOk="0">
                <a:moveTo>
                  <a:pt x="0" y="0"/>
                </a:moveTo>
                <a:lnTo>
                  <a:pt x="0" y="47924"/>
                </a:lnTo>
                <a:lnTo>
                  <a:pt x="54356" y="47924"/>
                </a:lnTo>
                <a:lnTo>
                  <a:pt x="54356" y="0"/>
                </a:lnTo>
                <a:close/>
              </a:path>
            </a:pathLst>
          </a:custGeom>
          <a:solidFill>
            <a:schemeClr val="dk1"/>
          </a:solidFill>
          <a:ln>
            <a:noFill/>
          </a:ln>
        </p:spPr>
        <p:txBody>
          <a:bodyPr spcFirstLastPara="1" wrap="square" lIns="127995" tIns="127995" rIns="127995" bIns="127995" anchor="ctr" anchorCtr="0">
            <a:noAutofit/>
          </a:bodyPr>
          <a:lstStyle/>
          <a:p>
            <a:pPr marL="0" lvl="0" indent="0" algn="l" rtl="0">
              <a:spcBef>
                <a:spcPts val="0"/>
              </a:spcBef>
              <a:spcAft>
                <a:spcPts val="0"/>
              </a:spcAft>
              <a:buNone/>
            </a:pPr>
            <a:endParaRPr sz="3073"/>
          </a:p>
        </p:txBody>
      </p:sp>
      <p:sp>
        <p:nvSpPr>
          <p:cNvPr id="1170" name="Google Shape;1170;p27"/>
          <p:cNvSpPr/>
          <p:nvPr/>
        </p:nvSpPr>
        <p:spPr>
          <a:xfrm rot="10800000" flipH="1">
            <a:off x="15" y="8759639"/>
            <a:ext cx="5557357" cy="1079232"/>
          </a:xfrm>
          <a:custGeom>
            <a:avLst/>
            <a:gdLst/>
            <a:ahLst/>
            <a:cxnLst/>
            <a:rect l="l" t="t" r="r" b="b"/>
            <a:pathLst>
              <a:path w="92949" h="28227" extrusionOk="0">
                <a:moveTo>
                  <a:pt x="0" y="1"/>
                </a:moveTo>
                <a:lnTo>
                  <a:pt x="0" y="28227"/>
                </a:lnTo>
                <a:lnTo>
                  <a:pt x="92949" y="28227"/>
                </a:lnTo>
                <a:lnTo>
                  <a:pt x="92949" y="1"/>
                </a:lnTo>
                <a:close/>
              </a:path>
            </a:pathLst>
          </a:custGeom>
          <a:solidFill>
            <a:schemeClr val="dk1"/>
          </a:solidFill>
          <a:ln>
            <a:noFill/>
          </a:ln>
        </p:spPr>
        <p:txBody>
          <a:bodyPr spcFirstLastPara="1" wrap="square" lIns="127995" tIns="127995" rIns="127995" bIns="127995" anchor="ctr" anchorCtr="0">
            <a:noAutofit/>
          </a:bodyPr>
          <a:lstStyle/>
          <a:p>
            <a:pPr marL="0" lvl="0" indent="0" algn="l" rtl="0">
              <a:spcBef>
                <a:spcPts val="0"/>
              </a:spcBef>
              <a:spcAft>
                <a:spcPts val="0"/>
              </a:spcAft>
              <a:buNone/>
            </a:pPr>
            <a:endParaRPr sz="3073"/>
          </a:p>
        </p:txBody>
      </p:sp>
      <p:sp>
        <p:nvSpPr>
          <p:cNvPr id="1171" name="Google Shape;1171;p27"/>
          <p:cNvSpPr/>
          <p:nvPr/>
        </p:nvSpPr>
        <p:spPr>
          <a:xfrm rot="10800000" flipH="1">
            <a:off x="2" y="2051905"/>
            <a:ext cx="1078540" cy="5862140"/>
          </a:xfrm>
          <a:custGeom>
            <a:avLst/>
            <a:gdLst/>
            <a:ahLst/>
            <a:cxnLst/>
            <a:rect l="l" t="t" r="r" b="b"/>
            <a:pathLst>
              <a:path w="18039" h="59343" fill="none" extrusionOk="0">
                <a:moveTo>
                  <a:pt x="0" y="0"/>
                </a:moveTo>
                <a:lnTo>
                  <a:pt x="18038" y="0"/>
                </a:lnTo>
                <a:lnTo>
                  <a:pt x="18038" y="59343"/>
                </a:lnTo>
                <a:lnTo>
                  <a:pt x="0" y="59343"/>
                </a:lnTo>
              </a:path>
            </a:pathLst>
          </a:custGeom>
          <a:noFill/>
          <a:ln w="9525" cap="flat" cmpd="sng">
            <a:solidFill>
              <a:schemeClr val="lt1"/>
            </a:solidFill>
            <a:prstDash val="solid"/>
            <a:miter lim="8921"/>
            <a:headEnd type="none" w="sm" len="sm"/>
            <a:tailEnd type="none" w="sm" len="sm"/>
          </a:ln>
        </p:spPr>
        <p:txBody>
          <a:bodyPr spcFirstLastPara="1" wrap="square" lIns="127995" tIns="127995" rIns="127995" bIns="127995" anchor="ctr" anchorCtr="0">
            <a:noAutofit/>
          </a:bodyPr>
          <a:lstStyle/>
          <a:p>
            <a:pPr marL="0" lvl="0" indent="0" algn="l" rtl="0">
              <a:spcBef>
                <a:spcPts val="0"/>
              </a:spcBef>
              <a:spcAft>
                <a:spcPts val="0"/>
              </a:spcAft>
              <a:buNone/>
            </a:pPr>
            <a:endParaRPr sz="3073"/>
          </a:p>
        </p:txBody>
      </p:sp>
      <p:sp>
        <p:nvSpPr>
          <p:cNvPr id="1172" name="Google Shape;1172;p27"/>
          <p:cNvSpPr/>
          <p:nvPr/>
        </p:nvSpPr>
        <p:spPr>
          <a:xfrm rot="10800000">
            <a:off x="16212935" y="3543781"/>
            <a:ext cx="1078540" cy="3548078"/>
          </a:xfrm>
          <a:custGeom>
            <a:avLst/>
            <a:gdLst/>
            <a:ahLst/>
            <a:cxnLst/>
            <a:rect l="l" t="t" r="r" b="b"/>
            <a:pathLst>
              <a:path w="18039" h="59343" fill="none" extrusionOk="0">
                <a:moveTo>
                  <a:pt x="0" y="0"/>
                </a:moveTo>
                <a:lnTo>
                  <a:pt x="18038" y="0"/>
                </a:lnTo>
                <a:lnTo>
                  <a:pt x="18038" y="59343"/>
                </a:lnTo>
                <a:lnTo>
                  <a:pt x="0" y="59343"/>
                </a:lnTo>
              </a:path>
            </a:pathLst>
          </a:custGeom>
          <a:noFill/>
          <a:ln w="9525" cap="flat" cmpd="sng">
            <a:solidFill>
              <a:schemeClr val="lt1"/>
            </a:solidFill>
            <a:prstDash val="solid"/>
            <a:miter lim="8921"/>
            <a:headEnd type="none" w="sm" len="sm"/>
            <a:tailEnd type="none" w="sm" len="sm"/>
          </a:ln>
        </p:spPr>
        <p:txBody>
          <a:bodyPr spcFirstLastPara="1" wrap="square" lIns="127995" tIns="127995" rIns="127995" bIns="127995" anchor="ctr" anchorCtr="0">
            <a:noAutofit/>
          </a:bodyPr>
          <a:lstStyle/>
          <a:p>
            <a:pPr marL="0" lvl="0" indent="0" algn="l" rtl="0">
              <a:spcBef>
                <a:spcPts val="0"/>
              </a:spcBef>
              <a:spcAft>
                <a:spcPts val="0"/>
              </a:spcAft>
              <a:buNone/>
            </a:pPr>
            <a:endParaRPr sz="3073"/>
          </a:p>
        </p:txBody>
      </p:sp>
      <p:grpSp>
        <p:nvGrpSpPr>
          <p:cNvPr id="1173" name="Google Shape;1173;p27"/>
          <p:cNvGrpSpPr/>
          <p:nvPr/>
        </p:nvGrpSpPr>
        <p:grpSpPr>
          <a:xfrm rot="10800000" flipH="1">
            <a:off x="14188413" y="8935021"/>
            <a:ext cx="2654707" cy="794780"/>
            <a:chOff x="7459810" y="1126912"/>
            <a:chExt cx="1422164" cy="425775"/>
          </a:xfrm>
        </p:grpSpPr>
        <p:sp>
          <p:nvSpPr>
            <p:cNvPr id="1174" name="Google Shape;1174;p27"/>
            <p:cNvSpPr/>
            <p:nvPr/>
          </p:nvSpPr>
          <p:spPr>
            <a:xfrm>
              <a:off x="8822526" y="1126912"/>
              <a:ext cx="59448" cy="59191"/>
            </a:xfrm>
            <a:custGeom>
              <a:avLst/>
              <a:gdLst/>
              <a:ahLst/>
              <a:cxnLst/>
              <a:rect l="l" t="t" r="r" b="b"/>
              <a:pathLst>
                <a:path w="1856" h="1848"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175" name="Google Shape;1175;p27"/>
            <p:cNvSpPr/>
            <p:nvPr/>
          </p:nvSpPr>
          <p:spPr>
            <a:xfrm>
              <a:off x="8595338" y="1126912"/>
              <a:ext cx="59480" cy="59191"/>
            </a:xfrm>
            <a:custGeom>
              <a:avLst/>
              <a:gdLst/>
              <a:ahLst/>
              <a:cxnLst/>
              <a:rect l="l" t="t" r="r" b="b"/>
              <a:pathLst>
                <a:path w="1857" h="1848" extrusionOk="0">
                  <a:moveTo>
                    <a:pt x="1" y="0"/>
                  </a:moveTo>
                  <a:lnTo>
                    <a:pt x="1" y="1847"/>
                  </a:lnTo>
                  <a:lnTo>
                    <a:pt x="1857" y="1847"/>
                  </a:lnTo>
                  <a:lnTo>
                    <a:pt x="18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176" name="Google Shape;1176;p27"/>
            <p:cNvSpPr/>
            <p:nvPr/>
          </p:nvSpPr>
          <p:spPr>
            <a:xfrm>
              <a:off x="8368469" y="1126912"/>
              <a:ext cx="59191" cy="59191"/>
            </a:xfrm>
            <a:custGeom>
              <a:avLst/>
              <a:gdLst/>
              <a:ahLst/>
              <a:cxnLst/>
              <a:rect l="l" t="t" r="r" b="b"/>
              <a:pathLst>
                <a:path w="1848" h="1848" extrusionOk="0">
                  <a:moveTo>
                    <a:pt x="1" y="0"/>
                  </a:moveTo>
                  <a:lnTo>
                    <a:pt x="1" y="1847"/>
                  </a:lnTo>
                  <a:lnTo>
                    <a:pt x="1847" y="1847"/>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177" name="Google Shape;1177;p27"/>
            <p:cNvSpPr/>
            <p:nvPr/>
          </p:nvSpPr>
          <p:spPr>
            <a:xfrm>
              <a:off x="8141312" y="1126912"/>
              <a:ext cx="59191" cy="59191"/>
            </a:xfrm>
            <a:custGeom>
              <a:avLst/>
              <a:gdLst/>
              <a:ahLst/>
              <a:cxnLst/>
              <a:rect l="l" t="t" r="r" b="b"/>
              <a:pathLst>
                <a:path w="1848" h="1848" extrusionOk="0">
                  <a:moveTo>
                    <a:pt x="0" y="0"/>
                  </a:moveTo>
                  <a:lnTo>
                    <a:pt x="0" y="1847"/>
                  </a:lnTo>
                  <a:lnTo>
                    <a:pt x="1847" y="1847"/>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178" name="Google Shape;1178;p27"/>
            <p:cNvSpPr/>
            <p:nvPr/>
          </p:nvSpPr>
          <p:spPr>
            <a:xfrm>
              <a:off x="7914156" y="1126912"/>
              <a:ext cx="59448" cy="59191"/>
            </a:xfrm>
            <a:custGeom>
              <a:avLst/>
              <a:gdLst/>
              <a:ahLst/>
              <a:cxnLst/>
              <a:rect l="l" t="t" r="r" b="b"/>
              <a:pathLst>
                <a:path w="1856" h="1848"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179" name="Google Shape;1179;p27"/>
            <p:cNvSpPr/>
            <p:nvPr/>
          </p:nvSpPr>
          <p:spPr>
            <a:xfrm>
              <a:off x="7686967" y="1126912"/>
              <a:ext cx="59480" cy="59191"/>
            </a:xfrm>
            <a:custGeom>
              <a:avLst/>
              <a:gdLst/>
              <a:ahLst/>
              <a:cxnLst/>
              <a:rect l="l" t="t" r="r" b="b"/>
              <a:pathLst>
                <a:path w="1857" h="1848" extrusionOk="0">
                  <a:moveTo>
                    <a:pt x="1" y="0"/>
                  </a:moveTo>
                  <a:lnTo>
                    <a:pt x="1" y="1847"/>
                  </a:lnTo>
                  <a:lnTo>
                    <a:pt x="1857" y="1847"/>
                  </a:lnTo>
                  <a:lnTo>
                    <a:pt x="18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180" name="Google Shape;1180;p27"/>
            <p:cNvSpPr/>
            <p:nvPr/>
          </p:nvSpPr>
          <p:spPr>
            <a:xfrm>
              <a:off x="7459810" y="1126912"/>
              <a:ext cx="59480" cy="59191"/>
            </a:xfrm>
            <a:custGeom>
              <a:avLst/>
              <a:gdLst/>
              <a:ahLst/>
              <a:cxnLst/>
              <a:rect l="l" t="t" r="r" b="b"/>
              <a:pathLst>
                <a:path w="1857" h="1848" extrusionOk="0">
                  <a:moveTo>
                    <a:pt x="1" y="0"/>
                  </a:moveTo>
                  <a:lnTo>
                    <a:pt x="1"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181" name="Google Shape;1181;p27"/>
            <p:cNvSpPr/>
            <p:nvPr/>
          </p:nvSpPr>
          <p:spPr>
            <a:xfrm>
              <a:off x="8822526" y="1310059"/>
              <a:ext cx="59448" cy="59480"/>
            </a:xfrm>
            <a:custGeom>
              <a:avLst/>
              <a:gdLst/>
              <a:ahLst/>
              <a:cxnLst/>
              <a:rect l="l" t="t" r="r" b="b"/>
              <a:pathLst>
                <a:path w="1856" h="1857" extrusionOk="0">
                  <a:moveTo>
                    <a:pt x="0" y="1"/>
                  </a:moveTo>
                  <a:lnTo>
                    <a:pt x="0"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182" name="Google Shape;1182;p27"/>
            <p:cNvSpPr/>
            <p:nvPr/>
          </p:nvSpPr>
          <p:spPr>
            <a:xfrm>
              <a:off x="8595338" y="1310059"/>
              <a:ext cx="59480" cy="59480"/>
            </a:xfrm>
            <a:custGeom>
              <a:avLst/>
              <a:gdLst/>
              <a:ahLst/>
              <a:cxnLst/>
              <a:rect l="l" t="t" r="r" b="b"/>
              <a:pathLst>
                <a:path w="1857" h="1857" extrusionOk="0">
                  <a:moveTo>
                    <a:pt x="1" y="1"/>
                  </a:moveTo>
                  <a:lnTo>
                    <a:pt x="1" y="1856"/>
                  </a:lnTo>
                  <a:lnTo>
                    <a:pt x="1857" y="1856"/>
                  </a:lnTo>
                  <a:lnTo>
                    <a:pt x="18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183" name="Google Shape;1183;p27"/>
            <p:cNvSpPr/>
            <p:nvPr/>
          </p:nvSpPr>
          <p:spPr>
            <a:xfrm>
              <a:off x="8368469" y="1310059"/>
              <a:ext cx="59191" cy="59480"/>
            </a:xfrm>
            <a:custGeom>
              <a:avLst/>
              <a:gdLst/>
              <a:ahLst/>
              <a:cxnLst/>
              <a:rect l="l" t="t" r="r" b="b"/>
              <a:pathLst>
                <a:path w="1848" h="1857" extrusionOk="0">
                  <a:moveTo>
                    <a:pt x="1" y="1"/>
                  </a:moveTo>
                  <a:lnTo>
                    <a:pt x="1" y="1856"/>
                  </a:lnTo>
                  <a:lnTo>
                    <a:pt x="1847" y="1856"/>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184" name="Google Shape;1184;p27"/>
            <p:cNvSpPr/>
            <p:nvPr/>
          </p:nvSpPr>
          <p:spPr>
            <a:xfrm>
              <a:off x="8141312" y="1310059"/>
              <a:ext cx="59191" cy="59480"/>
            </a:xfrm>
            <a:custGeom>
              <a:avLst/>
              <a:gdLst/>
              <a:ahLst/>
              <a:cxnLst/>
              <a:rect l="l" t="t" r="r" b="b"/>
              <a:pathLst>
                <a:path w="1848" h="1857" extrusionOk="0">
                  <a:moveTo>
                    <a:pt x="0" y="1"/>
                  </a:moveTo>
                  <a:lnTo>
                    <a:pt x="0" y="1856"/>
                  </a:lnTo>
                  <a:lnTo>
                    <a:pt x="1847" y="1856"/>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185" name="Google Shape;1185;p27"/>
            <p:cNvSpPr/>
            <p:nvPr/>
          </p:nvSpPr>
          <p:spPr>
            <a:xfrm>
              <a:off x="7914156" y="1310059"/>
              <a:ext cx="59448" cy="59480"/>
            </a:xfrm>
            <a:custGeom>
              <a:avLst/>
              <a:gdLst/>
              <a:ahLst/>
              <a:cxnLst/>
              <a:rect l="l" t="t" r="r" b="b"/>
              <a:pathLst>
                <a:path w="1856" h="1857" extrusionOk="0">
                  <a:moveTo>
                    <a:pt x="0" y="1"/>
                  </a:moveTo>
                  <a:lnTo>
                    <a:pt x="0"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186" name="Google Shape;1186;p27"/>
            <p:cNvSpPr/>
            <p:nvPr/>
          </p:nvSpPr>
          <p:spPr>
            <a:xfrm>
              <a:off x="7686967" y="1310059"/>
              <a:ext cx="59480" cy="59480"/>
            </a:xfrm>
            <a:custGeom>
              <a:avLst/>
              <a:gdLst/>
              <a:ahLst/>
              <a:cxnLst/>
              <a:rect l="l" t="t" r="r" b="b"/>
              <a:pathLst>
                <a:path w="1857" h="1857" extrusionOk="0">
                  <a:moveTo>
                    <a:pt x="1" y="1"/>
                  </a:moveTo>
                  <a:lnTo>
                    <a:pt x="1" y="1856"/>
                  </a:lnTo>
                  <a:lnTo>
                    <a:pt x="1857" y="1856"/>
                  </a:lnTo>
                  <a:lnTo>
                    <a:pt x="18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187" name="Google Shape;1187;p27"/>
            <p:cNvSpPr/>
            <p:nvPr/>
          </p:nvSpPr>
          <p:spPr>
            <a:xfrm>
              <a:off x="7459810" y="1310059"/>
              <a:ext cx="59480" cy="59480"/>
            </a:xfrm>
            <a:custGeom>
              <a:avLst/>
              <a:gdLst/>
              <a:ahLst/>
              <a:cxnLst/>
              <a:rect l="l" t="t" r="r" b="b"/>
              <a:pathLst>
                <a:path w="1857" h="1857" extrusionOk="0">
                  <a:moveTo>
                    <a:pt x="1" y="1"/>
                  </a:moveTo>
                  <a:lnTo>
                    <a:pt x="1"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188" name="Google Shape;1188;p27"/>
            <p:cNvSpPr/>
            <p:nvPr/>
          </p:nvSpPr>
          <p:spPr>
            <a:xfrm>
              <a:off x="8822526" y="1493527"/>
              <a:ext cx="59448" cy="59159"/>
            </a:xfrm>
            <a:custGeom>
              <a:avLst/>
              <a:gdLst/>
              <a:ahLst/>
              <a:cxnLst/>
              <a:rect l="l" t="t" r="r" b="b"/>
              <a:pathLst>
                <a:path w="1856" h="1847"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189" name="Google Shape;1189;p27"/>
            <p:cNvSpPr/>
            <p:nvPr/>
          </p:nvSpPr>
          <p:spPr>
            <a:xfrm>
              <a:off x="8595338" y="1493527"/>
              <a:ext cx="59480" cy="59159"/>
            </a:xfrm>
            <a:custGeom>
              <a:avLst/>
              <a:gdLst/>
              <a:ahLst/>
              <a:cxnLst/>
              <a:rect l="l" t="t" r="r" b="b"/>
              <a:pathLst>
                <a:path w="1857" h="1847" extrusionOk="0">
                  <a:moveTo>
                    <a:pt x="1" y="0"/>
                  </a:moveTo>
                  <a:lnTo>
                    <a:pt x="1" y="1847"/>
                  </a:lnTo>
                  <a:lnTo>
                    <a:pt x="1857" y="1847"/>
                  </a:lnTo>
                  <a:lnTo>
                    <a:pt x="18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190" name="Google Shape;1190;p27"/>
            <p:cNvSpPr/>
            <p:nvPr/>
          </p:nvSpPr>
          <p:spPr>
            <a:xfrm>
              <a:off x="8368469" y="1493527"/>
              <a:ext cx="59191" cy="59159"/>
            </a:xfrm>
            <a:custGeom>
              <a:avLst/>
              <a:gdLst/>
              <a:ahLst/>
              <a:cxnLst/>
              <a:rect l="l" t="t" r="r" b="b"/>
              <a:pathLst>
                <a:path w="1848" h="1847" extrusionOk="0">
                  <a:moveTo>
                    <a:pt x="1" y="0"/>
                  </a:moveTo>
                  <a:lnTo>
                    <a:pt x="1" y="1847"/>
                  </a:lnTo>
                  <a:lnTo>
                    <a:pt x="1847" y="1847"/>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191" name="Google Shape;1191;p27"/>
            <p:cNvSpPr/>
            <p:nvPr/>
          </p:nvSpPr>
          <p:spPr>
            <a:xfrm>
              <a:off x="8141312" y="1493527"/>
              <a:ext cx="59191" cy="59159"/>
            </a:xfrm>
            <a:custGeom>
              <a:avLst/>
              <a:gdLst/>
              <a:ahLst/>
              <a:cxnLst/>
              <a:rect l="l" t="t" r="r" b="b"/>
              <a:pathLst>
                <a:path w="1848" h="1847" extrusionOk="0">
                  <a:moveTo>
                    <a:pt x="0" y="0"/>
                  </a:moveTo>
                  <a:lnTo>
                    <a:pt x="0" y="1847"/>
                  </a:lnTo>
                  <a:lnTo>
                    <a:pt x="1847" y="1847"/>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192" name="Google Shape;1192;p27"/>
            <p:cNvSpPr/>
            <p:nvPr/>
          </p:nvSpPr>
          <p:spPr>
            <a:xfrm>
              <a:off x="7914156" y="1493527"/>
              <a:ext cx="59448" cy="59159"/>
            </a:xfrm>
            <a:custGeom>
              <a:avLst/>
              <a:gdLst/>
              <a:ahLst/>
              <a:cxnLst/>
              <a:rect l="l" t="t" r="r" b="b"/>
              <a:pathLst>
                <a:path w="1856" h="1847"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193" name="Google Shape;1193;p27"/>
            <p:cNvSpPr/>
            <p:nvPr/>
          </p:nvSpPr>
          <p:spPr>
            <a:xfrm>
              <a:off x="7686967" y="1493527"/>
              <a:ext cx="59480" cy="59159"/>
            </a:xfrm>
            <a:custGeom>
              <a:avLst/>
              <a:gdLst/>
              <a:ahLst/>
              <a:cxnLst/>
              <a:rect l="l" t="t" r="r" b="b"/>
              <a:pathLst>
                <a:path w="1857" h="1847" extrusionOk="0">
                  <a:moveTo>
                    <a:pt x="1" y="0"/>
                  </a:moveTo>
                  <a:lnTo>
                    <a:pt x="1" y="1847"/>
                  </a:lnTo>
                  <a:lnTo>
                    <a:pt x="1857" y="1847"/>
                  </a:lnTo>
                  <a:lnTo>
                    <a:pt x="18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194" name="Google Shape;1194;p27"/>
            <p:cNvSpPr/>
            <p:nvPr/>
          </p:nvSpPr>
          <p:spPr>
            <a:xfrm>
              <a:off x="7459810" y="1493527"/>
              <a:ext cx="59480" cy="59159"/>
            </a:xfrm>
            <a:custGeom>
              <a:avLst/>
              <a:gdLst/>
              <a:ahLst/>
              <a:cxnLst/>
              <a:rect l="l" t="t" r="r" b="b"/>
              <a:pathLst>
                <a:path w="1857" h="1847" extrusionOk="0">
                  <a:moveTo>
                    <a:pt x="1" y="0"/>
                  </a:moveTo>
                  <a:lnTo>
                    <a:pt x="1"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grpSp>
      <p:grpSp>
        <p:nvGrpSpPr>
          <p:cNvPr id="1195" name="Google Shape;1195;p27"/>
          <p:cNvGrpSpPr/>
          <p:nvPr/>
        </p:nvGrpSpPr>
        <p:grpSpPr>
          <a:xfrm rot="10800000">
            <a:off x="15994764" y="4463281"/>
            <a:ext cx="795377" cy="2230680"/>
            <a:chOff x="268563" y="1557235"/>
            <a:chExt cx="426095" cy="1195007"/>
          </a:xfrm>
        </p:grpSpPr>
        <p:sp>
          <p:nvSpPr>
            <p:cNvPr id="1196" name="Google Shape;1196;p27"/>
            <p:cNvSpPr/>
            <p:nvPr/>
          </p:nvSpPr>
          <p:spPr>
            <a:xfrm>
              <a:off x="268563" y="1557235"/>
              <a:ext cx="59480" cy="59448"/>
            </a:xfrm>
            <a:custGeom>
              <a:avLst/>
              <a:gdLst/>
              <a:ahLst/>
              <a:cxnLst/>
              <a:rect l="l" t="t" r="r" b="b"/>
              <a:pathLst>
                <a:path w="1857" h="1856" extrusionOk="0">
                  <a:moveTo>
                    <a:pt x="1" y="0"/>
                  </a:moveTo>
                  <a:lnTo>
                    <a:pt x="1" y="1856"/>
                  </a:lnTo>
                  <a:lnTo>
                    <a:pt x="1856" y="1856"/>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197" name="Google Shape;1197;p27"/>
            <p:cNvSpPr/>
            <p:nvPr/>
          </p:nvSpPr>
          <p:spPr>
            <a:xfrm>
              <a:off x="268563" y="1784391"/>
              <a:ext cx="59480" cy="59480"/>
            </a:xfrm>
            <a:custGeom>
              <a:avLst/>
              <a:gdLst/>
              <a:ahLst/>
              <a:cxnLst/>
              <a:rect l="l" t="t" r="r" b="b"/>
              <a:pathLst>
                <a:path w="1857" h="1857" extrusionOk="0">
                  <a:moveTo>
                    <a:pt x="1" y="1"/>
                  </a:moveTo>
                  <a:lnTo>
                    <a:pt x="1"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198" name="Google Shape;1198;p27"/>
            <p:cNvSpPr/>
            <p:nvPr/>
          </p:nvSpPr>
          <p:spPr>
            <a:xfrm>
              <a:off x="268563" y="2011548"/>
              <a:ext cx="59480" cy="59480"/>
            </a:xfrm>
            <a:custGeom>
              <a:avLst/>
              <a:gdLst/>
              <a:ahLst/>
              <a:cxnLst/>
              <a:rect l="l" t="t" r="r" b="b"/>
              <a:pathLst>
                <a:path w="1857" h="1857" extrusionOk="0">
                  <a:moveTo>
                    <a:pt x="1" y="1"/>
                  </a:moveTo>
                  <a:lnTo>
                    <a:pt x="1"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199" name="Google Shape;1199;p27"/>
            <p:cNvSpPr/>
            <p:nvPr/>
          </p:nvSpPr>
          <p:spPr>
            <a:xfrm>
              <a:off x="268563" y="2238737"/>
              <a:ext cx="59480" cy="59448"/>
            </a:xfrm>
            <a:custGeom>
              <a:avLst/>
              <a:gdLst/>
              <a:ahLst/>
              <a:cxnLst/>
              <a:rect l="l" t="t" r="r" b="b"/>
              <a:pathLst>
                <a:path w="1857" h="1856" extrusionOk="0">
                  <a:moveTo>
                    <a:pt x="1" y="0"/>
                  </a:moveTo>
                  <a:lnTo>
                    <a:pt x="1" y="1856"/>
                  </a:lnTo>
                  <a:lnTo>
                    <a:pt x="1856" y="1856"/>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200" name="Google Shape;1200;p27"/>
            <p:cNvSpPr/>
            <p:nvPr/>
          </p:nvSpPr>
          <p:spPr>
            <a:xfrm>
              <a:off x="268563" y="2465894"/>
              <a:ext cx="59480" cy="59159"/>
            </a:xfrm>
            <a:custGeom>
              <a:avLst/>
              <a:gdLst/>
              <a:ahLst/>
              <a:cxnLst/>
              <a:rect l="l" t="t" r="r" b="b"/>
              <a:pathLst>
                <a:path w="1857" h="1847" extrusionOk="0">
                  <a:moveTo>
                    <a:pt x="1" y="0"/>
                  </a:moveTo>
                  <a:lnTo>
                    <a:pt x="1"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201" name="Google Shape;1201;p27"/>
            <p:cNvSpPr/>
            <p:nvPr/>
          </p:nvSpPr>
          <p:spPr>
            <a:xfrm>
              <a:off x="268563" y="2693050"/>
              <a:ext cx="59480" cy="59191"/>
            </a:xfrm>
            <a:custGeom>
              <a:avLst/>
              <a:gdLst/>
              <a:ahLst/>
              <a:cxnLst/>
              <a:rect l="l" t="t" r="r" b="b"/>
              <a:pathLst>
                <a:path w="1857" h="1848" extrusionOk="0">
                  <a:moveTo>
                    <a:pt x="1" y="0"/>
                  </a:moveTo>
                  <a:lnTo>
                    <a:pt x="1"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202" name="Google Shape;1202;p27"/>
            <p:cNvSpPr/>
            <p:nvPr/>
          </p:nvSpPr>
          <p:spPr>
            <a:xfrm>
              <a:off x="452030" y="1557235"/>
              <a:ext cx="59448" cy="59448"/>
            </a:xfrm>
            <a:custGeom>
              <a:avLst/>
              <a:gdLst/>
              <a:ahLst/>
              <a:cxnLst/>
              <a:rect l="l" t="t" r="r" b="b"/>
              <a:pathLst>
                <a:path w="1856" h="1856" extrusionOk="0">
                  <a:moveTo>
                    <a:pt x="0" y="0"/>
                  </a:moveTo>
                  <a:lnTo>
                    <a:pt x="0" y="1856"/>
                  </a:lnTo>
                  <a:lnTo>
                    <a:pt x="1856" y="1856"/>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203" name="Google Shape;1203;p27"/>
            <p:cNvSpPr/>
            <p:nvPr/>
          </p:nvSpPr>
          <p:spPr>
            <a:xfrm>
              <a:off x="452030" y="1784391"/>
              <a:ext cx="59448" cy="59480"/>
            </a:xfrm>
            <a:custGeom>
              <a:avLst/>
              <a:gdLst/>
              <a:ahLst/>
              <a:cxnLst/>
              <a:rect l="l" t="t" r="r" b="b"/>
              <a:pathLst>
                <a:path w="1856" h="1857" extrusionOk="0">
                  <a:moveTo>
                    <a:pt x="0" y="1"/>
                  </a:moveTo>
                  <a:lnTo>
                    <a:pt x="0"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204" name="Google Shape;1204;p27"/>
            <p:cNvSpPr/>
            <p:nvPr/>
          </p:nvSpPr>
          <p:spPr>
            <a:xfrm>
              <a:off x="452030" y="2011548"/>
              <a:ext cx="59448" cy="59480"/>
            </a:xfrm>
            <a:custGeom>
              <a:avLst/>
              <a:gdLst/>
              <a:ahLst/>
              <a:cxnLst/>
              <a:rect l="l" t="t" r="r" b="b"/>
              <a:pathLst>
                <a:path w="1856" h="1857" extrusionOk="0">
                  <a:moveTo>
                    <a:pt x="0" y="1"/>
                  </a:moveTo>
                  <a:lnTo>
                    <a:pt x="0"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205" name="Google Shape;1205;p27"/>
            <p:cNvSpPr/>
            <p:nvPr/>
          </p:nvSpPr>
          <p:spPr>
            <a:xfrm>
              <a:off x="452030" y="2238737"/>
              <a:ext cx="59448" cy="59448"/>
            </a:xfrm>
            <a:custGeom>
              <a:avLst/>
              <a:gdLst/>
              <a:ahLst/>
              <a:cxnLst/>
              <a:rect l="l" t="t" r="r" b="b"/>
              <a:pathLst>
                <a:path w="1856" h="1856" extrusionOk="0">
                  <a:moveTo>
                    <a:pt x="0" y="0"/>
                  </a:moveTo>
                  <a:lnTo>
                    <a:pt x="0" y="1856"/>
                  </a:lnTo>
                  <a:lnTo>
                    <a:pt x="1856" y="1856"/>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206" name="Google Shape;1206;p27"/>
            <p:cNvSpPr/>
            <p:nvPr/>
          </p:nvSpPr>
          <p:spPr>
            <a:xfrm>
              <a:off x="452030" y="2465894"/>
              <a:ext cx="59448" cy="59159"/>
            </a:xfrm>
            <a:custGeom>
              <a:avLst/>
              <a:gdLst/>
              <a:ahLst/>
              <a:cxnLst/>
              <a:rect l="l" t="t" r="r" b="b"/>
              <a:pathLst>
                <a:path w="1856" h="1847"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207" name="Google Shape;1207;p27"/>
            <p:cNvSpPr/>
            <p:nvPr/>
          </p:nvSpPr>
          <p:spPr>
            <a:xfrm>
              <a:off x="452030" y="2693050"/>
              <a:ext cx="59448" cy="59191"/>
            </a:xfrm>
            <a:custGeom>
              <a:avLst/>
              <a:gdLst/>
              <a:ahLst/>
              <a:cxnLst/>
              <a:rect l="l" t="t" r="r" b="b"/>
              <a:pathLst>
                <a:path w="1856" h="1848"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208" name="Google Shape;1208;p27"/>
            <p:cNvSpPr/>
            <p:nvPr/>
          </p:nvSpPr>
          <p:spPr>
            <a:xfrm>
              <a:off x="635466" y="1557235"/>
              <a:ext cx="59191" cy="59448"/>
            </a:xfrm>
            <a:custGeom>
              <a:avLst/>
              <a:gdLst/>
              <a:ahLst/>
              <a:cxnLst/>
              <a:rect l="l" t="t" r="r" b="b"/>
              <a:pathLst>
                <a:path w="1848" h="1856" extrusionOk="0">
                  <a:moveTo>
                    <a:pt x="0" y="0"/>
                  </a:moveTo>
                  <a:lnTo>
                    <a:pt x="0" y="1856"/>
                  </a:lnTo>
                  <a:lnTo>
                    <a:pt x="1847" y="1856"/>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209" name="Google Shape;1209;p27"/>
            <p:cNvSpPr/>
            <p:nvPr/>
          </p:nvSpPr>
          <p:spPr>
            <a:xfrm>
              <a:off x="635466" y="1784391"/>
              <a:ext cx="59191" cy="59480"/>
            </a:xfrm>
            <a:custGeom>
              <a:avLst/>
              <a:gdLst/>
              <a:ahLst/>
              <a:cxnLst/>
              <a:rect l="l" t="t" r="r" b="b"/>
              <a:pathLst>
                <a:path w="1848" h="1857" extrusionOk="0">
                  <a:moveTo>
                    <a:pt x="0" y="1"/>
                  </a:moveTo>
                  <a:lnTo>
                    <a:pt x="0" y="1856"/>
                  </a:lnTo>
                  <a:lnTo>
                    <a:pt x="1847" y="1856"/>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210" name="Google Shape;1210;p27"/>
            <p:cNvSpPr/>
            <p:nvPr/>
          </p:nvSpPr>
          <p:spPr>
            <a:xfrm>
              <a:off x="635466" y="2011548"/>
              <a:ext cx="59191" cy="59480"/>
            </a:xfrm>
            <a:custGeom>
              <a:avLst/>
              <a:gdLst/>
              <a:ahLst/>
              <a:cxnLst/>
              <a:rect l="l" t="t" r="r" b="b"/>
              <a:pathLst>
                <a:path w="1848" h="1857" extrusionOk="0">
                  <a:moveTo>
                    <a:pt x="0" y="1"/>
                  </a:moveTo>
                  <a:lnTo>
                    <a:pt x="0" y="1856"/>
                  </a:lnTo>
                  <a:lnTo>
                    <a:pt x="1847" y="1856"/>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211" name="Google Shape;1211;p27"/>
            <p:cNvSpPr/>
            <p:nvPr/>
          </p:nvSpPr>
          <p:spPr>
            <a:xfrm>
              <a:off x="635466" y="2238737"/>
              <a:ext cx="59191" cy="59448"/>
            </a:xfrm>
            <a:custGeom>
              <a:avLst/>
              <a:gdLst/>
              <a:ahLst/>
              <a:cxnLst/>
              <a:rect l="l" t="t" r="r" b="b"/>
              <a:pathLst>
                <a:path w="1848" h="1856" extrusionOk="0">
                  <a:moveTo>
                    <a:pt x="0" y="0"/>
                  </a:moveTo>
                  <a:lnTo>
                    <a:pt x="0" y="1856"/>
                  </a:lnTo>
                  <a:lnTo>
                    <a:pt x="1847" y="1856"/>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212" name="Google Shape;1212;p27"/>
            <p:cNvSpPr/>
            <p:nvPr/>
          </p:nvSpPr>
          <p:spPr>
            <a:xfrm>
              <a:off x="635466" y="2465894"/>
              <a:ext cx="59191" cy="59159"/>
            </a:xfrm>
            <a:custGeom>
              <a:avLst/>
              <a:gdLst/>
              <a:ahLst/>
              <a:cxnLst/>
              <a:rect l="l" t="t" r="r" b="b"/>
              <a:pathLst>
                <a:path w="1848" h="1847" extrusionOk="0">
                  <a:moveTo>
                    <a:pt x="0" y="0"/>
                  </a:moveTo>
                  <a:lnTo>
                    <a:pt x="0" y="1847"/>
                  </a:lnTo>
                  <a:lnTo>
                    <a:pt x="1847" y="1847"/>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213" name="Google Shape;1213;p27"/>
            <p:cNvSpPr/>
            <p:nvPr/>
          </p:nvSpPr>
          <p:spPr>
            <a:xfrm>
              <a:off x="635466" y="2693050"/>
              <a:ext cx="59191" cy="59191"/>
            </a:xfrm>
            <a:custGeom>
              <a:avLst/>
              <a:gdLst/>
              <a:ahLst/>
              <a:cxnLst/>
              <a:rect l="l" t="t" r="r" b="b"/>
              <a:pathLst>
                <a:path w="1848" h="1848" extrusionOk="0">
                  <a:moveTo>
                    <a:pt x="0" y="0"/>
                  </a:moveTo>
                  <a:lnTo>
                    <a:pt x="0" y="1847"/>
                  </a:lnTo>
                  <a:lnTo>
                    <a:pt x="1847" y="1847"/>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grpSp>
      <p:grpSp>
        <p:nvGrpSpPr>
          <p:cNvPr id="1214" name="Google Shape;1214;p27"/>
          <p:cNvGrpSpPr/>
          <p:nvPr/>
        </p:nvGrpSpPr>
        <p:grpSpPr>
          <a:xfrm rot="10800000" flipH="1">
            <a:off x="15935576" y="-180489"/>
            <a:ext cx="1137253" cy="958543"/>
            <a:chOff x="4534959" y="3244799"/>
            <a:chExt cx="609243" cy="513505"/>
          </a:xfrm>
        </p:grpSpPr>
        <p:sp>
          <p:nvSpPr>
            <p:cNvPr id="1215" name="Google Shape;1215;p27"/>
            <p:cNvSpPr/>
            <p:nvPr/>
          </p:nvSpPr>
          <p:spPr>
            <a:xfrm>
              <a:off x="4534959" y="3244799"/>
              <a:ext cx="59480" cy="59191"/>
            </a:xfrm>
            <a:custGeom>
              <a:avLst/>
              <a:gdLst/>
              <a:ahLst/>
              <a:cxnLst/>
              <a:rect l="l" t="t" r="r" b="b"/>
              <a:pathLst>
                <a:path w="1857" h="1848" extrusionOk="0">
                  <a:moveTo>
                    <a:pt x="1" y="1"/>
                  </a:moveTo>
                  <a:lnTo>
                    <a:pt x="1" y="1847"/>
                  </a:lnTo>
                  <a:lnTo>
                    <a:pt x="1856" y="1847"/>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216" name="Google Shape;1216;p27"/>
            <p:cNvSpPr/>
            <p:nvPr/>
          </p:nvSpPr>
          <p:spPr>
            <a:xfrm>
              <a:off x="4534959" y="3471988"/>
              <a:ext cx="59480" cy="59159"/>
            </a:xfrm>
            <a:custGeom>
              <a:avLst/>
              <a:gdLst/>
              <a:ahLst/>
              <a:cxnLst/>
              <a:rect l="l" t="t" r="r" b="b"/>
              <a:pathLst>
                <a:path w="1857" h="1847" extrusionOk="0">
                  <a:moveTo>
                    <a:pt x="1" y="0"/>
                  </a:moveTo>
                  <a:lnTo>
                    <a:pt x="1"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217" name="Google Shape;1217;p27"/>
            <p:cNvSpPr/>
            <p:nvPr/>
          </p:nvSpPr>
          <p:spPr>
            <a:xfrm>
              <a:off x="4534959" y="3698857"/>
              <a:ext cx="59480" cy="59448"/>
            </a:xfrm>
            <a:custGeom>
              <a:avLst/>
              <a:gdLst/>
              <a:ahLst/>
              <a:cxnLst/>
              <a:rect l="l" t="t" r="r" b="b"/>
              <a:pathLst>
                <a:path w="1857" h="1856" extrusionOk="0">
                  <a:moveTo>
                    <a:pt x="1" y="0"/>
                  </a:moveTo>
                  <a:lnTo>
                    <a:pt x="1" y="1856"/>
                  </a:lnTo>
                  <a:lnTo>
                    <a:pt x="1856" y="1856"/>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218" name="Google Shape;1218;p27"/>
            <p:cNvSpPr/>
            <p:nvPr/>
          </p:nvSpPr>
          <p:spPr>
            <a:xfrm>
              <a:off x="4718138" y="3244799"/>
              <a:ext cx="59448" cy="59191"/>
            </a:xfrm>
            <a:custGeom>
              <a:avLst/>
              <a:gdLst/>
              <a:ahLst/>
              <a:cxnLst/>
              <a:rect l="l" t="t" r="r" b="b"/>
              <a:pathLst>
                <a:path w="1856" h="1848" extrusionOk="0">
                  <a:moveTo>
                    <a:pt x="0" y="1"/>
                  </a:moveTo>
                  <a:lnTo>
                    <a:pt x="0" y="1847"/>
                  </a:lnTo>
                  <a:lnTo>
                    <a:pt x="1856" y="1847"/>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219" name="Google Shape;1219;p27"/>
            <p:cNvSpPr/>
            <p:nvPr/>
          </p:nvSpPr>
          <p:spPr>
            <a:xfrm>
              <a:off x="4718138" y="3471988"/>
              <a:ext cx="59448" cy="59159"/>
            </a:xfrm>
            <a:custGeom>
              <a:avLst/>
              <a:gdLst/>
              <a:ahLst/>
              <a:cxnLst/>
              <a:rect l="l" t="t" r="r" b="b"/>
              <a:pathLst>
                <a:path w="1856" h="1847"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220" name="Google Shape;1220;p27"/>
            <p:cNvSpPr/>
            <p:nvPr/>
          </p:nvSpPr>
          <p:spPr>
            <a:xfrm>
              <a:off x="4718138" y="3698857"/>
              <a:ext cx="59448" cy="59448"/>
            </a:xfrm>
            <a:custGeom>
              <a:avLst/>
              <a:gdLst/>
              <a:ahLst/>
              <a:cxnLst/>
              <a:rect l="l" t="t" r="r" b="b"/>
              <a:pathLst>
                <a:path w="1856" h="1856" extrusionOk="0">
                  <a:moveTo>
                    <a:pt x="0" y="0"/>
                  </a:moveTo>
                  <a:lnTo>
                    <a:pt x="0" y="1856"/>
                  </a:lnTo>
                  <a:lnTo>
                    <a:pt x="1856" y="1856"/>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221" name="Google Shape;1221;p27"/>
            <p:cNvSpPr/>
            <p:nvPr/>
          </p:nvSpPr>
          <p:spPr>
            <a:xfrm>
              <a:off x="4901574" y="3244799"/>
              <a:ext cx="59480" cy="59191"/>
            </a:xfrm>
            <a:custGeom>
              <a:avLst/>
              <a:gdLst/>
              <a:ahLst/>
              <a:cxnLst/>
              <a:rect l="l" t="t" r="r" b="b"/>
              <a:pathLst>
                <a:path w="1857" h="1848" extrusionOk="0">
                  <a:moveTo>
                    <a:pt x="1" y="1"/>
                  </a:moveTo>
                  <a:lnTo>
                    <a:pt x="1" y="1847"/>
                  </a:lnTo>
                  <a:lnTo>
                    <a:pt x="1856" y="1847"/>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222" name="Google Shape;1222;p27"/>
            <p:cNvSpPr/>
            <p:nvPr/>
          </p:nvSpPr>
          <p:spPr>
            <a:xfrm>
              <a:off x="4901574" y="3471988"/>
              <a:ext cx="59480" cy="59159"/>
            </a:xfrm>
            <a:custGeom>
              <a:avLst/>
              <a:gdLst/>
              <a:ahLst/>
              <a:cxnLst/>
              <a:rect l="l" t="t" r="r" b="b"/>
              <a:pathLst>
                <a:path w="1857" h="1847" extrusionOk="0">
                  <a:moveTo>
                    <a:pt x="1" y="0"/>
                  </a:moveTo>
                  <a:lnTo>
                    <a:pt x="1"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223" name="Google Shape;1223;p27"/>
            <p:cNvSpPr/>
            <p:nvPr/>
          </p:nvSpPr>
          <p:spPr>
            <a:xfrm>
              <a:off x="4901574" y="3698857"/>
              <a:ext cx="59480" cy="59448"/>
            </a:xfrm>
            <a:custGeom>
              <a:avLst/>
              <a:gdLst/>
              <a:ahLst/>
              <a:cxnLst/>
              <a:rect l="l" t="t" r="r" b="b"/>
              <a:pathLst>
                <a:path w="1857" h="1856" extrusionOk="0">
                  <a:moveTo>
                    <a:pt x="1" y="0"/>
                  </a:moveTo>
                  <a:lnTo>
                    <a:pt x="1" y="1856"/>
                  </a:lnTo>
                  <a:lnTo>
                    <a:pt x="1856" y="1856"/>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224" name="Google Shape;1224;p27"/>
            <p:cNvSpPr/>
            <p:nvPr/>
          </p:nvSpPr>
          <p:spPr>
            <a:xfrm>
              <a:off x="5085010" y="3244799"/>
              <a:ext cx="59191" cy="59191"/>
            </a:xfrm>
            <a:custGeom>
              <a:avLst/>
              <a:gdLst/>
              <a:ahLst/>
              <a:cxnLst/>
              <a:rect l="l" t="t" r="r" b="b"/>
              <a:pathLst>
                <a:path w="1848" h="1848" extrusionOk="0">
                  <a:moveTo>
                    <a:pt x="1" y="1"/>
                  </a:moveTo>
                  <a:lnTo>
                    <a:pt x="1" y="1847"/>
                  </a:lnTo>
                  <a:lnTo>
                    <a:pt x="1848" y="1847"/>
                  </a:lnTo>
                  <a:lnTo>
                    <a:pt x="184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225" name="Google Shape;1225;p27"/>
            <p:cNvSpPr/>
            <p:nvPr/>
          </p:nvSpPr>
          <p:spPr>
            <a:xfrm>
              <a:off x="5085010" y="3471988"/>
              <a:ext cx="59191" cy="59159"/>
            </a:xfrm>
            <a:custGeom>
              <a:avLst/>
              <a:gdLst/>
              <a:ahLst/>
              <a:cxnLst/>
              <a:rect l="l" t="t" r="r" b="b"/>
              <a:pathLst>
                <a:path w="1848" h="1847" extrusionOk="0">
                  <a:moveTo>
                    <a:pt x="1" y="0"/>
                  </a:moveTo>
                  <a:lnTo>
                    <a:pt x="1" y="1847"/>
                  </a:lnTo>
                  <a:lnTo>
                    <a:pt x="1848" y="1847"/>
                  </a:lnTo>
                  <a:lnTo>
                    <a:pt x="184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226" name="Google Shape;1226;p27"/>
            <p:cNvSpPr/>
            <p:nvPr/>
          </p:nvSpPr>
          <p:spPr>
            <a:xfrm>
              <a:off x="5085010" y="3698857"/>
              <a:ext cx="59191" cy="59448"/>
            </a:xfrm>
            <a:custGeom>
              <a:avLst/>
              <a:gdLst/>
              <a:ahLst/>
              <a:cxnLst/>
              <a:rect l="l" t="t" r="r" b="b"/>
              <a:pathLst>
                <a:path w="1848" h="1856" extrusionOk="0">
                  <a:moveTo>
                    <a:pt x="1" y="0"/>
                  </a:moveTo>
                  <a:lnTo>
                    <a:pt x="1" y="1856"/>
                  </a:lnTo>
                  <a:lnTo>
                    <a:pt x="1848" y="1856"/>
                  </a:lnTo>
                  <a:lnTo>
                    <a:pt x="184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400"/>
        <p:cNvGrpSpPr/>
        <p:nvPr/>
      </p:nvGrpSpPr>
      <p:grpSpPr>
        <a:xfrm>
          <a:off x="0" y="0"/>
          <a:ext cx="0" cy="0"/>
          <a:chOff x="0" y="0"/>
          <a:chExt cx="0" cy="0"/>
        </a:xfrm>
      </p:grpSpPr>
      <p:sp>
        <p:nvSpPr>
          <p:cNvPr id="1401" name="Google Shape;1401;p32"/>
          <p:cNvSpPr/>
          <p:nvPr/>
        </p:nvSpPr>
        <p:spPr>
          <a:xfrm>
            <a:off x="15940118" y="2004643"/>
            <a:ext cx="1128165" cy="4035063"/>
          </a:xfrm>
          <a:custGeom>
            <a:avLst/>
            <a:gdLst/>
            <a:ahLst/>
            <a:cxnLst/>
            <a:rect l="l" t="t" r="r" b="b"/>
            <a:pathLst>
              <a:path w="18869" h="67488" extrusionOk="0">
                <a:moveTo>
                  <a:pt x="0" y="0"/>
                </a:moveTo>
                <a:lnTo>
                  <a:pt x="0" y="67488"/>
                </a:lnTo>
                <a:lnTo>
                  <a:pt x="18868" y="67488"/>
                </a:lnTo>
                <a:lnTo>
                  <a:pt x="18868" y="0"/>
                </a:lnTo>
                <a:close/>
              </a:path>
            </a:pathLst>
          </a:custGeom>
          <a:solidFill>
            <a:schemeClr val="dk1"/>
          </a:solidFill>
          <a:ln>
            <a:noFill/>
          </a:ln>
        </p:spPr>
        <p:txBody>
          <a:bodyPr spcFirstLastPara="1" wrap="square" lIns="127995" tIns="127995" rIns="127995" bIns="127995" anchor="ctr" anchorCtr="0">
            <a:noAutofit/>
          </a:bodyPr>
          <a:lstStyle/>
          <a:p>
            <a:pPr marL="0" lvl="0" indent="0" algn="l" rtl="0">
              <a:spcBef>
                <a:spcPts val="0"/>
              </a:spcBef>
              <a:spcAft>
                <a:spcPts val="0"/>
              </a:spcAft>
              <a:buNone/>
            </a:pPr>
            <a:endParaRPr sz="3073"/>
          </a:p>
        </p:txBody>
      </p:sp>
      <p:sp>
        <p:nvSpPr>
          <p:cNvPr id="1402" name="Google Shape;1402;p32"/>
          <p:cNvSpPr/>
          <p:nvPr/>
        </p:nvSpPr>
        <p:spPr>
          <a:xfrm>
            <a:off x="16503873" y="4450419"/>
            <a:ext cx="564411" cy="5150372"/>
          </a:xfrm>
          <a:custGeom>
            <a:avLst/>
            <a:gdLst/>
            <a:ahLst/>
            <a:cxnLst/>
            <a:rect l="l" t="t" r="r" b="b"/>
            <a:pathLst>
              <a:path w="9440" h="86142" fill="none" extrusionOk="0">
                <a:moveTo>
                  <a:pt x="1" y="86142"/>
                </a:moveTo>
                <a:lnTo>
                  <a:pt x="1" y="1"/>
                </a:lnTo>
                <a:lnTo>
                  <a:pt x="9439" y="1"/>
                </a:lnTo>
              </a:path>
            </a:pathLst>
          </a:custGeom>
          <a:noFill/>
          <a:ln w="9525" cap="flat" cmpd="sng">
            <a:solidFill>
              <a:schemeClr val="lt1"/>
            </a:solidFill>
            <a:prstDash val="solid"/>
            <a:miter lim="8921"/>
            <a:headEnd type="none" w="sm" len="sm"/>
            <a:tailEnd type="none" w="sm" len="sm"/>
          </a:ln>
        </p:spPr>
        <p:txBody>
          <a:bodyPr spcFirstLastPara="1" wrap="square" lIns="127995" tIns="127995" rIns="127995" bIns="127995" anchor="ctr" anchorCtr="0">
            <a:noAutofit/>
          </a:bodyPr>
          <a:lstStyle/>
          <a:p>
            <a:pPr marL="0" lvl="0" indent="0" algn="l" rtl="0">
              <a:spcBef>
                <a:spcPts val="0"/>
              </a:spcBef>
              <a:spcAft>
                <a:spcPts val="0"/>
              </a:spcAft>
              <a:buNone/>
            </a:pPr>
            <a:endParaRPr sz="3073"/>
          </a:p>
        </p:txBody>
      </p:sp>
      <p:grpSp>
        <p:nvGrpSpPr>
          <p:cNvPr id="1403" name="Google Shape;1403;p32"/>
          <p:cNvGrpSpPr/>
          <p:nvPr/>
        </p:nvGrpSpPr>
        <p:grpSpPr>
          <a:xfrm>
            <a:off x="14188412" y="-128954"/>
            <a:ext cx="2654707" cy="794780"/>
            <a:chOff x="7459810" y="1126912"/>
            <a:chExt cx="1422164" cy="425775"/>
          </a:xfrm>
        </p:grpSpPr>
        <p:sp>
          <p:nvSpPr>
            <p:cNvPr id="1404" name="Google Shape;1404;p32"/>
            <p:cNvSpPr/>
            <p:nvPr/>
          </p:nvSpPr>
          <p:spPr>
            <a:xfrm>
              <a:off x="8822526" y="1126912"/>
              <a:ext cx="59448" cy="59191"/>
            </a:xfrm>
            <a:custGeom>
              <a:avLst/>
              <a:gdLst/>
              <a:ahLst/>
              <a:cxnLst/>
              <a:rect l="l" t="t" r="r" b="b"/>
              <a:pathLst>
                <a:path w="1856" h="1848"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405" name="Google Shape;1405;p32"/>
            <p:cNvSpPr/>
            <p:nvPr/>
          </p:nvSpPr>
          <p:spPr>
            <a:xfrm>
              <a:off x="8595338" y="1126912"/>
              <a:ext cx="59480" cy="59191"/>
            </a:xfrm>
            <a:custGeom>
              <a:avLst/>
              <a:gdLst/>
              <a:ahLst/>
              <a:cxnLst/>
              <a:rect l="l" t="t" r="r" b="b"/>
              <a:pathLst>
                <a:path w="1857" h="1848" extrusionOk="0">
                  <a:moveTo>
                    <a:pt x="1" y="0"/>
                  </a:moveTo>
                  <a:lnTo>
                    <a:pt x="1" y="1847"/>
                  </a:lnTo>
                  <a:lnTo>
                    <a:pt x="1857" y="1847"/>
                  </a:lnTo>
                  <a:lnTo>
                    <a:pt x="18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406" name="Google Shape;1406;p32"/>
            <p:cNvSpPr/>
            <p:nvPr/>
          </p:nvSpPr>
          <p:spPr>
            <a:xfrm>
              <a:off x="8368469" y="1126912"/>
              <a:ext cx="59191" cy="59191"/>
            </a:xfrm>
            <a:custGeom>
              <a:avLst/>
              <a:gdLst/>
              <a:ahLst/>
              <a:cxnLst/>
              <a:rect l="l" t="t" r="r" b="b"/>
              <a:pathLst>
                <a:path w="1848" h="1848" extrusionOk="0">
                  <a:moveTo>
                    <a:pt x="1" y="0"/>
                  </a:moveTo>
                  <a:lnTo>
                    <a:pt x="1" y="1847"/>
                  </a:lnTo>
                  <a:lnTo>
                    <a:pt x="1847" y="1847"/>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407" name="Google Shape;1407;p32"/>
            <p:cNvSpPr/>
            <p:nvPr/>
          </p:nvSpPr>
          <p:spPr>
            <a:xfrm>
              <a:off x="8141312" y="1126912"/>
              <a:ext cx="59191" cy="59191"/>
            </a:xfrm>
            <a:custGeom>
              <a:avLst/>
              <a:gdLst/>
              <a:ahLst/>
              <a:cxnLst/>
              <a:rect l="l" t="t" r="r" b="b"/>
              <a:pathLst>
                <a:path w="1848" h="1848" extrusionOk="0">
                  <a:moveTo>
                    <a:pt x="0" y="0"/>
                  </a:moveTo>
                  <a:lnTo>
                    <a:pt x="0" y="1847"/>
                  </a:lnTo>
                  <a:lnTo>
                    <a:pt x="1847" y="1847"/>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408" name="Google Shape;1408;p32"/>
            <p:cNvSpPr/>
            <p:nvPr/>
          </p:nvSpPr>
          <p:spPr>
            <a:xfrm>
              <a:off x="7914156" y="1126912"/>
              <a:ext cx="59448" cy="59191"/>
            </a:xfrm>
            <a:custGeom>
              <a:avLst/>
              <a:gdLst/>
              <a:ahLst/>
              <a:cxnLst/>
              <a:rect l="l" t="t" r="r" b="b"/>
              <a:pathLst>
                <a:path w="1856" h="1848"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409" name="Google Shape;1409;p32"/>
            <p:cNvSpPr/>
            <p:nvPr/>
          </p:nvSpPr>
          <p:spPr>
            <a:xfrm>
              <a:off x="7686967" y="1126912"/>
              <a:ext cx="59480" cy="59191"/>
            </a:xfrm>
            <a:custGeom>
              <a:avLst/>
              <a:gdLst/>
              <a:ahLst/>
              <a:cxnLst/>
              <a:rect l="l" t="t" r="r" b="b"/>
              <a:pathLst>
                <a:path w="1857" h="1848" extrusionOk="0">
                  <a:moveTo>
                    <a:pt x="1" y="0"/>
                  </a:moveTo>
                  <a:lnTo>
                    <a:pt x="1" y="1847"/>
                  </a:lnTo>
                  <a:lnTo>
                    <a:pt x="1857" y="1847"/>
                  </a:lnTo>
                  <a:lnTo>
                    <a:pt x="18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410" name="Google Shape;1410;p32"/>
            <p:cNvSpPr/>
            <p:nvPr/>
          </p:nvSpPr>
          <p:spPr>
            <a:xfrm>
              <a:off x="7459810" y="1126912"/>
              <a:ext cx="59480" cy="59191"/>
            </a:xfrm>
            <a:custGeom>
              <a:avLst/>
              <a:gdLst/>
              <a:ahLst/>
              <a:cxnLst/>
              <a:rect l="l" t="t" r="r" b="b"/>
              <a:pathLst>
                <a:path w="1857" h="1848" extrusionOk="0">
                  <a:moveTo>
                    <a:pt x="1" y="0"/>
                  </a:moveTo>
                  <a:lnTo>
                    <a:pt x="1"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411" name="Google Shape;1411;p32"/>
            <p:cNvSpPr/>
            <p:nvPr/>
          </p:nvSpPr>
          <p:spPr>
            <a:xfrm>
              <a:off x="8822526" y="1310059"/>
              <a:ext cx="59448" cy="59480"/>
            </a:xfrm>
            <a:custGeom>
              <a:avLst/>
              <a:gdLst/>
              <a:ahLst/>
              <a:cxnLst/>
              <a:rect l="l" t="t" r="r" b="b"/>
              <a:pathLst>
                <a:path w="1856" h="1857" extrusionOk="0">
                  <a:moveTo>
                    <a:pt x="0" y="1"/>
                  </a:moveTo>
                  <a:lnTo>
                    <a:pt x="0"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412" name="Google Shape;1412;p32"/>
            <p:cNvSpPr/>
            <p:nvPr/>
          </p:nvSpPr>
          <p:spPr>
            <a:xfrm>
              <a:off x="8595338" y="1310059"/>
              <a:ext cx="59480" cy="59480"/>
            </a:xfrm>
            <a:custGeom>
              <a:avLst/>
              <a:gdLst/>
              <a:ahLst/>
              <a:cxnLst/>
              <a:rect l="l" t="t" r="r" b="b"/>
              <a:pathLst>
                <a:path w="1857" h="1857" extrusionOk="0">
                  <a:moveTo>
                    <a:pt x="1" y="1"/>
                  </a:moveTo>
                  <a:lnTo>
                    <a:pt x="1" y="1856"/>
                  </a:lnTo>
                  <a:lnTo>
                    <a:pt x="1857" y="1856"/>
                  </a:lnTo>
                  <a:lnTo>
                    <a:pt x="18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413" name="Google Shape;1413;p32"/>
            <p:cNvSpPr/>
            <p:nvPr/>
          </p:nvSpPr>
          <p:spPr>
            <a:xfrm>
              <a:off x="8368469" y="1310059"/>
              <a:ext cx="59191" cy="59480"/>
            </a:xfrm>
            <a:custGeom>
              <a:avLst/>
              <a:gdLst/>
              <a:ahLst/>
              <a:cxnLst/>
              <a:rect l="l" t="t" r="r" b="b"/>
              <a:pathLst>
                <a:path w="1848" h="1857" extrusionOk="0">
                  <a:moveTo>
                    <a:pt x="1" y="1"/>
                  </a:moveTo>
                  <a:lnTo>
                    <a:pt x="1" y="1856"/>
                  </a:lnTo>
                  <a:lnTo>
                    <a:pt x="1847" y="1856"/>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414" name="Google Shape;1414;p32"/>
            <p:cNvSpPr/>
            <p:nvPr/>
          </p:nvSpPr>
          <p:spPr>
            <a:xfrm>
              <a:off x="8141312" y="1310059"/>
              <a:ext cx="59191" cy="59480"/>
            </a:xfrm>
            <a:custGeom>
              <a:avLst/>
              <a:gdLst/>
              <a:ahLst/>
              <a:cxnLst/>
              <a:rect l="l" t="t" r="r" b="b"/>
              <a:pathLst>
                <a:path w="1848" h="1857" extrusionOk="0">
                  <a:moveTo>
                    <a:pt x="0" y="1"/>
                  </a:moveTo>
                  <a:lnTo>
                    <a:pt x="0" y="1856"/>
                  </a:lnTo>
                  <a:lnTo>
                    <a:pt x="1847" y="1856"/>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415" name="Google Shape;1415;p32"/>
            <p:cNvSpPr/>
            <p:nvPr/>
          </p:nvSpPr>
          <p:spPr>
            <a:xfrm>
              <a:off x="7914156" y="1310059"/>
              <a:ext cx="59448" cy="59480"/>
            </a:xfrm>
            <a:custGeom>
              <a:avLst/>
              <a:gdLst/>
              <a:ahLst/>
              <a:cxnLst/>
              <a:rect l="l" t="t" r="r" b="b"/>
              <a:pathLst>
                <a:path w="1856" h="1857" extrusionOk="0">
                  <a:moveTo>
                    <a:pt x="0" y="1"/>
                  </a:moveTo>
                  <a:lnTo>
                    <a:pt x="0"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416" name="Google Shape;1416;p32"/>
            <p:cNvSpPr/>
            <p:nvPr/>
          </p:nvSpPr>
          <p:spPr>
            <a:xfrm>
              <a:off x="7686967" y="1310059"/>
              <a:ext cx="59480" cy="59480"/>
            </a:xfrm>
            <a:custGeom>
              <a:avLst/>
              <a:gdLst/>
              <a:ahLst/>
              <a:cxnLst/>
              <a:rect l="l" t="t" r="r" b="b"/>
              <a:pathLst>
                <a:path w="1857" h="1857" extrusionOk="0">
                  <a:moveTo>
                    <a:pt x="1" y="1"/>
                  </a:moveTo>
                  <a:lnTo>
                    <a:pt x="1" y="1856"/>
                  </a:lnTo>
                  <a:lnTo>
                    <a:pt x="1857" y="1856"/>
                  </a:lnTo>
                  <a:lnTo>
                    <a:pt x="18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417" name="Google Shape;1417;p32"/>
            <p:cNvSpPr/>
            <p:nvPr/>
          </p:nvSpPr>
          <p:spPr>
            <a:xfrm>
              <a:off x="7459810" y="1310059"/>
              <a:ext cx="59480" cy="59480"/>
            </a:xfrm>
            <a:custGeom>
              <a:avLst/>
              <a:gdLst/>
              <a:ahLst/>
              <a:cxnLst/>
              <a:rect l="l" t="t" r="r" b="b"/>
              <a:pathLst>
                <a:path w="1857" h="1857" extrusionOk="0">
                  <a:moveTo>
                    <a:pt x="1" y="1"/>
                  </a:moveTo>
                  <a:lnTo>
                    <a:pt x="1"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418" name="Google Shape;1418;p32"/>
            <p:cNvSpPr/>
            <p:nvPr/>
          </p:nvSpPr>
          <p:spPr>
            <a:xfrm>
              <a:off x="8822526" y="1493527"/>
              <a:ext cx="59448" cy="59159"/>
            </a:xfrm>
            <a:custGeom>
              <a:avLst/>
              <a:gdLst/>
              <a:ahLst/>
              <a:cxnLst/>
              <a:rect l="l" t="t" r="r" b="b"/>
              <a:pathLst>
                <a:path w="1856" h="1847"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419" name="Google Shape;1419;p32"/>
            <p:cNvSpPr/>
            <p:nvPr/>
          </p:nvSpPr>
          <p:spPr>
            <a:xfrm>
              <a:off x="8595338" y="1493527"/>
              <a:ext cx="59480" cy="59159"/>
            </a:xfrm>
            <a:custGeom>
              <a:avLst/>
              <a:gdLst/>
              <a:ahLst/>
              <a:cxnLst/>
              <a:rect l="l" t="t" r="r" b="b"/>
              <a:pathLst>
                <a:path w="1857" h="1847" extrusionOk="0">
                  <a:moveTo>
                    <a:pt x="1" y="0"/>
                  </a:moveTo>
                  <a:lnTo>
                    <a:pt x="1" y="1847"/>
                  </a:lnTo>
                  <a:lnTo>
                    <a:pt x="1857" y="1847"/>
                  </a:lnTo>
                  <a:lnTo>
                    <a:pt x="18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420" name="Google Shape;1420;p32"/>
            <p:cNvSpPr/>
            <p:nvPr/>
          </p:nvSpPr>
          <p:spPr>
            <a:xfrm>
              <a:off x="8368469" y="1493527"/>
              <a:ext cx="59191" cy="59159"/>
            </a:xfrm>
            <a:custGeom>
              <a:avLst/>
              <a:gdLst/>
              <a:ahLst/>
              <a:cxnLst/>
              <a:rect l="l" t="t" r="r" b="b"/>
              <a:pathLst>
                <a:path w="1848" h="1847" extrusionOk="0">
                  <a:moveTo>
                    <a:pt x="1" y="0"/>
                  </a:moveTo>
                  <a:lnTo>
                    <a:pt x="1" y="1847"/>
                  </a:lnTo>
                  <a:lnTo>
                    <a:pt x="1847" y="1847"/>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421" name="Google Shape;1421;p32"/>
            <p:cNvSpPr/>
            <p:nvPr/>
          </p:nvSpPr>
          <p:spPr>
            <a:xfrm>
              <a:off x="8141312" y="1493527"/>
              <a:ext cx="59191" cy="59159"/>
            </a:xfrm>
            <a:custGeom>
              <a:avLst/>
              <a:gdLst/>
              <a:ahLst/>
              <a:cxnLst/>
              <a:rect l="l" t="t" r="r" b="b"/>
              <a:pathLst>
                <a:path w="1848" h="1847" extrusionOk="0">
                  <a:moveTo>
                    <a:pt x="0" y="0"/>
                  </a:moveTo>
                  <a:lnTo>
                    <a:pt x="0" y="1847"/>
                  </a:lnTo>
                  <a:lnTo>
                    <a:pt x="1847" y="1847"/>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422" name="Google Shape;1422;p32"/>
            <p:cNvSpPr/>
            <p:nvPr/>
          </p:nvSpPr>
          <p:spPr>
            <a:xfrm>
              <a:off x="7914156" y="1493527"/>
              <a:ext cx="59448" cy="59159"/>
            </a:xfrm>
            <a:custGeom>
              <a:avLst/>
              <a:gdLst/>
              <a:ahLst/>
              <a:cxnLst/>
              <a:rect l="l" t="t" r="r" b="b"/>
              <a:pathLst>
                <a:path w="1856" h="1847"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423" name="Google Shape;1423;p32"/>
            <p:cNvSpPr/>
            <p:nvPr/>
          </p:nvSpPr>
          <p:spPr>
            <a:xfrm>
              <a:off x="7686967" y="1493527"/>
              <a:ext cx="59480" cy="59159"/>
            </a:xfrm>
            <a:custGeom>
              <a:avLst/>
              <a:gdLst/>
              <a:ahLst/>
              <a:cxnLst/>
              <a:rect l="l" t="t" r="r" b="b"/>
              <a:pathLst>
                <a:path w="1857" h="1847" extrusionOk="0">
                  <a:moveTo>
                    <a:pt x="1" y="0"/>
                  </a:moveTo>
                  <a:lnTo>
                    <a:pt x="1" y="1847"/>
                  </a:lnTo>
                  <a:lnTo>
                    <a:pt x="1857" y="1847"/>
                  </a:lnTo>
                  <a:lnTo>
                    <a:pt x="18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424" name="Google Shape;1424;p32"/>
            <p:cNvSpPr/>
            <p:nvPr/>
          </p:nvSpPr>
          <p:spPr>
            <a:xfrm>
              <a:off x="7459810" y="1493527"/>
              <a:ext cx="59480" cy="59159"/>
            </a:xfrm>
            <a:custGeom>
              <a:avLst/>
              <a:gdLst/>
              <a:ahLst/>
              <a:cxnLst/>
              <a:rect l="l" t="t" r="r" b="b"/>
              <a:pathLst>
                <a:path w="1857" h="1847" extrusionOk="0">
                  <a:moveTo>
                    <a:pt x="1" y="0"/>
                  </a:moveTo>
                  <a:lnTo>
                    <a:pt x="1"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grpSp>
      <p:sp>
        <p:nvSpPr>
          <p:cNvPr id="1425" name="Google Shape;1425;p32"/>
          <p:cNvSpPr/>
          <p:nvPr/>
        </p:nvSpPr>
        <p:spPr>
          <a:xfrm>
            <a:off x="0" y="8602534"/>
            <a:ext cx="1334789" cy="998150"/>
          </a:xfrm>
          <a:custGeom>
            <a:avLst/>
            <a:gdLst/>
            <a:ahLst/>
            <a:cxnLst/>
            <a:rect l="l" t="t" r="r" b="b"/>
            <a:pathLst>
              <a:path w="54357" h="47925" extrusionOk="0">
                <a:moveTo>
                  <a:pt x="0" y="0"/>
                </a:moveTo>
                <a:lnTo>
                  <a:pt x="0" y="47924"/>
                </a:lnTo>
                <a:lnTo>
                  <a:pt x="54356" y="47924"/>
                </a:lnTo>
                <a:lnTo>
                  <a:pt x="54356" y="0"/>
                </a:lnTo>
                <a:close/>
              </a:path>
            </a:pathLst>
          </a:custGeom>
          <a:solidFill>
            <a:schemeClr val="dk1"/>
          </a:solidFill>
          <a:ln>
            <a:noFill/>
          </a:ln>
        </p:spPr>
        <p:txBody>
          <a:bodyPr spcFirstLastPara="1" wrap="square" lIns="127995" tIns="127995" rIns="127995" bIns="127995" anchor="ctr" anchorCtr="0">
            <a:noAutofit/>
          </a:bodyPr>
          <a:lstStyle/>
          <a:p>
            <a:pPr marL="0" lvl="0" indent="0" algn="l" rtl="0">
              <a:spcBef>
                <a:spcPts val="0"/>
              </a:spcBef>
              <a:spcAft>
                <a:spcPts val="0"/>
              </a:spcAft>
              <a:buNone/>
            </a:pPr>
            <a:endParaRPr sz="3073"/>
          </a:p>
        </p:txBody>
      </p:sp>
      <p:sp>
        <p:nvSpPr>
          <p:cNvPr id="1426" name="Google Shape;1426;p32"/>
          <p:cNvSpPr/>
          <p:nvPr/>
        </p:nvSpPr>
        <p:spPr>
          <a:xfrm>
            <a:off x="0" y="-20728"/>
            <a:ext cx="5557357" cy="861883"/>
          </a:xfrm>
          <a:custGeom>
            <a:avLst/>
            <a:gdLst/>
            <a:ahLst/>
            <a:cxnLst/>
            <a:rect l="l" t="t" r="r" b="b"/>
            <a:pathLst>
              <a:path w="92949" h="28227" extrusionOk="0">
                <a:moveTo>
                  <a:pt x="0" y="1"/>
                </a:moveTo>
                <a:lnTo>
                  <a:pt x="0" y="28227"/>
                </a:lnTo>
                <a:lnTo>
                  <a:pt x="92949" y="28227"/>
                </a:lnTo>
                <a:lnTo>
                  <a:pt x="92949" y="1"/>
                </a:lnTo>
                <a:close/>
              </a:path>
            </a:pathLst>
          </a:custGeom>
          <a:solidFill>
            <a:schemeClr val="dk1"/>
          </a:solidFill>
          <a:ln>
            <a:noFill/>
          </a:ln>
        </p:spPr>
        <p:txBody>
          <a:bodyPr spcFirstLastPara="1" wrap="square" lIns="127995" tIns="127995" rIns="127995" bIns="127995" anchor="ctr" anchorCtr="0">
            <a:noAutofit/>
          </a:bodyPr>
          <a:lstStyle/>
          <a:p>
            <a:pPr marL="0" lvl="0" indent="0" algn="l" rtl="0">
              <a:spcBef>
                <a:spcPts val="0"/>
              </a:spcBef>
              <a:spcAft>
                <a:spcPts val="0"/>
              </a:spcAft>
              <a:buNone/>
            </a:pPr>
            <a:endParaRPr sz="3073"/>
          </a:p>
        </p:txBody>
      </p:sp>
      <p:sp>
        <p:nvSpPr>
          <p:cNvPr id="1427" name="Google Shape;1427;p32"/>
          <p:cNvSpPr/>
          <p:nvPr/>
        </p:nvSpPr>
        <p:spPr>
          <a:xfrm>
            <a:off x="-218643" y="2508940"/>
            <a:ext cx="1078540" cy="3548078"/>
          </a:xfrm>
          <a:custGeom>
            <a:avLst/>
            <a:gdLst/>
            <a:ahLst/>
            <a:cxnLst/>
            <a:rect l="l" t="t" r="r" b="b"/>
            <a:pathLst>
              <a:path w="18039" h="59343" fill="none" extrusionOk="0">
                <a:moveTo>
                  <a:pt x="0" y="0"/>
                </a:moveTo>
                <a:lnTo>
                  <a:pt x="18038" y="0"/>
                </a:lnTo>
                <a:lnTo>
                  <a:pt x="18038" y="59343"/>
                </a:lnTo>
                <a:lnTo>
                  <a:pt x="0" y="59343"/>
                </a:lnTo>
              </a:path>
            </a:pathLst>
          </a:custGeom>
          <a:noFill/>
          <a:ln w="9525" cap="flat" cmpd="sng">
            <a:solidFill>
              <a:schemeClr val="lt1"/>
            </a:solidFill>
            <a:prstDash val="solid"/>
            <a:miter lim="8921"/>
            <a:headEnd type="none" w="sm" len="sm"/>
            <a:tailEnd type="none" w="sm" len="sm"/>
          </a:ln>
        </p:spPr>
        <p:txBody>
          <a:bodyPr spcFirstLastPara="1" wrap="square" lIns="127995" tIns="127995" rIns="127995" bIns="127995" anchor="ctr" anchorCtr="0">
            <a:noAutofit/>
          </a:bodyPr>
          <a:lstStyle/>
          <a:p>
            <a:pPr marL="0" lvl="0" indent="0" algn="l" rtl="0">
              <a:spcBef>
                <a:spcPts val="0"/>
              </a:spcBef>
              <a:spcAft>
                <a:spcPts val="0"/>
              </a:spcAft>
              <a:buNone/>
            </a:pPr>
            <a:endParaRPr sz="3073"/>
          </a:p>
        </p:txBody>
      </p:sp>
      <p:grpSp>
        <p:nvGrpSpPr>
          <p:cNvPr id="1428" name="Google Shape;1428;p32"/>
          <p:cNvGrpSpPr/>
          <p:nvPr/>
        </p:nvGrpSpPr>
        <p:grpSpPr>
          <a:xfrm>
            <a:off x="98764" y="8123267"/>
            <a:ext cx="1137253" cy="958543"/>
            <a:chOff x="4534959" y="3244799"/>
            <a:chExt cx="609243" cy="513505"/>
          </a:xfrm>
        </p:grpSpPr>
        <p:sp>
          <p:nvSpPr>
            <p:cNvPr id="1429" name="Google Shape;1429;p32"/>
            <p:cNvSpPr/>
            <p:nvPr/>
          </p:nvSpPr>
          <p:spPr>
            <a:xfrm>
              <a:off x="4534959" y="3244799"/>
              <a:ext cx="59480" cy="59191"/>
            </a:xfrm>
            <a:custGeom>
              <a:avLst/>
              <a:gdLst/>
              <a:ahLst/>
              <a:cxnLst/>
              <a:rect l="l" t="t" r="r" b="b"/>
              <a:pathLst>
                <a:path w="1857" h="1848" extrusionOk="0">
                  <a:moveTo>
                    <a:pt x="1" y="1"/>
                  </a:moveTo>
                  <a:lnTo>
                    <a:pt x="1" y="1847"/>
                  </a:lnTo>
                  <a:lnTo>
                    <a:pt x="1856" y="1847"/>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430" name="Google Shape;1430;p32"/>
            <p:cNvSpPr/>
            <p:nvPr/>
          </p:nvSpPr>
          <p:spPr>
            <a:xfrm>
              <a:off x="4534959" y="3471988"/>
              <a:ext cx="59480" cy="59159"/>
            </a:xfrm>
            <a:custGeom>
              <a:avLst/>
              <a:gdLst/>
              <a:ahLst/>
              <a:cxnLst/>
              <a:rect l="l" t="t" r="r" b="b"/>
              <a:pathLst>
                <a:path w="1857" h="1847" extrusionOk="0">
                  <a:moveTo>
                    <a:pt x="1" y="0"/>
                  </a:moveTo>
                  <a:lnTo>
                    <a:pt x="1"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431" name="Google Shape;1431;p32"/>
            <p:cNvSpPr/>
            <p:nvPr/>
          </p:nvSpPr>
          <p:spPr>
            <a:xfrm>
              <a:off x="4534959" y="3698857"/>
              <a:ext cx="59480" cy="59448"/>
            </a:xfrm>
            <a:custGeom>
              <a:avLst/>
              <a:gdLst/>
              <a:ahLst/>
              <a:cxnLst/>
              <a:rect l="l" t="t" r="r" b="b"/>
              <a:pathLst>
                <a:path w="1857" h="1856" extrusionOk="0">
                  <a:moveTo>
                    <a:pt x="1" y="0"/>
                  </a:moveTo>
                  <a:lnTo>
                    <a:pt x="1" y="1856"/>
                  </a:lnTo>
                  <a:lnTo>
                    <a:pt x="1856" y="1856"/>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432" name="Google Shape;1432;p32"/>
            <p:cNvSpPr/>
            <p:nvPr/>
          </p:nvSpPr>
          <p:spPr>
            <a:xfrm>
              <a:off x="4718138" y="3244799"/>
              <a:ext cx="59448" cy="59191"/>
            </a:xfrm>
            <a:custGeom>
              <a:avLst/>
              <a:gdLst/>
              <a:ahLst/>
              <a:cxnLst/>
              <a:rect l="l" t="t" r="r" b="b"/>
              <a:pathLst>
                <a:path w="1856" h="1848" extrusionOk="0">
                  <a:moveTo>
                    <a:pt x="0" y="1"/>
                  </a:moveTo>
                  <a:lnTo>
                    <a:pt x="0" y="1847"/>
                  </a:lnTo>
                  <a:lnTo>
                    <a:pt x="1856" y="1847"/>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433" name="Google Shape;1433;p32"/>
            <p:cNvSpPr/>
            <p:nvPr/>
          </p:nvSpPr>
          <p:spPr>
            <a:xfrm>
              <a:off x="4718138" y="3471988"/>
              <a:ext cx="59448" cy="59159"/>
            </a:xfrm>
            <a:custGeom>
              <a:avLst/>
              <a:gdLst/>
              <a:ahLst/>
              <a:cxnLst/>
              <a:rect l="l" t="t" r="r" b="b"/>
              <a:pathLst>
                <a:path w="1856" h="1847"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434" name="Google Shape;1434;p32"/>
            <p:cNvSpPr/>
            <p:nvPr/>
          </p:nvSpPr>
          <p:spPr>
            <a:xfrm>
              <a:off x="4718138" y="3698857"/>
              <a:ext cx="59448" cy="59448"/>
            </a:xfrm>
            <a:custGeom>
              <a:avLst/>
              <a:gdLst/>
              <a:ahLst/>
              <a:cxnLst/>
              <a:rect l="l" t="t" r="r" b="b"/>
              <a:pathLst>
                <a:path w="1856" h="1856" extrusionOk="0">
                  <a:moveTo>
                    <a:pt x="0" y="0"/>
                  </a:moveTo>
                  <a:lnTo>
                    <a:pt x="0" y="1856"/>
                  </a:lnTo>
                  <a:lnTo>
                    <a:pt x="1856" y="1856"/>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435" name="Google Shape;1435;p32"/>
            <p:cNvSpPr/>
            <p:nvPr/>
          </p:nvSpPr>
          <p:spPr>
            <a:xfrm>
              <a:off x="4901574" y="3244799"/>
              <a:ext cx="59480" cy="59191"/>
            </a:xfrm>
            <a:custGeom>
              <a:avLst/>
              <a:gdLst/>
              <a:ahLst/>
              <a:cxnLst/>
              <a:rect l="l" t="t" r="r" b="b"/>
              <a:pathLst>
                <a:path w="1857" h="1848" extrusionOk="0">
                  <a:moveTo>
                    <a:pt x="1" y="1"/>
                  </a:moveTo>
                  <a:lnTo>
                    <a:pt x="1" y="1847"/>
                  </a:lnTo>
                  <a:lnTo>
                    <a:pt x="1856" y="1847"/>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436" name="Google Shape;1436;p32"/>
            <p:cNvSpPr/>
            <p:nvPr/>
          </p:nvSpPr>
          <p:spPr>
            <a:xfrm>
              <a:off x="4901574" y="3471988"/>
              <a:ext cx="59480" cy="59159"/>
            </a:xfrm>
            <a:custGeom>
              <a:avLst/>
              <a:gdLst/>
              <a:ahLst/>
              <a:cxnLst/>
              <a:rect l="l" t="t" r="r" b="b"/>
              <a:pathLst>
                <a:path w="1857" h="1847" extrusionOk="0">
                  <a:moveTo>
                    <a:pt x="1" y="0"/>
                  </a:moveTo>
                  <a:lnTo>
                    <a:pt x="1"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437" name="Google Shape;1437;p32"/>
            <p:cNvSpPr/>
            <p:nvPr/>
          </p:nvSpPr>
          <p:spPr>
            <a:xfrm>
              <a:off x="4901574" y="3698857"/>
              <a:ext cx="59480" cy="59448"/>
            </a:xfrm>
            <a:custGeom>
              <a:avLst/>
              <a:gdLst/>
              <a:ahLst/>
              <a:cxnLst/>
              <a:rect l="l" t="t" r="r" b="b"/>
              <a:pathLst>
                <a:path w="1857" h="1856" extrusionOk="0">
                  <a:moveTo>
                    <a:pt x="1" y="0"/>
                  </a:moveTo>
                  <a:lnTo>
                    <a:pt x="1" y="1856"/>
                  </a:lnTo>
                  <a:lnTo>
                    <a:pt x="1856" y="1856"/>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438" name="Google Shape;1438;p32"/>
            <p:cNvSpPr/>
            <p:nvPr/>
          </p:nvSpPr>
          <p:spPr>
            <a:xfrm>
              <a:off x="5085010" y="3244799"/>
              <a:ext cx="59191" cy="59191"/>
            </a:xfrm>
            <a:custGeom>
              <a:avLst/>
              <a:gdLst/>
              <a:ahLst/>
              <a:cxnLst/>
              <a:rect l="l" t="t" r="r" b="b"/>
              <a:pathLst>
                <a:path w="1848" h="1848" extrusionOk="0">
                  <a:moveTo>
                    <a:pt x="1" y="1"/>
                  </a:moveTo>
                  <a:lnTo>
                    <a:pt x="1" y="1847"/>
                  </a:lnTo>
                  <a:lnTo>
                    <a:pt x="1848" y="1847"/>
                  </a:lnTo>
                  <a:lnTo>
                    <a:pt x="184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439" name="Google Shape;1439;p32"/>
            <p:cNvSpPr/>
            <p:nvPr/>
          </p:nvSpPr>
          <p:spPr>
            <a:xfrm>
              <a:off x="5085010" y="3471988"/>
              <a:ext cx="59191" cy="59159"/>
            </a:xfrm>
            <a:custGeom>
              <a:avLst/>
              <a:gdLst/>
              <a:ahLst/>
              <a:cxnLst/>
              <a:rect l="l" t="t" r="r" b="b"/>
              <a:pathLst>
                <a:path w="1848" h="1847" extrusionOk="0">
                  <a:moveTo>
                    <a:pt x="1" y="0"/>
                  </a:moveTo>
                  <a:lnTo>
                    <a:pt x="1" y="1847"/>
                  </a:lnTo>
                  <a:lnTo>
                    <a:pt x="1848" y="1847"/>
                  </a:lnTo>
                  <a:lnTo>
                    <a:pt x="184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440" name="Google Shape;1440;p32"/>
            <p:cNvSpPr/>
            <p:nvPr/>
          </p:nvSpPr>
          <p:spPr>
            <a:xfrm>
              <a:off x="5085010" y="3698857"/>
              <a:ext cx="59191" cy="59448"/>
            </a:xfrm>
            <a:custGeom>
              <a:avLst/>
              <a:gdLst/>
              <a:ahLst/>
              <a:cxnLst/>
              <a:rect l="l" t="t" r="r" b="b"/>
              <a:pathLst>
                <a:path w="1848" h="1856" extrusionOk="0">
                  <a:moveTo>
                    <a:pt x="1" y="0"/>
                  </a:moveTo>
                  <a:lnTo>
                    <a:pt x="1" y="1856"/>
                  </a:lnTo>
                  <a:lnTo>
                    <a:pt x="1848" y="1856"/>
                  </a:lnTo>
                  <a:lnTo>
                    <a:pt x="184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chemeClr val="dk1"/>
        </a:solidFill>
        <a:effectLst/>
      </p:bgPr>
    </p:bg>
    <p:spTree>
      <p:nvGrpSpPr>
        <p:cNvPr id="1" name="Shape 1441"/>
        <p:cNvGrpSpPr/>
        <p:nvPr/>
      </p:nvGrpSpPr>
      <p:grpSpPr>
        <a:xfrm>
          <a:off x="0" y="0"/>
          <a:ext cx="0" cy="0"/>
          <a:chOff x="0" y="0"/>
          <a:chExt cx="0" cy="0"/>
        </a:xfrm>
      </p:grpSpPr>
      <p:sp>
        <p:nvSpPr>
          <p:cNvPr id="1442" name="Google Shape;1442;p33"/>
          <p:cNvSpPr/>
          <p:nvPr/>
        </p:nvSpPr>
        <p:spPr>
          <a:xfrm rot="10800000">
            <a:off x="15733988" y="116"/>
            <a:ext cx="1334789" cy="998150"/>
          </a:xfrm>
          <a:custGeom>
            <a:avLst/>
            <a:gdLst/>
            <a:ahLst/>
            <a:cxnLst/>
            <a:rect l="l" t="t" r="r" b="b"/>
            <a:pathLst>
              <a:path w="54357" h="47925" extrusionOk="0">
                <a:moveTo>
                  <a:pt x="0" y="0"/>
                </a:moveTo>
                <a:lnTo>
                  <a:pt x="0" y="47924"/>
                </a:lnTo>
                <a:lnTo>
                  <a:pt x="54356" y="47924"/>
                </a:lnTo>
                <a:lnTo>
                  <a:pt x="54356" y="0"/>
                </a:lnTo>
                <a:close/>
              </a:path>
            </a:pathLst>
          </a:custGeom>
          <a:solidFill>
            <a:schemeClr val="dk2"/>
          </a:solidFill>
          <a:ln>
            <a:noFill/>
          </a:ln>
        </p:spPr>
        <p:txBody>
          <a:bodyPr spcFirstLastPara="1" wrap="square" lIns="127995" tIns="127995" rIns="127995" bIns="127995" anchor="ctr" anchorCtr="0">
            <a:noAutofit/>
          </a:bodyPr>
          <a:lstStyle/>
          <a:p>
            <a:pPr marL="0" lvl="0" indent="0" algn="l" rtl="0">
              <a:spcBef>
                <a:spcPts val="0"/>
              </a:spcBef>
              <a:spcAft>
                <a:spcPts val="0"/>
              </a:spcAft>
              <a:buNone/>
            </a:pPr>
            <a:endParaRPr sz="3073"/>
          </a:p>
        </p:txBody>
      </p:sp>
      <p:sp>
        <p:nvSpPr>
          <p:cNvPr id="1443" name="Google Shape;1443;p33"/>
          <p:cNvSpPr/>
          <p:nvPr/>
        </p:nvSpPr>
        <p:spPr>
          <a:xfrm rot="10800000">
            <a:off x="11507196" y="8759747"/>
            <a:ext cx="5557357" cy="868338"/>
          </a:xfrm>
          <a:custGeom>
            <a:avLst/>
            <a:gdLst/>
            <a:ahLst/>
            <a:cxnLst/>
            <a:rect l="l" t="t" r="r" b="b"/>
            <a:pathLst>
              <a:path w="92949" h="28227" extrusionOk="0">
                <a:moveTo>
                  <a:pt x="0" y="1"/>
                </a:moveTo>
                <a:lnTo>
                  <a:pt x="0" y="28227"/>
                </a:lnTo>
                <a:lnTo>
                  <a:pt x="92949" y="28227"/>
                </a:lnTo>
                <a:lnTo>
                  <a:pt x="92949" y="1"/>
                </a:lnTo>
                <a:close/>
              </a:path>
            </a:pathLst>
          </a:custGeom>
          <a:solidFill>
            <a:schemeClr val="dk2"/>
          </a:solidFill>
          <a:ln>
            <a:noFill/>
          </a:ln>
        </p:spPr>
        <p:txBody>
          <a:bodyPr spcFirstLastPara="1" wrap="square" lIns="127995" tIns="127995" rIns="127995" bIns="127995" anchor="ctr" anchorCtr="0">
            <a:noAutofit/>
          </a:bodyPr>
          <a:lstStyle/>
          <a:p>
            <a:pPr marL="0" lvl="0" indent="0" algn="l" rtl="0">
              <a:spcBef>
                <a:spcPts val="0"/>
              </a:spcBef>
              <a:spcAft>
                <a:spcPts val="0"/>
              </a:spcAft>
              <a:buNone/>
            </a:pPr>
            <a:endParaRPr sz="3073"/>
          </a:p>
        </p:txBody>
      </p:sp>
      <p:grpSp>
        <p:nvGrpSpPr>
          <p:cNvPr id="1444" name="Google Shape;1444;p33"/>
          <p:cNvGrpSpPr/>
          <p:nvPr/>
        </p:nvGrpSpPr>
        <p:grpSpPr>
          <a:xfrm rot="10800000">
            <a:off x="16010546" y="3225261"/>
            <a:ext cx="795377" cy="2230680"/>
            <a:chOff x="268563" y="1557235"/>
            <a:chExt cx="426095" cy="1195007"/>
          </a:xfrm>
        </p:grpSpPr>
        <p:sp>
          <p:nvSpPr>
            <p:cNvPr id="1445" name="Google Shape;1445;p33"/>
            <p:cNvSpPr/>
            <p:nvPr/>
          </p:nvSpPr>
          <p:spPr>
            <a:xfrm>
              <a:off x="268563" y="1557235"/>
              <a:ext cx="59480" cy="59448"/>
            </a:xfrm>
            <a:custGeom>
              <a:avLst/>
              <a:gdLst/>
              <a:ahLst/>
              <a:cxnLst/>
              <a:rect l="l" t="t" r="r" b="b"/>
              <a:pathLst>
                <a:path w="1857" h="1856" extrusionOk="0">
                  <a:moveTo>
                    <a:pt x="1" y="0"/>
                  </a:moveTo>
                  <a:lnTo>
                    <a:pt x="1" y="1856"/>
                  </a:lnTo>
                  <a:lnTo>
                    <a:pt x="1856" y="1856"/>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446" name="Google Shape;1446;p33"/>
            <p:cNvSpPr/>
            <p:nvPr/>
          </p:nvSpPr>
          <p:spPr>
            <a:xfrm>
              <a:off x="268563" y="1784391"/>
              <a:ext cx="59480" cy="59480"/>
            </a:xfrm>
            <a:custGeom>
              <a:avLst/>
              <a:gdLst/>
              <a:ahLst/>
              <a:cxnLst/>
              <a:rect l="l" t="t" r="r" b="b"/>
              <a:pathLst>
                <a:path w="1857" h="1857" extrusionOk="0">
                  <a:moveTo>
                    <a:pt x="1" y="1"/>
                  </a:moveTo>
                  <a:lnTo>
                    <a:pt x="1"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447" name="Google Shape;1447;p33"/>
            <p:cNvSpPr/>
            <p:nvPr/>
          </p:nvSpPr>
          <p:spPr>
            <a:xfrm>
              <a:off x="268563" y="2011548"/>
              <a:ext cx="59480" cy="59480"/>
            </a:xfrm>
            <a:custGeom>
              <a:avLst/>
              <a:gdLst/>
              <a:ahLst/>
              <a:cxnLst/>
              <a:rect l="l" t="t" r="r" b="b"/>
              <a:pathLst>
                <a:path w="1857" h="1857" extrusionOk="0">
                  <a:moveTo>
                    <a:pt x="1" y="1"/>
                  </a:moveTo>
                  <a:lnTo>
                    <a:pt x="1"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448" name="Google Shape;1448;p33"/>
            <p:cNvSpPr/>
            <p:nvPr/>
          </p:nvSpPr>
          <p:spPr>
            <a:xfrm>
              <a:off x="268563" y="2238737"/>
              <a:ext cx="59480" cy="59448"/>
            </a:xfrm>
            <a:custGeom>
              <a:avLst/>
              <a:gdLst/>
              <a:ahLst/>
              <a:cxnLst/>
              <a:rect l="l" t="t" r="r" b="b"/>
              <a:pathLst>
                <a:path w="1857" h="1856" extrusionOk="0">
                  <a:moveTo>
                    <a:pt x="1" y="0"/>
                  </a:moveTo>
                  <a:lnTo>
                    <a:pt x="1" y="1856"/>
                  </a:lnTo>
                  <a:lnTo>
                    <a:pt x="1856" y="1856"/>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449" name="Google Shape;1449;p33"/>
            <p:cNvSpPr/>
            <p:nvPr/>
          </p:nvSpPr>
          <p:spPr>
            <a:xfrm>
              <a:off x="268563" y="2465894"/>
              <a:ext cx="59480" cy="59159"/>
            </a:xfrm>
            <a:custGeom>
              <a:avLst/>
              <a:gdLst/>
              <a:ahLst/>
              <a:cxnLst/>
              <a:rect l="l" t="t" r="r" b="b"/>
              <a:pathLst>
                <a:path w="1857" h="1847" extrusionOk="0">
                  <a:moveTo>
                    <a:pt x="1" y="0"/>
                  </a:moveTo>
                  <a:lnTo>
                    <a:pt x="1"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450" name="Google Shape;1450;p33"/>
            <p:cNvSpPr/>
            <p:nvPr/>
          </p:nvSpPr>
          <p:spPr>
            <a:xfrm>
              <a:off x="268563" y="2693050"/>
              <a:ext cx="59480" cy="59191"/>
            </a:xfrm>
            <a:custGeom>
              <a:avLst/>
              <a:gdLst/>
              <a:ahLst/>
              <a:cxnLst/>
              <a:rect l="l" t="t" r="r" b="b"/>
              <a:pathLst>
                <a:path w="1857" h="1848" extrusionOk="0">
                  <a:moveTo>
                    <a:pt x="1" y="0"/>
                  </a:moveTo>
                  <a:lnTo>
                    <a:pt x="1"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451" name="Google Shape;1451;p33"/>
            <p:cNvSpPr/>
            <p:nvPr/>
          </p:nvSpPr>
          <p:spPr>
            <a:xfrm>
              <a:off x="452030" y="1557235"/>
              <a:ext cx="59448" cy="59448"/>
            </a:xfrm>
            <a:custGeom>
              <a:avLst/>
              <a:gdLst/>
              <a:ahLst/>
              <a:cxnLst/>
              <a:rect l="l" t="t" r="r" b="b"/>
              <a:pathLst>
                <a:path w="1856" h="1856" extrusionOk="0">
                  <a:moveTo>
                    <a:pt x="0" y="0"/>
                  </a:moveTo>
                  <a:lnTo>
                    <a:pt x="0" y="1856"/>
                  </a:lnTo>
                  <a:lnTo>
                    <a:pt x="1856" y="1856"/>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452" name="Google Shape;1452;p33"/>
            <p:cNvSpPr/>
            <p:nvPr/>
          </p:nvSpPr>
          <p:spPr>
            <a:xfrm>
              <a:off x="452030" y="1784391"/>
              <a:ext cx="59448" cy="59480"/>
            </a:xfrm>
            <a:custGeom>
              <a:avLst/>
              <a:gdLst/>
              <a:ahLst/>
              <a:cxnLst/>
              <a:rect l="l" t="t" r="r" b="b"/>
              <a:pathLst>
                <a:path w="1856" h="1857" extrusionOk="0">
                  <a:moveTo>
                    <a:pt x="0" y="1"/>
                  </a:moveTo>
                  <a:lnTo>
                    <a:pt x="0"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453" name="Google Shape;1453;p33"/>
            <p:cNvSpPr/>
            <p:nvPr/>
          </p:nvSpPr>
          <p:spPr>
            <a:xfrm>
              <a:off x="452030" y="2011548"/>
              <a:ext cx="59448" cy="59480"/>
            </a:xfrm>
            <a:custGeom>
              <a:avLst/>
              <a:gdLst/>
              <a:ahLst/>
              <a:cxnLst/>
              <a:rect l="l" t="t" r="r" b="b"/>
              <a:pathLst>
                <a:path w="1856" h="1857" extrusionOk="0">
                  <a:moveTo>
                    <a:pt x="0" y="1"/>
                  </a:moveTo>
                  <a:lnTo>
                    <a:pt x="0"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454" name="Google Shape;1454;p33"/>
            <p:cNvSpPr/>
            <p:nvPr/>
          </p:nvSpPr>
          <p:spPr>
            <a:xfrm>
              <a:off x="452030" y="2238737"/>
              <a:ext cx="59448" cy="59448"/>
            </a:xfrm>
            <a:custGeom>
              <a:avLst/>
              <a:gdLst/>
              <a:ahLst/>
              <a:cxnLst/>
              <a:rect l="l" t="t" r="r" b="b"/>
              <a:pathLst>
                <a:path w="1856" h="1856" extrusionOk="0">
                  <a:moveTo>
                    <a:pt x="0" y="0"/>
                  </a:moveTo>
                  <a:lnTo>
                    <a:pt x="0" y="1856"/>
                  </a:lnTo>
                  <a:lnTo>
                    <a:pt x="1856" y="1856"/>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455" name="Google Shape;1455;p33"/>
            <p:cNvSpPr/>
            <p:nvPr/>
          </p:nvSpPr>
          <p:spPr>
            <a:xfrm>
              <a:off x="452030" y="2465894"/>
              <a:ext cx="59448" cy="59159"/>
            </a:xfrm>
            <a:custGeom>
              <a:avLst/>
              <a:gdLst/>
              <a:ahLst/>
              <a:cxnLst/>
              <a:rect l="l" t="t" r="r" b="b"/>
              <a:pathLst>
                <a:path w="1856" h="1847"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456" name="Google Shape;1456;p33"/>
            <p:cNvSpPr/>
            <p:nvPr/>
          </p:nvSpPr>
          <p:spPr>
            <a:xfrm>
              <a:off x="452030" y="2693050"/>
              <a:ext cx="59448" cy="59191"/>
            </a:xfrm>
            <a:custGeom>
              <a:avLst/>
              <a:gdLst/>
              <a:ahLst/>
              <a:cxnLst/>
              <a:rect l="l" t="t" r="r" b="b"/>
              <a:pathLst>
                <a:path w="1856" h="1848"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457" name="Google Shape;1457;p33"/>
            <p:cNvSpPr/>
            <p:nvPr/>
          </p:nvSpPr>
          <p:spPr>
            <a:xfrm>
              <a:off x="635466" y="1557235"/>
              <a:ext cx="59191" cy="59448"/>
            </a:xfrm>
            <a:custGeom>
              <a:avLst/>
              <a:gdLst/>
              <a:ahLst/>
              <a:cxnLst/>
              <a:rect l="l" t="t" r="r" b="b"/>
              <a:pathLst>
                <a:path w="1848" h="1856" extrusionOk="0">
                  <a:moveTo>
                    <a:pt x="0" y="0"/>
                  </a:moveTo>
                  <a:lnTo>
                    <a:pt x="0" y="1856"/>
                  </a:lnTo>
                  <a:lnTo>
                    <a:pt x="1847" y="1856"/>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458" name="Google Shape;1458;p33"/>
            <p:cNvSpPr/>
            <p:nvPr/>
          </p:nvSpPr>
          <p:spPr>
            <a:xfrm>
              <a:off x="635466" y="1784391"/>
              <a:ext cx="59191" cy="59480"/>
            </a:xfrm>
            <a:custGeom>
              <a:avLst/>
              <a:gdLst/>
              <a:ahLst/>
              <a:cxnLst/>
              <a:rect l="l" t="t" r="r" b="b"/>
              <a:pathLst>
                <a:path w="1848" h="1857" extrusionOk="0">
                  <a:moveTo>
                    <a:pt x="0" y="1"/>
                  </a:moveTo>
                  <a:lnTo>
                    <a:pt x="0" y="1856"/>
                  </a:lnTo>
                  <a:lnTo>
                    <a:pt x="1847" y="1856"/>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459" name="Google Shape;1459;p33"/>
            <p:cNvSpPr/>
            <p:nvPr/>
          </p:nvSpPr>
          <p:spPr>
            <a:xfrm>
              <a:off x="635466" y="2011548"/>
              <a:ext cx="59191" cy="59480"/>
            </a:xfrm>
            <a:custGeom>
              <a:avLst/>
              <a:gdLst/>
              <a:ahLst/>
              <a:cxnLst/>
              <a:rect l="l" t="t" r="r" b="b"/>
              <a:pathLst>
                <a:path w="1848" h="1857" extrusionOk="0">
                  <a:moveTo>
                    <a:pt x="0" y="1"/>
                  </a:moveTo>
                  <a:lnTo>
                    <a:pt x="0" y="1856"/>
                  </a:lnTo>
                  <a:lnTo>
                    <a:pt x="1847" y="1856"/>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460" name="Google Shape;1460;p33"/>
            <p:cNvSpPr/>
            <p:nvPr/>
          </p:nvSpPr>
          <p:spPr>
            <a:xfrm>
              <a:off x="635466" y="2238737"/>
              <a:ext cx="59191" cy="59448"/>
            </a:xfrm>
            <a:custGeom>
              <a:avLst/>
              <a:gdLst/>
              <a:ahLst/>
              <a:cxnLst/>
              <a:rect l="l" t="t" r="r" b="b"/>
              <a:pathLst>
                <a:path w="1848" h="1856" extrusionOk="0">
                  <a:moveTo>
                    <a:pt x="0" y="0"/>
                  </a:moveTo>
                  <a:lnTo>
                    <a:pt x="0" y="1856"/>
                  </a:lnTo>
                  <a:lnTo>
                    <a:pt x="1847" y="1856"/>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461" name="Google Shape;1461;p33"/>
            <p:cNvSpPr/>
            <p:nvPr/>
          </p:nvSpPr>
          <p:spPr>
            <a:xfrm>
              <a:off x="635466" y="2465894"/>
              <a:ext cx="59191" cy="59159"/>
            </a:xfrm>
            <a:custGeom>
              <a:avLst/>
              <a:gdLst/>
              <a:ahLst/>
              <a:cxnLst/>
              <a:rect l="l" t="t" r="r" b="b"/>
              <a:pathLst>
                <a:path w="1848" h="1847" extrusionOk="0">
                  <a:moveTo>
                    <a:pt x="0" y="0"/>
                  </a:moveTo>
                  <a:lnTo>
                    <a:pt x="0" y="1847"/>
                  </a:lnTo>
                  <a:lnTo>
                    <a:pt x="1847" y="1847"/>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462" name="Google Shape;1462;p33"/>
            <p:cNvSpPr/>
            <p:nvPr/>
          </p:nvSpPr>
          <p:spPr>
            <a:xfrm>
              <a:off x="635466" y="2693050"/>
              <a:ext cx="59191" cy="59191"/>
            </a:xfrm>
            <a:custGeom>
              <a:avLst/>
              <a:gdLst/>
              <a:ahLst/>
              <a:cxnLst/>
              <a:rect l="l" t="t" r="r" b="b"/>
              <a:pathLst>
                <a:path w="1848" h="1848" extrusionOk="0">
                  <a:moveTo>
                    <a:pt x="0" y="0"/>
                  </a:moveTo>
                  <a:lnTo>
                    <a:pt x="0" y="1847"/>
                  </a:lnTo>
                  <a:lnTo>
                    <a:pt x="1847" y="1847"/>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grpSp>
      <p:grpSp>
        <p:nvGrpSpPr>
          <p:cNvPr id="1463" name="Google Shape;1463;p33"/>
          <p:cNvGrpSpPr/>
          <p:nvPr/>
        </p:nvGrpSpPr>
        <p:grpSpPr>
          <a:xfrm rot="10800000">
            <a:off x="221429" y="8934975"/>
            <a:ext cx="2654707" cy="794780"/>
            <a:chOff x="7459810" y="1126912"/>
            <a:chExt cx="1422164" cy="425775"/>
          </a:xfrm>
        </p:grpSpPr>
        <p:sp>
          <p:nvSpPr>
            <p:cNvPr id="1464" name="Google Shape;1464;p33"/>
            <p:cNvSpPr/>
            <p:nvPr/>
          </p:nvSpPr>
          <p:spPr>
            <a:xfrm>
              <a:off x="8822526" y="1126912"/>
              <a:ext cx="59448" cy="59191"/>
            </a:xfrm>
            <a:custGeom>
              <a:avLst/>
              <a:gdLst/>
              <a:ahLst/>
              <a:cxnLst/>
              <a:rect l="l" t="t" r="r" b="b"/>
              <a:pathLst>
                <a:path w="1856" h="1848"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465" name="Google Shape;1465;p33"/>
            <p:cNvSpPr/>
            <p:nvPr/>
          </p:nvSpPr>
          <p:spPr>
            <a:xfrm>
              <a:off x="8595338" y="1126912"/>
              <a:ext cx="59480" cy="59191"/>
            </a:xfrm>
            <a:custGeom>
              <a:avLst/>
              <a:gdLst/>
              <a:ahLst/>
              <a:cxnLst/>
              <a:rect l="l" t="t" r="r" b="b"/>
              <a:pathLst>
                <a:path w="1857" h="1848" extrusionOk="0">
                  <a:moveTo>
                    <a:pt x="1" y="0"/>
                  </a:moveTo>
                  <a:lnTo>
                    <a:pt x="1" y="1847"/>
                  </a:lnTo>
                  <a:lnTo>
                    <a:pt x="1857" y="1847"/>
                  </a:lnTo>
                  <a:lnTo>
                    <a:pt x="18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466" name="Google Shape;1466;p33"/>
            <p:cNvSpPr/>
            <p:nvPr/>
          </p:nvSpPr>
          <p:spPr>
            <a:xfrm>
              <a:off x="8368469" y="1126912"/>
              <a:ext cx="59191" cy="59191"/>
            </a:xfrm>
            <a:custGeom>
              <a:avLst/>
              <a:gdLst/>
              <a:ahLst/>
              <a:cxnLst/>
              <a:rect l="l" t="t" r="r" b="b"/>
              <a:pathLst>
                <a:path w="1848" h="1848" extrusionOk="0">
                  <a:moveTo>
                    <a:pt x="1" y="0"/>
                  </a:moveTo>
                  <a:lnTo>
                    <a:pt x="1" y="1847"/>
                  </a:lnTo>
                  <a:lnTo>
                    <a:pt x="1847" y="1847"/>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467" name="Google Shape;1467;p33"/>
            <p:cNvSpPr/>
            <p:nvPr/>
          </p:nvSpPr>
          <p:spPr>
            <a:xfrm>
              <a:off x="8141312" y="1126912"/>
              <a:ext cx="59191" cy="59191"/>
            </a:xfrm>
            <a:custGeom>
              <a:avLst/>
              <a:gdLst/>
              <a:ahLst/>
              <a:cxnLst/>
              <a:rect l="l" t="t" r="r" b="b"/>
              <a:pathLst>
                <a:path w="1848" h="1848" extrusionOk="0">
                  <a:moveTo>
                    <a:pt x="0" y="0"/>
                  </a:moveTo>
                  <a:lnTo>
                    <a:pt x="0" y="1847"/>
                  </a:lnTo>
                  <a:lnTo>
                    <a:pt x="1847" y="1847"/>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468" name="Google Shape;1468;p33"/>
            <p:cNvSpPr/>
            <p:nvPr/>
          </p:nvSpPr>
          <p:spPr>
            <a:xfrm>
              <a:off x="7914156" y="1126912"/>
              <a:ext cx="59448" cy="59191"/>
            </a:xfrm>
            <a:custGeom>
              <a:avLst/>
              <a:gdLst/>
              <a:ahLst/>
              <a:cxnLst/>
              <a:rect l="l" t="t" r="r" b="b"/>
              <a:pathLst>
                <a:path w="1856" h="1848"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469" name="Google Shape;1469;p33"/>
            <p:cNvSpPr/>
            <p:nvPr/>
          </p:nvSpPr>
          <p:spPr>
            <a:xfrm>
              <a:off x="7686967" y="1126912"/>
              <a:ext cx="59480" cy="59191"/>
            </a:xfrm>
            <a:custGeom>
              <a:avLst/>
              <a:gdLst/>
              <a:ahLst/>
              <a:cxnLst/>
              <a:rect l="l" t="t" r="r" b="b"/>
              <a:pathLst>
                <a:path w="1857" h="1848" extrusionOk="0">
                  <a:moveTo>
                    <a:pt x="1" y="0"/>
                  </a:moveTo>
                  <a:lnTo>
                    <a:pt x="1" y="1847"/>
                  </a:lnTo>
                  <a:lnTo>
                    <a:pt x="1857" y="1847"/>
                  </a:lnTo>
                  <a:lnTo>
                    <a:pt x="18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470" name="Google Shape;1470;p33"/>
            <p:cNvSpPr/>
            <p:nvPr/>
          </p:nvSpPr>
          <p:spPr>
            <a:xfrm>
              <a:off x="7459810" y="1126912"/>
              <a:ext cx="59480" cy="59191"/>
            </a:xfrm>
            <a:custGeom>
              <a:avLst/>
              <a:gdLst/>
              <a:ahLst/>
              <a:cxnLst/>
              <a:rect l="l" t="t" r="r" b="b"/>
              <a:pathLst>
                <a:path w="1857" h="1848" extrusionOk="0">
                  <a:moveTo>
                    <a:pt x="1" y="0"/>
                  </a:moveTo>
                  <a:lnTo>
                    <a:pt x="1"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471" name="Google Shape;1471;p33"/>
            <p:cNvSpPr/>
            <p:nvPr/>
          </p:nvSpPr>
          <p:spPr>
            <a:xfrm>
              <a:off x="8822526" y="1310059"/>
              <a:ext cx="59448" cy="59480"/>
            </a:xfrm>
            <a:custGeom>
              <a:avLst/>
              <a:gdLst/>
              <a:ahLst/>
              <a:cxnLst/>
              <a:rect l="l" t="t" r="r" b="b"/>
              <a:pathLst>
                <a:path w="1856" h="1857" extrusionOk="0">
                  <a:moveTo>
                    <a:pt x="0" y="1"/>
                  </a:moveTo>
                  <a:lnTo>
                    <a:pt x="0"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472" name="Google Shape;1472;p33"/>
            <p:cNvSpPr/>
            <p:nvPr/>
          </p:nvSpPr>
          <p:spPr>
            <a:xfrm>
              <a:off x="8595338" y="1310059"/>
              <a:ext cx="59480" cy="59480"/>
            </a:xfrm>
            <a:custGeom>
              <a:avLst/>
              <a:gdLst/>
              <a:ahLst/>
              <a:cxnLst/>
              <a:rect l="l" t="t" r="r" b="b"/>
              <a:pathLst>
                <a:path w="1857" h="1857" extrusionOk="0">
                  <a:moveTo>
                    <a:pt x="1" y="1"/>
                  </a:moveTo>
                  <a:lnTo>
                    <a:pt x="1" y="1856"/>
                  </a:lnTo>
                  <a:lnTo>
                    <a:pt x="1857" y="1856"/>
                  </a:lnTo>
                  <a:lnTo>
                    <a:pt x="18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473" name="Google Shape;1473;p33"/>
            <p:cNvSpPr/>
            <p:nvPr/>
          </p:nvSpPr>
          <p:spPr>
            <a:xfrm>
              <a:off x="8368469" y="1310059"/>
              <a:ext cx="59191" cy="59480"/>
            </a:xfrm>
            <a:custGeom>
              <a:avLst/>
              <a:gdLst/>
              <a:ahLst/>
              <a:cxnLst/>
              <a:rect l="l" t="t" r="r" b="b"/>
              <a:pathLst>
                <a:path w="1848" h="1857" extrusionOk="0">
                  <a:moveTo>
                    <a:pt x="1" y="1"/>
                  </a:moveTo>
                  <a:lnTo>
                    <a:pt x="1" y="1856"/>
                  </a:lnTo>
                  <a:lnTo>
                    <a:pt x="1847" y="1856"/>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474" name="Google Shape;1474;p33"/>
            <p:cNvSpPr/>
            <p:nvPr/>
          </p:nvSpPr>
          <p:spPr>
            <a:xfrm>
              <a:off x="8141312" y="1310059"/>
              <a:ext cx="59191" cy="59480"/>
            </a:xfrm>
            <a:custGeom>
              <a:avLst/>
              <a:gdLst/>
              <a:ahLst/>
              <a:cxnLst/>
              <a:rect l="l" t="t" r="r" b="b"/>
              <a:pathLst>
                <a:path w="1848" h="1857" extrusionOk="0">
                  <a:moveTo>
                    <a:pt x="0" y="1"/>
                  </a:moveTo>
                  <a:lnTo>
                    <a:pt x="0" y="1856"/>
                  </a:lnTo>
                  <a:lnTo>
                    <a:pt x="1847" y="1856"/>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475" name="Google Shape;1475;p33"/>
            <p:cNvSpPr/>
            <p:nvPr/>
          </p:nvSpPr>
          <p:spPr>
            <a:xfrm>
              <a:off x="7914156" y="1310059"/>
              <a:ext cx="59448" cy="59480"/>
            </a:xfrm>
            <a:custGeom>
              <a:avLst/>
              <a:gdLst/>
              <a:ahLst/>
              <a:cxnLst/>
              <a:rect l="l" t="t" r="r" b="b"/>
              <a:pathLst>
                <a:path w="1856" h="1857" extrusionOk="0">
                  <a:moveTo>
                    <a:pt x="0" y="1"/>
                  </a:moveTo>
                  <a:lnTo>
                    <a:pt x="0"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476" name="Google Shape;1476;p33"/>
            <p:cNvSpPr/>
            <p:nvPr/>
          </p:nvSpPr>
          <p:spPr>
            <a:xfrm>
              <a:off x="7686967" y="1310059"/>
              <a:ext cx="59480" cy="59480"/>
            </a:xfrm>
            <a:custGeom>
              <a:avLst/>
              <a:gdLst/>
              <a:ahLst/>
              <a:cxnLst/>
              <a:rect l="l" t="t" r="r" b="b"/>
              <a:pathLst>
                <a:path w="1857" h="1857" extrusionOk="0">
                  <a:moveTo>
                    <a:pt x="1" y="1"/>
                  </a:moveTo>
                  <a:lnTo>
                    <a:pt x="1" y="1856"/>
                  </a:lnTo>
                  <a:lnTo>
                    <a:pt x="1857" y="1856"/>
                  </a:lnTo>
                  <a:lnTo>
                    <a:pt x="18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477" name="Google Shape;1477;p33"/>
            <p:cNvSpPr/>
            <p:nvPr/>
          </p:nvSpPr>
          <p:spPr>
            <a:xfrm>
              <a:off x="7459810" y="1310059"/>
              <a:ext cx="59480" cy="59480"/>
            </a:xfrm>
            <a:custGeom>
              <a:avLst/>
              <a:gdLst/>
              <a:ahLst/>
              <a:cxnLst/>
              <a:rect l="l" t="t" r="r" b="b"/>
              <a:pathLst>
                <a:path w="1857" h="1857" extrusionOk="0">
                  <a:moveTo>
                    <a:pt x="1" y="1"/>
                  </a:moveTo>
                  <a:lnTo>
                    <a:pt x="1"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478" name="Google Shape;1478;p33"/>
            <p:cNvSpPr/>
            <p:nvPr/>
          </p:nvSpPr>
          <p:spPr>
            <a:xfrm>
              <a:off x="8822526" y="1493527"/>
              <a:ext cx="59448" cy="59159"/>
            </a:xfrm>
            <a:custGeom>
              <a:avLst/>
              <a:gdLst/>
              <a:ahLst/>
              <a:cxnLst/>
              <a:rect l="l" t="t" r="r" b="b"/>
              <a:pathLst>
                <a:path w="1856" h="1847"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479" name="Google Shape;1479;p33"/>
            <p:cNvSpPr/>
            <p:nvPr/>
          </p:nvSpPr>
          <p:spPr>
            <a:xfrm>
              <a:off x="8595338" y="1493527"/>
              <a:ext cx="59480" cy="59159"/>
            </a:xfrm>
            <a:custGeom>
              <a:avLst/>
              <a:gdLst/>
              <a:ahLst/>
              <a:cxnLst/>
              <a:rect l="l" t="t" r="r" b="b"/>
              <a:pathLst>
                <a:path w="1857" h="1847" extrusionOk="0">
                  <a:moveTo>
                    <a:pt x="1" y="0"/>
                  </a:moveTo>
                  <a:lnTo>
                    <a:pt x="1" y="1847"/>
                  </a:lnTo>
                  <a:lnTo>
                    <a:pt x="1857" y="1847"/>
                  </a:lnTo>
                  <a:lnTo>
                    <a:pt x="18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480" name="Google Shape;1480;p33"/>
            <p:cNvSpPr/>
            <p:nvPr/>
          </p:nvSpPr>
          <p:spPr>
            <a:xfrm>
              <a:off x="8368469" y="1493527"/>
              <a:ext cx="59191" cy="59159"/>
            </a:xfrm>
            <a:custGeom>
              <a:avLst/>
              <a:gdLst/>
              <a:ahLst/>
              <a:cxnLst/>
              <a:rect l="l" t="t" r="r" b="b"/>
              <a:pathLst>
                <a:path w="1848" h="1847" extrusionOk="0">
                  <a:moveTo>
                    <a:pt x="1" y="0"/>
                  </a:moveTo>
                  <a:lnTo>
                    <a:pt x="1" y="1847"/>
                  </a:lnTo>
                  <a:lnTo>
                    <a:pt x="1847" y="1847"/>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481" name="Google Shape;1481;p33"/>
            <p:cNvSpPr/>
            <p:nvPr/>
          </p:nvSpPr>
          <p:spPr>
            <a:xfrm>
              <a:off x="8141312" y="1493527"/>
              <a:ext cx="59191" cy="59159"/>
            </a:xfrm>
            <a:custGeom>
              <a:avLst/>
              <a:gdLst/>
              <a:ahLst/>
              <a:cxnLst/>
              <a:rect l="l" t="t" r="r" b="b"/>
              <a:pathLst>
                <a:path w="1848" h="1847" extrusionOk="0">
                  <a:moveTo>
                    <a:pt x="0" y="0"/>
                  </a:moveTo>
                  <a:lnTo>
                    <a:pt x="0" y="1847"/>
                  </a:lnTo>
                  <a:lnTo>
                    <a:pt x="1847" y="1847"/>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482" name="Google Shape;1482;p33"/>
            <p:cNvSpPr/>
            <p:nvPr/>
          </p:nvSpPr>
          <p:spPr>
            <a:xfrm>
              <a:off x="7914156" y="1493527"/>
              <a:ext cx="59448" cy="59159"/>
            </a:xfrm>
            <a:custGeom>
              <a:avLst/>
              <a:gdLst/>
              <a:ahLst/>
              <a:cxnLst/>
              <a:rect l="l" t="t" r="r" b="b"/>
              <a:pathLst>
                <a:path w="1856" h="1847"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483" name="Google Shape;1483;p33"/>
            <p:cNvSpPr/>
            <p:nvPr/>
          </p:nvSpPr>
          <p:spPr>
            <a:xfrm>
              <a:off x="7686967" y="1493527"/>
              <a:ext cx="59480" cy="59159"/>
            </a:xfrm>
            <a:custGeom>
              <a:avLst/>
              <a:gdLst/>
              <a:ahLst/>
              <a:cxnLst/>
              <a:rect l="l" t="t" r="r" b="b"/>
              <a:pathLst>
                <a:path w="1857" h="1847" extrusionOk="0">
                  <a:moveTo>
                    <a:pt x="1" y="0"/>
                  </a:moveTo>
                  <a:lnTo>
                    <a:pt x="1" y="1847"/>
                  </a:lnTo>
                  <a:lnTo>
                    <a:pt x="1857" y="1847"/>
                  </a:lnTo>
                  <a:lnTo>
                    <a:pt x="18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484" name="Google Shape;1484;p33"/>
            <p:cNvSpPr/>
            <p:nvPr/>
          </p:nvSpPr>
          <p:spPr>
            <a:xfrm>
              <a:off x="7459810" y="1493527"/>
              <a:ext cx="59480" cy="59159"/>
            </a:xfrm>
            <a:custGeom>
              <a:avLst/>
              <a:gdLst/>
              <a:ahLst/>
              <a:cxnLst/>
              <a:rect l="l" t="t" r="r" b="b"/>
              <a:pathLst>
                <a:path w="1857" h="1847" extrusionOk="0">
                  <a:moveTo>
                    <a:pt x="1" y="0"/>
                  </a:moveTo>
                  <a:lnTo>
                    <a:pt x="1"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grpSp>
      <p:grpSp>
        <p:nvGrpSpPr>
          <p:cNvPr id="1485" name="Google Shape;1485;p33"/>
          <p:cNvGrpSpPr/>
          <p:nvPr/>
        </p:nvGrpSpPr>
        <p:grpSpPr>
          <a:xfrm rot="10800000">
            <a:off x="-4059" y="-184389"/>
            <a:ext cx="1137253" cy="958543"/>
            <a:chOff x="4534959" y="3244799"/>
            <a:chExt cx="609243" cy="513505"/>
          </a:xfrm>
        </p:grpSpPr>
        <p:sp>
          <p:nvSpPr>
            <p:cNvPr id="1486" name="Google Shape;1486;p33"/>
            <p:cNvSpPr/>
            <p:nvPr/>
          </p:nvSpPr>
          <p:spPr>
            <a:xfrm>
              <a:off x="4534959" y="3244799"/>
              <a:ext cx="59480" cy="59191"/>
            </a:xfrm>
            <a:custGeom>
              <a:avLst/>
              <a:gdLst/>
              <a:ahLst/>
              <a:cxnLst/>
              <a:rect l="l" t="t" r="r" b="b"/>
              <a:pathLst>
                <a:path w="1857" h="1848" extrusionOk="0">
                  <a:moveTo>
                    <a:pt x="1" y="1"/>
                  </a:moveTo>
                  <a:lnTo>
                    <a:pt x="1" y="1847"/>
                  </a:lnTo>
                  <a:lnTo>
                    <a:pt x="1856" y="1847"/>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487" name="Google Shape;1487;p33"/>
            <p:cNvSpPr/>
            <p:nvPr/>
          </p:nvSpPr>
          <p:spPr>
            <a:xfrm>
              <a:off x="4534959" y="3471988"/>
              <a:ext cx="59480" cy="59159"/>
            </a:xfrm>
            <a:custGeom>
              <a:avLst/>
              <a:gdLst/>
              <a:ahLst/>
              <a:cxnLst/>
              <a:rect l="l" t="t" r="r" b="b"/>
              <a:pathLst>
                <a:path w="1857" h="1847" extrusionOk="0">
                  <a:moveTo>
                    <a:pt x="1" y="0"/>
                  </a:moveTo>
                  <a:lnTo>
                    <a:pt x="1"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488" name="Google Shape;1488;p33"/>
            <p:cNvSpPr/>
            <p:nvPr/>
          </p:nvSpPr>
          <p:spPr>
            <a:xfrm>
              <a:off x="4534959" y="3698857"/>
              <a:ext cx="59480" cy="59448"/>
            </a:xfrm>
            <a:custGeom>
              <a:avLst/>
              <a:gdLst/>
              <a:ahLst/>
              <a:cxnLst/>
              <a:rect l="l" t="t" r="r" b="b"/>
              <a:pathLst>
                <a:path w="1857" h="1856" extrusionOk="0">
                  <a:moveTo>
                    <a:pt x="1" y="0"/>
                  </a:moveTo>
                  <a:lnTo>
                    <a:pt x="1" y="1856"/>
                  </a:lnTo>
                  <a:lnTo>
                    <a:pt x="1856" y="1856"/>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489" name="Google Shape;1489;p33"/>
            <p:cNvSpPr/>
            <p:nvPr/>
          </p:nvSpPr>
          <p:spPr>
            <a:xfrm>
              <a:off x="4718138" y="3244799"/>
              <a:ext cx="59448" cy="59191"/>
            </a:xfrm>
            <a:custGeom>
              <a:avLst/>
              <a:gdLst/>
              <a:ahLst/>
              <a:cxnLst/>
              <a:rect l="l" t="t" r="r" b="b"/>
              <a:pathLst>
                <a:path w="1856" h="1848" extrusionOk="0">
                  <a:moveTo>
                    <a:pt x="0" y="1"/>
                  </a:moveTo>
                  <a:lnTo>
                    <a:pt x="0" y="1847"/>
                  </a:lnTo>
                  <a:lnTo>
                    <a:pt x="1856" y="1847"/>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490" name="Google Shape;1490;p33"/>
            <p:cNvSpPr/>
            <p:nvPr/>
          </p:nvSpPr>
          <p:spPr>
            <a:xfrm>
              <a:off x="4718138" y="3471988"/>
              <a:ext cx="59448" cy="59159"/>
            </a:xfrm>
            <a:custGeom>
              <a:avLst/>
              <a:gdLst/>
              <a:ahLst/>
              <a:cxnLst/>
              <a:rect l="l" t="t" r="r" b="b"/>
              <a:pathLst>
                <a:path w="1856" h="1847"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491" name="Google Shape;1491;p33"/>
            <p:cNvSpPr/>
            <p:nvPr/>
          </p:nvSpPr>
          <p:spPr>
            <a:xfrm>
              <a:off x="4718138" y="3698857"/>
              <a:ext cx="59448" cy="59448"/>
            </a:xfrm>
            <a:custGeom>
              <a:avLst/>
              <a:gdLst/>
              <a:ahLst/>
              <a:cxnLst/>
              <a:rect l="l" t="t" r="r" b="b"/>
              <a:pathLst>
                <a:path w="1856" h="1856" extrusionOk="0">
                  <a:moveTo>
                    <a:pt x="0" y="0"/>
                  </a:moveTo>
                  <a:lnTo>
                    <a:pt x="0" y="1856"/>
                  </a:lnTo>
                  <a:lnTo>
                    <a:pt x="1856" y="1856"/>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492" name="Google Shape;1492;p33"/>
            <p:cNvSpPr/>
            <p:nvPr/>
          </p:nvSpPr>
          <p:spPr>
            <a:xfrm>
              <a:off x="4901574" y="3244799"/>
              <a:ext cx="59480" cy="59191"/>
            </a:xfrm>
            <a:custGeom>
              <a:avLst/>
              <a:gdLst/>
              <a:ahLst/>
              <a:cxnLst/>
              <a:rect l="l" t="t" r="r" b="b"/>
              <a:pathLst>
                <a:path w="1857" h="1848" extrusionOk="0">
                  <a:moveTo>
                    <a:pt x="1" y="1"/>
                  </a:moveTo>
                  <a:lnTo>
                    <a:pt x="1" y="1847"/>
                  </a:lnTo>
                  <a:lnTo>
                    <a:pt x="1856" y="1847"/>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493" name="Google Shape;1493;p33"/>
            <p:cNvSpPr/>
            <p:nvPr/>
          </p:nvSpPr>
          <p:spPr>
            <a:xfrm>
              <a:off x="4901574" y="3471988"/>
              <a:ext cx="59480" cy="59159"/>
            </a:xfrm>
            <a:custGeom>
              <a:avLst/>
              <a:gdLst/>
              <a:ahLst/>
              <a:cxnLst/>
              <a:rect l="l" t="t" r="r" b="b"/>
              <a:pathLst>
                <a:path w="1857" h="1847" extrusionOk="0">
                  <a:moveTo>
                    <a:pt x="1" y="0"/>
                  </a:moveTo>
                  <a:lnTo>
                    <a:pt x="1"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494" name="Google Shape;1494;p33"/>
            <p:cNvSpPr/>
            <p:nvPr/>
          </p:nvSpPr>
          <p:spPr>
            <a:xfrm>
              <a:off x="4901574" y="3698857"/>
              <a:ext cx="59480" cy="59448"/>
            </a:xfrm>
            <a:custGeom>
              <a:avLst/>
              <a:gdLst/>
              <a:ahLst/>
              <a:cxnLst/>
              <a:rect l="l" t="t" r="r" b="b"/>
              <a:pathLst>
                <a:path w="1857" h="1856" extrusionOk="0">
                  <a:moveTo>
                    <a:pt x="1" y="0"/>
                  </a:moveTo>
                  <a:lnTo>
                    <a:pt x="1" y="1856"/>
                  </a:lnTo>
                  <a:lnTo>
                    <a:pt x="1856" y="1856"/>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495" name="Google Shape;1495;p33"/>
            <p:cNvSpPr/>
            <p:nvPr/>
          </p:nvSpPr>
          <p:spPr>
            <a:xfrm>
              <a:off x="5085010" y="3244799"/>
              <a:ext cx="59191" cy="59191"/>
            </a:xfrm>
            <a:custGeom>
              <a:avLst/>
              <a:gdLst/>
              <a:ahLst/>
              <a:cxnLst/>
              <a:rect l="l" t="t" r="r" b="b"/>
              <a:pathLst>
                <a:path w="1848" h="1848" extrusionOk="0">
                  <a:moveTo>
                    <a:pt x="1" y="1"/>
                  </a:moveTo>
                  <a:lnTo>
                    <a:pt x="1" y="1847"/>
                  </a:lnTo>
                  <a:lnTo>
                    <a:pt x="1848" y="1847"/>
                  </a:lnTo>
                  <a:lnTo>
                    <a:pt x="184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496" name="Google Shape;1496;p33"/>
            <p:cNvSpPr/>
            <p:nvPr/>
          </p:nvSpPr>
          <p:spPr>
            <a:xfrm>
              <a:off x="5085010" y="3471988"/>
              <a:ext cx="59191" cy="59159"/>
            </a:xfrm>
            <a:custGeom>
              <a:avLst/>
              <a:gdLst/>
              <a:ahLst/>
              <a:cxnLst/>
              <a:rect l="l" t="t" r="r" b="b"/>
              <a:pathLst>
                <a:path w="1848" h="1847" extrusionOk="0">
                  <a:moveTo>
                    <a:pt x="1" y="0"/>
                  </a:moveTo>
                  <a:lnTo>
                    <a:pt x="1" y="1847"/>
                  </a:lnTo>
                  <a:lnTo>
                    <a:pt x="1848" y="1847"/>
                  </a:lnTo>
                  <a:lnTo>
                    <a:pt x="184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497" name="Google Shape;1497;p33"/>
            <p:cNvSpPr/>
            <p:nvPr/>
          </p:nvSpPr>
          <p:spPr>
            <a:xfrm>
              <a:off x="5085010" y="3698857"/>
              <a:ext cx="59191" cy="59448"/>
            </a:xfrm>
            <a:custGeom>
              <a:avLst/>
              <a:gdLst/>
              <a:ahLst/>
              <a:cxnLst/>
              <a:rect l="l" t="t" r="r" b="b"/>
              <a:pathLst>
                <a:path w="1848" h="1856" extrusionOk="0">
                  <a:moveTo>
                    <a:pt x="1" y="0"/>
                  </a:moveTo>
                  <a:lnTo>
                    <a:pt x="1" y="1856"/>
                  </a:lnTo>
                  <a:lnTo>
                    <a:pt x="1848" y="1856"/>
                  </a:lnTo>
                  <a:lnTo>
                    <a:pt x="184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grpSp>
      <p:sp>
        <p:nvSpPr>
          <p:cNvPr id="1498" name="Google Shape;1498;p33"/>
          <p:cNvSpPr/>
          <p:nvPr/>
        </p:nvSpPr>
        <p:spPr>
          <a:xfrm rot="5400000" flipH="1">
            <a:off x="-1359667" y="4321067"/>
            <a:ext cx="3348781" cy="897768"/>
          </a:xfrm>
          <a:custGeom>
            <a:avLst/>
            <a:gdLst/>
            <a:ahLst/>
            <a:cxnLst/>
            <a:rect l="l" t="t" r="r" b="b"/>
            <a:pathLst>
              <a:path w="26461" h="5737" fill="none" extrusionOk="0">
                <a:moveTo>
                  <a:pt x="26460" y="0"/>
                </a:moveTo>
                <a:lnTo>
                  <a:pt x="0" y="0"/>
                </a:lnTo>
                <a:lnTo>
                  <a:pt x="0" y="5736"/>
                </a:lnTo>
                <a:lnTo>
                  <a:pt x="26460" y="5736"/>
                </a:lnTo>
                <a:close/>
              </a:path>
            </a:pathLst>
          </a:custGeom>
          <a:noFill/>
          <a:ln w="9525" cap="flat" cmpd="sng">
            <a:solidFill>
              <a:schemeClr val="lt1"/>
            </a:solidFill>
            <a:prstDash val="solid"/>
            <a:miter lim="8921"/>
            <a:headEnd type="none" w="sm" len="sm"/>
            <a:tailEnd type="none" w="sm" len="sm"/>
          </a:ln>
        </p:spPr>
        <p:txBody>
          <a:bodyPr spcFirstLastPara="1" wrap="square" lIns="127995" tIns="127995" rIns="127995" bIns="127995" anchor="ctr" anchorCtr="0">
            <a:noAutofit/>
          </a:bodyPr>
          <a:lstStyle/>
          <a:p>
            <a:pPr marL="0" lvl="0" indent="0" algn="l" rtl="0">
              <a:spcBef>
                <a:spcPts val="0"/>
              </a:spcBef>
              <a:spcAft>
                <a:spcPts val="0"/>
              </a:spcAft>
              <a:buNone/>
            </a:pPr>
            <a:endParaRPr sz="3073"/>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725"/>
        <p:cNvGrpSpPr/>
        <p:nvPr/>
      </p:nvGrpSpPr>
      <p:grpSpPr>
        <a:xfrm>
          <a:off x="0" y="0"/>
          <a:ext cx="0" cy="0"/>
          <a:chOff x="0" y="0"/>
          <a:chExt cx="0" cy="0"/>
        </a:xfrm>
      </p:grpSpPr>
      <p:sp>
        <p:nvSpPr>
          <p:cNvPr id="726" name="Google Shape;726;p18"/>
          <p:cNvSpPr txBox="1">
            <a:spLocks noGrp="1"/>
          </p:cNvSpPr>
          <p:nvPr>
            <p:ph type="subTitle" idx="1"/>
          </p:nvPr>
        </p:nvSpPr>
        <p:spPr>
          <a:xfrm>
            <a:off x="9562093" y="5748493"/>
            <a:ext cx="4925200" cy="188048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solidFill>
                  <a:schemeClr val="lt1"/>
                </a:solidFill>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727" name="Google Shape;727;p18"/>
          <p:cNvSpPr txBox="1">
            <a:spLocks noGrp="1"/>
          </p:cNvSpPr>
          <p:nvPr>
            <p:ph type="title"/>
          </p:nvPr>
        </p:nvSpPr>
        <p:spPr>
          <a:xfrm>
            <a:off x="9562093" y="1649573"/>
            <a:ext cx="4925200" cy="4317040"/>
          </a:xfrm>
          <a:prstGeom prst="rect">
            <a:avLst/>
          </a:prstGeom>
        </p:spPr>
        <p:txBody>
          <a:bodyPr spcFirstLastPara="1" wrap="square" lIns="91425" tIns="91425" rIns="91425" bIns="91425" anchor="b" anchorCtr="0">
            <a:noAutofit/>
          </a:bodyPr>
          <a:lstStyle>
            <a:lvl1pPr lvl="0" algn="l" rtl="0">
              <a:spcBef>
                <a:spcPts val="0"/>
              </a:spcBef>
              <a:spcAft>
                <a:spcPts val="0"/>
              </a:spcAft>
              <a:buSzPts val="3500"/>
              <a:buNone/>
              <a:defRPr>
                <a:solidFill>
                  <a:schemeClr val="accen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28" name="Google Shape;728;p18"/>
          <p:cNvSpPr>
            <a:spLocks noGrp="1"/>
          </p:cNvSpPr>
          <p:nvPr>
            <p:ph type="pic" idx="2"/>
          </p:nvPr>
        </p:nvSpPr>
        <p:spPr>
          <a:xfrm>
            <a:off x="2361987" y="1819347"/>
            <a:ext cx="6100080" cy="6100080"/>
          </a:xfrm>
          <a:prstGeom prst="rect">
            <a:avLst/>
          </a:prstGeom>
          <a:noFill/>
          <a:ln>
            <a:noFill/>
          </a:ln>
        </p:spPr>
      </p:sp>
      <p:sp>
        <p:nvSpPr>
          <p:cNvPr id="729" name="Google Shape;729;p18"/>
          <p:cNvSpPr/>
          <p:nvPr/>
        </p:nvSpPr>
        <p:spPr>
          <a:xfrm rot="10800000" flipH="1">
            <a:off x="-11" y="116"/>
            <a:ext cx="1334790" cy="998150"/>
          </a:xfrm>
          <a:custGeom>
            <a:avLst/>
            <a:gdLst/>
            <a:ahLst/>
            <a:cxnLst/>
            <a:rect l="l" t="t" r="r" b="b"/>
            <a:pathLst>
              <a:path w="54357" h="47925" extrusionOk="0">
                <a:moveTo>
                  <a:pt x="0" y="0"/>
                </a:moveTo>
                <a:lnTo>
                  <a:pt x="0" y="47924"/>
                </a:lnTo>
                <a:lnTo>
                  <a:pt x="54356" y="47924"/>
                </a:lnTo>
                <a:lnTo>
                  <a:pt x="54356" y="0"/>
                </a:lnTo>
                <a:close/>
              </a:path>
            </a:pathLst>
          </a:custGeom>
          <a:solidFill>
            <a:schemeClr val="dk1"/>
          </a:solidFill>
          <a:ln>
            <a:noFill/>
          </a:ln>
        </p:spPr>
        <p:txBody>
          <a:bodyPr spcFirstLastPara="1" wrap="square" lIns="170660" tIns="170660" rIns="170660" bIns="170660" anchor="ctr" anchorCtr="0">
            <a:noAutofit/>
          </a:bodyPr>
          <a:lstStyle/>
          <a:p>
            <a:pPr marL="0" lvl="0" indent="0" algn="l" rtl="0">
              <a:spcBef>
                <a:spcPts val="0"/>
              </a:spcBef>
              <a:spcAft>
                <a:spcPts val="0"/>
              </a:spcAft>
              <a:buNone/>
            </a:pPr>
            <a:endParaRPr sz="4097"/>
          </a:p>
        </p:txBody>
      </p:sp>
      <p:sp>
        <p:nvSpPr>
          <p:cNvPr id="730" name="Google Shape;730;p18"/>
          <p:cNvSpPr/>
          <p:nvPr/>
        </p:nvSpPr>
        <p:spPr>
          <a:xfrm rot="10800000" flipH="1">
            <a:off x="15" y="8759639"/>
            <a:ext cx="5557358" cy="1079232"/>
          </a:xfrm>
          <a:custGeom>
            <a:avLst/>
            <a:gdLst/>
            <a:ahLst/>
            <a:cxnLst/>
            <a:rect l="l" t="t" r="r" b="b"/>
            <a:pathLst>
              <a:path w="92949" h="28227" extrusionOk="0">
                <a:moveTo>
                  <a:pt x="0" y="1"/>
                </a:moveTo>
                <a:lnTo>
                  <a:pt x="0" y="28227"/>
                </a:lnTo>
                <a:lnTo>
                  <a:pt x="92949" y="28227"/>
                </a:lnTo>
                <a:lnTo>
                  <a:pt x="92949" y="1"/>
                </a:lnTo>
                <a:close/>
              </a:path>
            </a:pathLst>
          </a:custGeom>
          <a:solidFill>
            <a:schemeClr val="dk1"/>
          </a:solidFill>
          <a:ln>
            <a:noFill/>
          </a:ln>
        </p:spPr>
        <p:txBody>
          <a:bodyPr spcFirstLastPara="1" wrap="square" lIns="170660" tIns="170660" rIns="170660" bIns="170660" anchor="ctr" anchorCtr="0">
            <a:noAutofit/>
          </a:bodyPr>
          <a:lstStyle/>
          <a:p>
            <a:pPr marL="0" lvl="0" indent="0" algn="l" rtl="0">
              <a:spcBef>
                <a:spcPts val="0"/>
              </a:spcBef>
              <a:spcAft>
                <a:spcPts val="0"/>
              </a:spcAft>
              <a:buNone/>
            </a:pPr>
            <a:endParaRPr sz="4097"/>
          </a:p>
        </p:txBody>
      </p:sp>
      <p:sp>
        <p:nvSpPr>
          <p:cNvPr id="731" name="Google Shape;731;p18"/>
          <p:cNvSpPr/>
          <p:nvPr/>
        </p:nvSpPr>
        <p:spPr>
          <a:xfrm rot="10800000" flipH="1">
            <a:off x="1" y="2051905"/>
            <a:ext cx="1078539" cy="5862140"/>
          </a:xfrm>
          <a:custGeom>
            <a:avLst/>
            <a:gdLst/>
            <a:ahLst/>
            <a:cxnLst/>
            <a:rect l="l" t="t" r="r" b="b"/>
            <a:pathLst>
              <a:path w="18039" h="59343" fill="none" extrusionOk="0">
                <a:moveTo>
                  <a:pt x="0" y="0"/>
                </a:moveTo>
                <a:lnTo>
                  <a:pt x="18038" y="0"/>
                </a:lnTo>
                <a:lnTo>
                  <a:pt x="18038" y="59343"/>
                </a:lnTo>
                <a:lnTo>
                  <a:pt x="0" y="59343"/>
                </a:lnTo>
              </a:path>
            </a:pathLst>
          </a:custGeom>
          <a:noFill/>
          <a:ln w="9525" cap="flat" cmpd="sng">
            <a:solidFill>
              <a:schemeClr val="lt1"/>
            </a:solidFill>
            <a:prstDash val="solid"/>
            <a:miter lim="8921"/>
            <a:headEnd type="none" w="sm" len="sm"/>
            <a:tailEnd type="none" w="sm" len="sm"/>
          </a:ln>
        </p:spPr>
        <p:txBody>
          <a:bodyPr spcFirstLastPara="1" wrap="square" lIns="170660" tIns="170660" rIns="170660" bIns="170660" anchor="ctr" anchorCtr="0">
            <a:noAutofit/>
          </a:bodyPr>
          <a:lstStyle/>
          <a:p>
            <a:pPr marL="0" lvl="0" indent="0" algn="l" rtl="0">
              <a:spcBef>
                <a:spcPts val="0"/>
              </a:spcBef>
              <a:spcAft>
                <a:spcPts val="0"/>
              </a:spcAft>
              <a:buNone/>
            </a:pPr>
            <a:endParaRPr sz="4097"/>
          </a:p>
        </p:txBody>
      </p:sp>
      <p:sp>
        <p:nvSpPr>
          <p:cNvPr id="732" name="Google Shape;732;p18"/>
          <p:cNvSpPr/>
          <p:nvPr/>
        </p:nvSpPr>
        <p:spPr>
          <a:xfrm rot="10800000">
            <a:off x="16212935" y="3543781"/>
            <a:ext cx="1078539" cy="3548078"/>
          </a:xfrm>
          <a:custGeom>
            <a:avLst/>
            <a:gdLst/>
            <a:ahLst/>
            <a:cxnLst/>
            <a:rect l="l" t="t" r="r" b="b"/>
            <a:pathLst>
              <a:path w="18039" h="59343" fill="none" extrusionOk="0">
                <a:moveTo>
                  <a:pt x="0" y="0"/>
                </a:moveTo>
                <a:lnTo>
                  <a:pt x="18038" y="0"/>
                </a:lnTo>
                <a:lnTo>
                  <a:pt x="18038" y="59343"/>
                </a:lnTo>
                <a:lnTo>
                  <a:pt x="0" y="59343"/>
                </a:lnTo>
              </a:path>
            </a:pathLst>
          </a:custGeom>
          <a:noFill/>
          <a:ln w="9525" cap="flat" cmpd="sng">
            <a:solidFill>
              <a:schemeClr val="lt1"/>
            </a:solidFill>
            <a:prstDash val="solid"/>
            <a:miter lim="8921"/>
            <a:headEnd type="none" w="sm" len="sm"/>
            <a:tailEnd type="none" w="sm" len="sm"/>
          </a:ln>
        </p:spPr>
        <p:txBody>
          <a:bodyPr spcFirstLastPara="1" wrap="square" lIns="170660" tIns="170660" rIns="170660" bIns="170660" anchor="ctr" anchorCtr="0">
            <a:noAutofit/>
          </a:bodyPr>
          <a:lstStyle/>
          <a:p>
            <a:pPr marL="0" lvl="0" indent="0" algn="l" rtl="0">
              <a:spcBef>
                <a:spcPts val="0"/>
              </a:spcBef>
              <a:spcAft>
                <a:spcPts val="0"/>
              </a:spcAft>
              <a:buNone/>
            </a:pPr>
            <a:endParaRPr sz="4097"/>
          </a:p>
        </p:txBody>
      </p:sp>
      <p:grpSp>
        <p:nvGrpSpPr>
          <p:cNvPr id="733" name="Google Shape;733;p18"/>
          <p:cNvGrpSpPr/>
          <p:nvPr/>
        </p:nvGrpSpPr>
        <p:grpSpPr>
          <a:xfrm rot="10800000" flipH="1">
            <a:off x="14188414" y="8935021"/>
            <a:ext cx="2654706" cy="794780"/>
            <a:chOff x="7459810" y="1126912"/>
            <a:chExt cx="1422164" cy="425775"/>
          </a:xfrm>
        </p:grpSpPr>
        <p:sp>
          <p:nvSpPr>
            <p:cNvPr id="734" name="Google Shape;734;p18"/>
            <p:cNvSpPr/>
            <p:nvPr/>
          </p:nvSpPr>
          <p:spPr>
            <a:xfrm>
              <a:off x="8822526" y="1126912"/>
              <a:ext cx="59448" cy="59191"/>
            </a:xfrm>
            <a:custGeom>
              <a:avLst/>
              <a:gdLst/>
              <a:ahLst/>
              <a:cxnLst/>
              <a:rect l="l" t="t" r="r" b="b"/>
              <a:pathLst>
                <a:path w="1856" h="1848"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97"/>
            </a:p>
          </p:txBody>
        </p:sp>
        <p:sp>
          <p:nvSpPr>
            <p:cNvPr id="735" name="Google Shape;735;p18"/>
            <p:cNvSpPr/>
            <p:nvPr/>
          </p:nvSpPr>
          <p:spPr>
            <a:xfrm>
              <a:off x="8595338" y="1126912"/>
              <a:ext cx="59480" cy="59191"/>
            </a:xfrm>
            <a:custGeom>
              <a:avLst/>
              <a:gdLst/>
              <a:ahLst/>
              <a:cxnLst/>
              <a:rect l="l" t="t" r="r" b="b"/>
              <a:pathLst>
                <a:path w="1857" h="1848" extrusionOk="0">
                  <a:moveTo>
                    <a:pt x="1" y="0"/>
                  </a:moveTo>
                  <a:lnTo>
                    <a:pt x="1" y="1847"/>
                  </a:lnTo>
                  <a:lnTo>
                    <a:pt x="1857" y="1847"/>
                  </a:lnTo>
                  <a:lnTo>
                    <a:pt x="18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97"/>
            </a:p>
          </p:txBody>
        </p:sp>
        <p:sp>
          <p:nvSpPr>
            <p:cNvPr id="736" name="Google Shape;736;p18"/>
            <p:cNvSpPr/>
            <p:nvPr/>
          </p:nvSpPr>
          <p:spPr>
            <a:xfrm>
              <a:off x="8368469" y="1126912"/>
              <a:ext cx="59191" cy="59191"/>
            </a:xfrm>
            <a:custGeom>
              <a:avLst/>
              <a:gdLst/>
              <a:ahLst/>
              <a:cxnLst/>
              <a:rect l="l" t="t" r="r" b="b"/>
              <a:pathLst>
                <a:path w="1848" h="1848" extrusionOk="0">
                  <a:moveTo>
                    <a:pt x="1" y="0"/>
                  </a:moveTo>
                  <a:lnTo>
                    <a:pt x="1" y="1847"/>
                  </a:lnTo>
                  <a:lnTo>
                    <a:pt x="1847" y="1847"/>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97"/>
            </a:p>
          </p:txBody>
        </p:sp>
        <p:sp>
          <p:nvSpPr>
            <p:cNvPr id="737" name="Google Shape;737;p18"/>
            <p:cNvSpPr/>
            <p:nvPr/>
          </p:nvSpPr>
          <p:spPr>
            <a:xfrm>
              <a:off x="8141312" y="1126912"/>
              <a:ext cx="59191" cy="59191"/>
            </a:xfrm>
            <a:custGeom>
              <a:avLst/>
              <a:gdLst/>
              <a:ahLst/>
              <a:cxnLst/>
              <a:rect l="l" t="t" r="r" b="b"/>
              <a:pathLst>
                <a:path w="1848" h="1848" extrusionOk="0">
                  <a:moveTo>
                    <a:pt x="0" y="0"/>
                  </a:moveTo>
                  <a:lnTo>
                    <a:pt x="0" y="1847"/>
                  </a:lnTo>
                  <a:lnTo>
                    <a:pt x="1847" y="1847"/>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97"/>
            </a:p>
          </p:txBody>
        </p:sp>
        <p:sp>
          <p:nvSpPr>
            <p:cNvPr id="738" name="Google Shape;738;p18"/>
            <p:cNvSpPr/>
            <p:nvPr/>
          </p:nvSpPr>
          <p:spPr>
            <a:xfrm>
              <a:off x="7914156" y="1126912"/>
              <a:ext cx="59448" cy="59191"/>
            </a:xfrm>
            <a:custGeom>
              <a:avLst/>
              <a:gdLst/>
              <a:ahLst/>
              <a:cxnLst/>
              <a:rect l="l" t="t" r="r" b="b"/>
              <a:pathLst>
                <a:path w="1856" h="1848"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97"/>
            </a:p>
          </p:txBody>
        </p:sp>
        <p:sp>
          <p:nvSpPr>
            <p:cNvPr id="739" name="Google Shape;739;p18"/>
            <p:cNvSpPr/>
            <p:nvPr/>
          </p:nvSpPr>
          <p:spPr>
            <a:xfrm>
              <a:off x="7686967" y="1126912"/>
              <a:ext cx="59480" cy="59191"/>
            </a:xfrm>
            <a:custGeom>
              <a:avLst/>
              <a:gdLst/>
              <a:ahLst/>
              <a:cxnLst/>
              <a:rect l="l" t="t" r="r" b="b"/>
              <a:pathLst>
                <a:path w="1857" h="1848" extrusionOk="0">
                  <a:moveTo>
                    <a:pt x="1" y="0"/>
                  </a:moveTo>
                  <a:lnTo>
                    <a:pt x="1" y="1847"/>
                  </a:lnTo>
                  <a:lnTo>
                    <a:pt x="1857" y="1847"/>
                  </a:lnTo>
                  <a:lnTo>
                    <a:pt x="18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97"/>
            </a:p>
          </p:txBody>
        </p:sp>
        <p:sp>
          <p:nvSpPr>
            <p:cNvPr id="740" name="Google Shape;740;p18"/>
            <p:cNvSpPr/>
            <p:nvPr/>
          </p:nvSpPr>
          <p:spPr>
            <a:xfrm>
              <a:off x="7459810" y="1126912"/>
              <a:ext cx="59480" cy="59191"/>
            </a:xfrm>
            <a:custGeom>
              <a:avLst/>
              <a:gdLst/>
              <a:ahLst/>
              <a:cxnLst/>
              <a:rect l="l" t="t" r="r" b="b"/>
              <a:pathLst>
                <a:path w="1857" h="1848" extrusionOk="0">
                  <a:moveTo>
                    <a:pt x="1" y="0"/>
                  </a:moveTo>
                  <a:lnTo>
                    <a:pt x="1"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97"/>
            </a:p>
          </p:txBody>
        </p:sp>
        <p:sp>
          <p:nvSpPr>
            <p:cNvPr id="741" name="Google Shape;741;p18"/>
            <p:cNvSpPr/>
            <p:nvPr/>
          </p:nvSpPr>
          <p:spPr>
            <a:xfrm>
              <a:off x="8822526" y="1310059"/>
              <a:ext cx="59448" cy="59480"/>
            </a:xfrm>
            <a:custGeom>
              <a:avLst/>
              <a:gdLst/>
              <a:ahLst/>
              <a:cxnLst/>
              <a:rect l="l" t="t" r="r" b="b"/>
              <a:pathLst>
                <a:path w="1856" h="1857" extrusionOk="0">
                  <a:moveTo>
                    <a:pt x="0" y="1"/>
                  </a:moveTo>
                  <a:lnTo>
                    <a:pt x="0"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97"/>
            </a:p>
          </p:txBody>
        </p:sp>
        <p:sp>
          <p:nvSpPr>
            <p:cNvPr id="742" name="Google Shape;742;p18"/>
            <p:cNvSpPr/>
            <p:nvPr/>
          </p:nvSpPr>
          <p:spPr>
            <a:xfrm>
              <a:off x="8595338" y="1310059"/>
              <a:ext cx="59480" cy="59480"/>
            </a:xfrm>
            <a:custGeom>
              <a:avLst/>
              <a:gdLst/>
              <a:ahLst/>
              <a:cxnLst/>
              <a:rect l="l" t="t" r="r" b="b"/>
              <a:pathLst>
                <a:path w="1857" h="1857" extrusionOk="0">
                  <a:moveTo>
                    <a:pt x="1" y="1"/>
                  </a:moveTo>
                  <a:lnTo>
                    <a:pt x="1" y="1856"/>
                  </a:lnTo>
                  <a:lnTo>
                    <a:pt x="1857" y="1856"/>
                  </a:lnTo>
                  <a:lnTo>
                    <a:pt x="18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97"/>
            </a:p>
          </p:txBody>
        </p:sp>
        <p:sp>
          <p:nvSpPr>
            <p:cNvPr id="743" name="Google Shape;743;p18"/>
            <p:cNvSpPr/>
            <p:nvPr/>
          </p:nvSpPr>
          <p:spPr>
            <a:xfrm>
              <a:off x="8368469" y="1310059"/>
              <a:ext cx="59191" cy="59480"/>
            </a:xfrm>
            <a:custGeom>
              <a:avLst/>
              <a:gdLst/>
              <a:ahLst/>
              <a:cxnLst/>
              <a:rect l="l" t="t" r="r" b="b"/>
              <a:pathLst>
                <a:path w="1848" h="1857" extrusionOk="0">
                  <a:moveTo>
                    <a:pt x="1" y="1"/>
                  </a:moveTo>
                  <a:lnTo>
                    <a:pt x="1" y="1856"/>
                  </a:lnTo>
                  <a:lnTo>
                    <a:pt x="1847" y="1856"/>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97"/>
            </a:p>
          </p:txBody>
        </p:sp>
        <p:sp>
          <p:nvSpPr>
            <p:cNvPr id="744" name="Google Shape;744;p18"/>
            <p:cNvSpPr/>
            <p:nvPr/>
          </p:nvSpPr>
          <p:spPr>
            <a:xfrm>
              <a:off x="8141312" y="1310059"/>
              <a:ext cx="59191" cy="59480"/>
            </a:xfrm>
            <a:custGeom>
              <a:avLst/>
              <a:gdLst/>
              <a:ahLst/>
              <a:cxnLst/>
              <a:rect l="l" t="t" r="r" b="b"/>
              <a:pathLst>
                <a:path w="1848" h="1857" extrusionOk="0">
                  <a:moveTo>
                    <a:pt x="0" y="1"/>
                  </a:moveTo>
                  <a:lnTo>
                    <a:pt x="0" y="1856"/>
                  </a:lnTo>
                  <a:lnTo>
                    <a:pt x="1847" y="1856"/>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97"/>
            </a:p>
          </p:txBody>
        </p:sp>
        <p:sp>
          <p:nvSpPr>
            <p:cNvPr id="745" name="Google Shape;745;p18"/>
            <p:cNvSpPr/>
            <p:nvPr/>
          </p:nvSpPr>
          <p:spPr>
            <a:xfrm>
              <a:off x="7914156" y="1310059"/>
              <a:ext cx="59448" cy="59480"/>
            </a:xfrm>
            <a:custGeom>
              <a:avLst/>
              <a:gdLst/>
              <a:ahLst/>
              <a:cxnLst/>
              <a:rect l="l" t="t" r="r" b="b"/>
              <a:pathLst>
                <a:path w="1856" h="1857" extrusionOk="0">
                  <a:moveTo>
                    <a:pt x="0" y="1"/>
                  </a:moveTo>
                  <a:lnTo>
                    <a:pt x="0"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97"/>
            </a:p>
          </p:txBody>
        </p:sp>
        <p:sp>
          <p:nvSpPr>
            <p:cNvPr id="746" name="Google Shape;746;p18"/>
            <p:cNvSpPr/>
            <p:nvPr/>
          </p:nvSpPr>
          <p:spPr>
            <a:xfrm>
              <a:off x="7686967" y="1310059"/>
              <a:ext cx="59480" cy="59480"/>
            </a:xfrm>
            <a:custGeom>
              <a:avLst/>
              <a:gdLst/>
              <a:ahLst/>
              <a:cxnLst/>
              <a:rect l="l" t="t" r="r" b="b"/>
              <a:pathLst>
                <a:path w="1857" h="1857" extrusionOk="0">
                  <a:moveTo>
                    <a:pt x="1" y="1"/>
                  </a:moveTo>
                  <a:lnTo>
                    <a:pt x="1" y="1856"/>
                  </a:lnTo>
                  <a:lnTo>
                    <a:pt x="1857" y="1856"/>
                  </a:lnTo>
                  <a:lnTo>
                    <a:pt x="18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97"/>
            </a:p>
          </p:txBody>
        </p:sp>
        <p:sp>
          <p:nvSpPr>
            <p:cNvPr id="747" name="Google Shape;747;p18"/>
            <p:cNvSpPr/>
            <p:nvPr/>
          </p:nvSpPr>
          <p:spPr>
            <a:xfrm>
              <a:off x="7459810" y="1310059"/>
              <a:ext cx="59480" cy="59480"/>
            </a:xfrm>
            <a:custGeom>
              <a:avLst/>
              <a:gdLst/>
              <a:ahLst/>
              <a:cxnLst/>
              <a:rect l="l" t="t" r="r" b="b"/>
              <a:pathLst>
                <a:path w="1857" h="1857" extrusionOk="0">
                  <a:moveTo>
                    <a:pt x="1" y="1"/>
                  </a:moveTo>
                  <a:lnTo>
                    <a:pt x="1"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97"/>
            </a:p>
          </p:txBody>
        </p:sp>
        <p:sp>
          <p:nvSpPr>
            <p:cNvPr id="748" name="Google Shape;748;p18"/>
            <p:cNvSpPr/>
            <p:nvPr/>
          </p:nvSpPr>
          <p:spPr>
            <a:xfrm>
              <a:off x="8822526" y="1493527"/>
              <a:ext cx="59448" cy="59159"/>
            </a:xfrm>
            <a:custGeom>
              <a:avLst/>
              <a:gdLst/>
              <a:ahLst/>
              <a:cxnLst/>
              <a:rect l="l" t="t" r="r" b="b"/>
              <a:pathLst>
                <a:path w="1856" h="1847"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97"/>
            </a:p>
          </p:txBody>
        </p:sp>
        <p:sp>
          <p:nvSpPr>
            <p:cNvPr id="749" name="Google Shape;749;p18"/>
            <p:cNvSpPr/>
            <p:nvPr/>
          </p:nvSpPr>
          <p:spPr>
            <a:xfrm>
              <a:off x="8595338" y="1493527"/>
              <a:ext cx="59480" cy="59159"/>
            </a:xfrm>
            <a:custGeom>
              <a:avLst/>
              <a:gdLst/>
              <a:ahLst/>
              <a:cxnLst/>
              <a:rect l="l" t="t" r="r" b="b"/>
              <a:pathLst>
                <a:path w="1857" h="1847" extrusionOk="0">
                  <a:moveTo>
                    <a:pt x="1" y="0"/>
                  </a:moveTo>
                  <a:lnTo>
                    <a:pt x="1" y="1847"/>
                  </a:lnTo>
                  <a:lnTo>
                    <a:pt x="1857" y="1847"/>
                  </a:lnTo>
                  <a:lnTo>
                    <a:pt x="18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97"/>
            </a:p>
          </p:txBody>
        </p:sp>
        <p:sp>
          <p:nvSpPr>
            <p:cNvPr id="750" name="Google Shape;750;p18"/>
            <p:cNvSpPr/>
            <p:nvPr/>
          </p:nvSpPr>
          <p:spPr>
            <a:xfrm>
              <a:off x="8368469" y="1493527"/>
              <a:ext cx="59191" cy="59159"/>
            </a:xfrm>
            <a:custGeom>
              <a:avLst/>
              <a:gdLst/>
              <a:ahLst/>
              <a:cxnLst/>
              <a:rect l="l" t="t" r="r" b="b"/>
              <a:pathLst>
                <a:path w="1848" h="1847" extrusionOk="0">
                  <a:moveTo>
                    <a:pt x="1" y="0"/>
                  </a:moveTo>
                  <a:lnTo>
                    <a:pt x="1" y="1847"/>
                  </a:lnTo>
                  <a:lnTo>
                    <a:pt x="1847" y="1847"/>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97"/>
            </a:p>
          </p:txBody>
        </p:sp>
        <p:sp>
          <p:nvSpPr>
            <p:cNvPr id="751" name="Google Shape;751;p18"/>
            <p:cNvSpPr/>
            <p:nvPr/>
          </p:nvSpPr>
          <p:spPr>
            <a:xfrm>
              <a:off x="8141312" y="1493527"/>
              <a:ext cx="59191" cy="59159"/>
            </a:xfrm>
            <a:custGeom>
              <a:avLst/>
              <a:gdLst/>
              <a:ahLst/>
              <a:cxnLst/>
              <a:rect l="l" t="t" r="r" b="b"/>
              <a:pathLst>
                <a:path w="1848" h="1847" extrusionOk="0">
                  <a:moveTo>
                    <a:pt x="0" y="0"/>
                  </a:moveTo>
                  <a:lnTo>
                    <a:pt x="0" y="1847"/>
                  </a:lnTo>
                  <a:lnTo>
                    <a:pt x="1847" y="1847"/>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97"/>
            </a:p>
          </p:txBody>
        </p:sp>
        <p:sp>
          <p:nvSpPr>
            <p:cNvPr id="752" name="Google Shape;752;p18"/>
            <p:cNvSpPr/>
            <p:nvPr/>
          </p:nvSpPr>
          <p:spPr>
            <a:xfrm>
              <a:off x="7914156" y="1493527"/>
              <a:ext cx="59448" cy="59159"/>
            </a:xfrm>
            <a:custGeom>
              <a:avLst/>
              <a:gdLst/>
              <a:ahLst/>
              <a:cxnLst/>
              <a:rect l="l" t="t" r="r" b="b"/>
              <a:pathLst>
                <a:path w="1856" h="1847"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97"/>
            </a:p>
          </p:txBody>
        </p:sp>
        <p:sp>
          <p:nvSpPr>
            <p:cNvPr id="753" name="Google Shape;753;p18"/>
            <p:cNvSpPr/>
            <p:nvPr/>
          </p:nvSpPr>
          <p:spPr>
            <a:xfrm>
              <a:off x="7686967" y="1493527"/>
              <a:ext cx="59480" cy="59159"/>
            </a:xfrm>
            <a:custGeom>
              <a:avLst/>
              <a:gdLst/>
              <a:ahLst/>
              <a:cxnLst/>
              <a:rect l="l" t="t" r="r" b="b"/>
              <a:pathLst>
                <a:path w="1857" h="1847" extrusionOk="0">
                  <a:moveTo>
                    <a:pt x="1" y="0"/>
                  </a:moveTo>
                  <a:lnTo>
                    <a:pt x="1" y="1847"/>
                  </a:lnTo>
                  <a:lnTo>
                    <a:pt x="1857" y="1847"/>
                  </a:lnTo>
                  <a:lnTo>
                    <a:pt x="18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97"/>
            </a:p>
          </p:txBody>
        </p:sp>
        <p:sp>
          <p:nvSpPr>
            <p:cNvPr id="754" name="Google Shape;754;p18"/>
            <p:cNvSpPr/>
            <p:nvPr/>
          </p:nvSpPr>
          <p:spPr>
            <a:xfrm>
              <a:off x="7459810" y="1493527"/>
              <a:ext cx="59480" cy="59159"/>
            </a:xfrm>
            <a:custGeom>
              <a:avLst/>
              <a:gdLst/>
              <a:ahLst/>
              <a:cxnLst/>
              <a:rect l="l" t="t" r="r" b="b"/>
              <a:pathLst>
                <a:path w="1857" h="1847" extrusionOk="0">
                  <a:moveTo>
                    <a:pt x="1" y="0"/>
                  </a:moveTo>
                  <a:lnTo>
                    <a:pt x="1"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97"/>
            </a:p>
          </p:txBody>
        </p:sp>
      </p:grpSp>
      <p:grpSp>
        <p:nvGrpSpPr>
          <p:cNvPr id="755" name="Google Shape;755;p18"/>
          <p:cNvGrpSpPr/>
          <p:nvPr/>
        </p:nvGrpSpPr>
        <p:grpSpPr>
          <a:xfrm rot="10800000">
            <a:off x="15994762" y="4463281"/>
            <a:ext cx="795377" cy="2230680"/>
            <a:chOff x="268563" y="1557235"/>
            <a:chExt cx="426095" cy="1195007"/>
          </a:xfrm>
        </p:grpSpPr>
        <p:sp>
          <p:nvSpPr>
            <p:cNvPr id="756" name="Google Shape;756;p18"/>
            <p:cNvSpPr/>
            <p:nvPr/>
          </p:nvSpPr>
          <p:spPr>
            <a:xfrm>
              <a:off x="268563" y="1557235"/>
              <a:ext cx="59480" cy="59448"/>
            </a:xfrm>
            <a:custGeom>
              <a:avLst/>
              <a:gdLst/>
              <a:ahLst/>
              <a:cxnLst/>
              <a:rect l="l" t="t" r="r" b="b"/>
              <a:pathLst>
                <a:path w="1857" h="1856" extrusionOk="0">
                  <a:moveTo>
                    <a:pt x="1" y="0"/>
                  </a:moveTo>
                  <a:lnTo>
                    <a:pt x="1" y="1856"/>
                  </a:lnTo>
                  <a:lnTo>
                    <a:pt x="1856" y="1856"/>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97"/>
            </a:p>
          </p:txBody>
        </p:sp>
        <p:sp>
          <p:nvSpPr>
            <p:cNvPr id="757" name="Google Shape;757;p18"/>
            <p:cNvSpPr/>
            <p:nvPr/>
          </p:nvSpPr>
          <p:spPr>
            <a:xfrm>
              <a:off x="268563" y="1784391"/>
              <a:ext cx="59480" cy="59480"/>
            </a:xfrm>
            <a:custGeom>
              <a:avLst/>
              <a:gdLst/>
              <a:ahLst/>
              <a:cxnLst/>
              <a:rect l="l" t="t" r="r" b="b"/>
              <a:pathLst>
                <a:path w="1857" h="1857" extrusionOk="0">
                  <a:moveTo>
                    <a:pt x="1" y="1"/>
                  </a:moveTo>
                  <a:lnTo>
                    <a:pt x="1"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97"/>
            </a:p>
          </p:txBody>
        </p:sp>
        <p:sp>
          <p:nvSpPr>
            <p:cNvPr id="758" name="Google Shape;758;p18"/>
            <p:cNvSpPr/>
            <p:nvPr/>
          </p:nvSpPr>
          <p:spPr>
            <a:xfrm>
              <a:off x="268563" y="2011548"/>
              <a:ext cx="59480" cy="59480"/>
            </a:xfrm>
            <a:custGeom>
              <a:avLst/>
              <a:gdLst/>
              <a:ahLst/>
              <a:cxnLst/>
              <a:rect l="l" t="t" r="r" b="b"/>
              <a:pathLst>
                <a:path w="1857" h="1857" extrusionOk="0">
                  <a:moveTo>
                    <a:pt x="1" y="1"/>
                  </a:moveTo>
                  <a:lnTo>
                    <a:pt x="1"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97"/>
            </a:p>
          </p:txBody>
        </p:sp>
        <p:sp>
          <p:nvSpPr>
            <p:cNvPr id="759" name="Google Shape;759;p18"/>
            <p:cNvSpPr/>
            <p:nvPr/>
          </p:nvSpPr>
          <p:spPr>
            <a:xfrm>
              <a:off x="268563" y="2238737"/>
              <a:ext cx="59480" cy="59448"/>
            </a:xfrm>
            <a:custGeom>
              <a:avLst/>
              <a:gdLst/>
              <a:ahLst/>
              <a:cxnLst/>
              <a:rect l="l" t="t" r="r" b="b"/>
              <a:pathLst>
                <a:path w="1857" h="1856" extrusionOk="0">
                  <a:moveTo>
                    <a:pt x="1" y="0"/>
                  </a:moveTo>
                  <a:lnTo>
                    <a:pt x="1" y="1856"/>
                  </a:lnTo>
                  <a:lnTo>
                    <a:pt x="1856" y="1856"/>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97"/>
            </a:p>
          </p:txBody>
        </p:sp>
        <p:sp>
          <p:nvSpPr>
            <p:cNvPr id="760" name="Google Shape;760;p18"/>
            <p:cNvSpPr/>
            <p:nvPr/>
          </p:nvSpPr>
          <p:spPr>
            <a:xfrm>
              <a:off x="268563" y="2465894"/>
              <a:ext cx="59480" cy="59159"/>
            </a:xfrm>
            <a:custGeom>
              <a:avLst/>
              <a:gdLst/>
              <a:ahLst/>
              <a:cxnLst/>
              <a:rect l="l" t="t" r="r" b="b"/>
              <a:pathLst>
                <a:path w="1857" h="1847" extrusionOk="0">
                  <a:moveTo>
                    <a:pt x="1" y="0"/>
                  </a:moveTo>
                  <a:lnTo>
                    <a:pt x="1"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97"/>
            </a:p>
          </p:txBody>
        </p:sp>
        <p:sp>
          <p:nvSpPr>
            <p:cNvPr id="761" name="Google Shape;761;p18"/>
            <p:cNvSpPr/>
            <p:nvPr/>
          </p:nvSpPr>
          <p:spPr>
            <a:xfrm>
              <a:off x="268563" y="2693050"/>
              <a:ext cx="59480" cy="59191"/>
            </a:xfrm>
            <a:custGeom>
              <a:avLst/>
              <a:gdLst/>
              <a:ahLst/>
              <a:cxnLst/>
              <a:rect l="l" t="t" r="r" b="b"/>
              <a:pathLst>
                <a:path w="1857" h="1848" extrusionOk="0">
                  <a:moveTo>
                    <a:pt x="1" y="0"/>
                  </a:moveTo>
                  <a:lnTo>
                    <a:pt x="1"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97"/>
            </a:p>
          </p:txBody>
        </p:sp>
        <p:sp>
          <p:nvSpPr>
            <p:cNvPr id="762" name="Google Shape;762;p18"/>
            <p:cNvSpPr/>
            <p:nvPr/>
          </p:nvSpPr>
          <p:spPr>
            <a:xfrm>
              <a:off x="452030" y="1557235"/>
              <a:ext cx="59448" cy="59448"/>
            </a:xfrm>
            <a:custGeom>
              <a:avLst/>
              <a:gdLst/>
              <a:ahLst/>
              <a:cxnLst/>
              <a:rect l="l" t="t" r="r" b="b"/>
              <a:pathLst>
                <a:path w="1856" h="1856" extrusionOk="0">
                  <a:moveTo>
                    <a:pt x="0" y="0"/>
                  </a:moveTo>
                  <a:lnTo>
                    <a:pt x="0" y="1856"/>
                  </a:lnTo>
                  <a:lnTo>
                    <a:pt x="1856" y="1856"/>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97"/>
            </a:p>
          </p:txBody>
        </p:sp>
        <p:sp>
          <p:nvSpPr>
            <p:cNvPr id="763" name="Google Shape;763;p18"/>
            <p:cNvSpPr/>
            <p:nvPr/>
          </p:nvSpPr>
          <p:spPr>
            <a:xfrm>
              <a:off x="452030" y="1784391"/>
              <a:ext cx="59448" cy="59480"/>
            </a:xfrm>
            <a:custGeom>
              <a:avLst/>
              <a:gdLst/>
              <a:ahLst/>
              <a:cxnLst/>
              <a:rect l="l" t="t" r="r" b="b"/>
              <a:pathLst>
                <a:path w="1856" h="1857" extrusionOk="0">
                  <a:moveTo>
                    <a:pt x="0" y="1"/>
                  </a:moveTo>
                  <a:lnTo>
                    <a:pt x="0"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97"/>
            </a:p>
          </p:txBody>
        </p:sp>
        <p:sp>
          <p:nvSpPr>
            <p:cNvPr id="764" name="Google Shape;764;p18"/>
            <p:cNvSpPr/>
            <p:nvPr/>
          </p:nvSpPr>
          <p:spPr>
            <a:xfrm>
              <a:off x="452030" y="2011548"/>
              <a:ext cx="59448" cy="59480"/>
            </a:xfrm>
            <a:custGeom>
              <a:avLst/>
              <a:gdLst/>
              <a:ahLst/>
              <a:cxnLst/>
              <a:rect l="l" t="t" r="r" b="b"/>
              <a:pathLst>
                <a:path w="1856" h="1857" extrusionOk="0">
                  <a:moveTo>
                    <a:pt x="0" y="1"/>
                  </a:moveTo>
                  <a:lnTo>
                    <a:pt x="0"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97"/>
            </a:p>
          </p:txBody>
        </p:sp>
        <p:sp>
          <p:nvSpPr>
            <p:cNvPr id="765" name="Google Shape;765;p18"/>
            <p:cNvSpPr/>
            <p:nvPr/>
          </p:nvSpPr>
          <p:spPr>
            <a:xfrm>
              <a:off x="452030" y="2238737"/>
              <a:ext cx="59448" cy="59448"/>
            </a:xfrm>
            <a:custGeom>
              <a:avLst/>
              <a:gdLst/>
              <a:ahLst/>
              <a:cxnLst/>
              <a:rect l="l" t="t" r="r" b="b"/>
              <a:pathLst>
                <a:path w="1856" h="1856" extrusionOk="0">
                  <a:moveTo>
                    <a:pt x="0" y="0"/>
                  </a:moveTo>
                  <a:lnTo>
                    <a:pt x="0" y="1856"/>
                  </a:lnTo>
                  <a:lnTo>
                    <a:pt x="1856" y="1856"/>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97"/>
            </a:p>
          </p:txBody>
        </p:sp>
        <p:sp>
          <p:nvSpPr>
            <p:cNvPr id="766" name="Google Shape;766;p18"/>
            <p:cNvSpPr/>
            <p:nvPr/>
          </p:nvSpPr>
          <p:spPr>
            <a:xfrm>
              <a:off x="452030" y="2465894"/>
              <a:ext cx="59448" cy="59159"/>
            </a:xfrm>
            <a:custGeom>
              <a:avLst/>
              <a:gdLst/>
              <a:ahLst/>
              <a:cxnLst/>
              <a:rect l="l" t="t" r="r" b="b"/>
              <a:pathLst>
                <a:path w="1856" h="1847"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97"/>
            </a:p>
          </p:txBody>
        </p:sp>
        <p:sp>
          <p:nvSpPr>
            <p:cNvPr id="767" name="Google Shape;767;p18"/>
            <p:cNvSpPr/>
            <p:nvPr/>
          </p:nvSpPr>
          <p:spPr>
            <a:xfrm>
              <a:off x="452030" y="2693050"/>
              <a:ext cx="59448" cy="59191"/>
            </a:xfrm>
            <a:custGeom>
              <a:avLst/>
              <a:gdLst/>
              <a:ahLst/>
              <a:cxnLst/>
              <a:rect l="l" t="t" r="r" b="b"/>
              <a:pathLst>
                <a:path w="1856" h="1848"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97"/>
            </a:p>
          </p:txBody>
        </p:sp>
        <p:sp>
          <p:nvSpPr>
            <p:cNvPr id="768" name="Google Shape;768;p18"/>
            <p:cNvSpPr/>
            <p:nvPr/>
          </p:nvSpPr>
          <p:spPr>
            <a:xfrm>
              <a:off x="635466" y="1557235"/>
              <a:ext cx="59191" cy="59448"/>
            </a:xfrm>
            <a:custGeom>
              <a:avLst/>
              <a:gdLst/>
              <a:ahLst/>
              <a:cxnLst/>
              <a:rect l="l" t="t" r="r" b="b"/>
              <a:pathLst>
                <a:path w="1848" h="1856" extrusionOk="0">
                  <a:moveTo>
                    <a:pt x="0" y="0"/>
                  </a:moveTo>
                  <a:lnTo>
                    <a:pt x="0" y="1856"/>
                  </a:lnTo>
                  <a:lnTo>
                    <a:pt x="1847" y="1856"/>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97"/>
            </a:p>
          </p:txBody>
        </p:sp>
        <p:sp>
          <p:nvSpPr>
            <p:cNvPr id="769" name="Google Shape;769;p18"/>
            <p:cNvSpPr/>
            <p:nvPr/>
          </p:nvSpPr>
          <p:spPr>
            <a:xfrm>
              <a:off x="635466" y="1784391"/>
              <a:ext cx="59191" cy="59480"/>
            </a:xfrm>
            <a:custGeom>
              <a:avLst/>
              <a:gdLst/>
              <a:ahLst/>
              <a:cxnLst/>
              <a:rect l="l" t="t" r="r" b="b"/>
              <a:pathLst>
                <a:path w="1848" h="1857" extrusionOk="0">
                  <a:moveTo>
                    <a:pt x="0" y="1"/>
                  </a:moveTo>
                  <a:lnTo>
                    <a:pt x="0" y="1856"/>
                  </a:lnTo>
                  <a:lnTo>
                    <a:pt x="1847" y="1856"/>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97"/>
            </a:p>
          </p:txBody>
        </p:sp>
        <p:sp>
          <p:nvSpPr>
            <p:cNvPr id="770" name="Google Shape;770;p18"/>
            <p:cNvSpPr/>
            <p:nvPr/>
          </p:nvSpPr>
          <p:spPr>
            <a:xfrm>
              <a:off x="635466" y="2011548"/>
              <a:ext cx="59191" cy="59480"/>
            </a:xfrm>
            <a:custGeom>
              <a:avLst/>
              <a:gdLst/>
              <a:ahLst/>
              <a:cxnLst/>
              <a:rect l="l" t="t" r="r" b="b"/>
              <a:pathLst>
                <a:path w="1848" h="1857" extrusionOk="0">
                  <a:moveTo>
                    <a:pt x="0" y="1"/>
                  </a:moveTo>
                  <a:lnTo>
                    <a:pt x="0" y="1856"/>
                  </a:lnTo>
                  <a:lnTo>
                    <a:pt x="1847" y="1856"/>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97"/>
            </a:p>
          </p:txBody>
        </p:sp>
        <p:sp>
          <p:nvSpPr>
            <p:cNvPr id="771" name="Google Shape;771;p18"/>
            <p:cNvSpPr/>
            <p:nvPr/>
          </p:nvSpPr>
          <p:spPr>
            <a:xfrm>
              <a:off x="635466" y="2238737"/>
              <a:ext cx="59191" cy="59448"/>
            </a:xfrm>
            <a:custGeom>
              <a:avLst/>
              <a:gdLst/>
              <a:ahLst/>
              <a:cxnLst/>
              <a:rect l="l" t="t" r="r" b="b"/>
              <a:pathLst>
                <a:path w="1848" h="1856" extrusionOk="0">
                  <a:moveTo>
                    <a:pt x="0" y="0"/>
                  </a:moveTo>
                  <a:lnTo>
                    <a:pt x="0" y="1856"/>
                  </a:lnTo>
                  <a:lnTo>
                    <a:pt x="1847" y="1856"/>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97"/>
            </a:p>
          </p:txBody>
        </p:sp>
        <p:sp>
          <p:nvSpPr>
            <p:cNvPr id="772" name="Google Shape;772;p18"/>
            <p:cNvSpPr/>
            <p:nvPr/>
          </p:nvSpPr>
          <p:spPr>
            <a:xfrm>
              <a:off x="635466" y="2465894"/>
              <a:ext cx="59191" cy="59159"/>
            </a:xfrm>
            <a:custGeom>
              <a:avLst/>
              <a:gdLst/>
              <a:ahLst/>
              <a:cxnLst/>
              <a:rect l="l" t="t" r="r" b="b"/>
              <a:pathLst>
                <a:path w="1848" h="1847" extrusionOk="0">
                  <a:moveTo>
                    <a:pt x="0" y="0"/>
                  </a:moveTo>
                  <a:lnTo>
                    <a:pt x="0" y="1847"/>
                  </a:lnTo>
                  <a:lnTo>
                    <a:pt x="1847" y="1847"/>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97"/>
            </a:p>
          </p:txBody>
        </p:sp>
        <p:sp>
          <p:nvSpPr>
            <p:cNvPr id="773" name="Google Shape;773;p18"/>
            <p:cNvSpPr/>
            <p:nvPr/>
          </p:nvSpPr>
          <p:spPr>
            <a:xfrm>
              <a:off x="635466" y="2693050"/>
              <a:ext cx="59191" cy="59191"/>
            </a:xfrm>
            <a:custGeom>
              <a:avLst/>
              <a:gdLst/>
              <a:ahLst/>
              <a:cxnLst/>
              <a:rect l="l" t="t" r="r" b="b"/>
              <a:pathLst>
                <a:path w="1848" h="1848" extrusionOk="0">
                  <a:moveTo>
                    <a:pt x="0" y="0"/>
                  </a:moveTo>
                  <a:lnTo>
                    <a:pt x="0" y="1847"/>
                  </a:lnTo>
                  <a:lnTo>
                    <a:pt x="1847" y="1847"/>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97"/>
            </a:p>
          </p:txBody>
        </p:sp>
      </p:grpSp>
      <p:grpSp>
        <p:nvGrpSpPr>
          <p:cNvPr id="774" name="Google Shape;774;p18"/>
          <p:cNvGrpSpPr/>
          <p:nvPr/>
        </p:nvGrpSpPr>
        <p:grpSpPr>
          <a:xfrm rot="10800000" flipH="1">
            <a:off x="15935575" y="-180489"/>
            <a:ext cx="1137254" cy="958543"/>
            <a:chOff x="4534959" y="3244799"/>
            <a:chExt cx="609243" cy="513505"/>
          </a:xfrm>
        </p:grpSpPr>
        <p:sp>
          <p:nvSpPr>
            <p:cNvPr id="775" name="Google Shape;775;p18"/>
            <p:cNvSpPr/>
            <p:nvPr/>
          </p:nvSpPr>
          <p:spPr>
            <a:xfrm>
              <a:off x="4534959" y="3244799"/>
              <a:ext cx="59480" cy="59191"/>
            </a:xfrm>
            <a:custGeom>
              <a:avLst/>
              <a:gdLst/>
              <a:ahLst/>
              <a:cxnLst/>
              <a:rect l="l" t="t" r="r" b="b"/>
              <a:pathLst>
                <a:path w="1857" h="1848" extrusionOk="0">
                  <a:moveTo>
                    <a:pt x="1" y="1"/>
                  </a:moveTo>
                  <a:lnTo>
                    <a:pt x="1" y="1847"/>
                  </a:lnTo>
                  <a:lnTo>
                    <a:pt x="1856" y="1847"/>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97"/>
            </a:p>
          </p:txBody>
        </p:sp>
        <p:sp>
          <p:nvSpPr>
            <p:cNvPr id="776" name="Google Shape;776;p18"/>
            <p:cNvSpPr/>
            <p:nvPr/>
          </p:nvSpPr>
          <p:spPr>
            <a:xfrm>
              <a:off x="4534959" y="3471988"/>
              <a:ext cx="59480" cy="59159"/>
            </a:xfrm>
            <a:custGeom>
              <a:avLst/>
              <a:gdLst/>
              <a:ahLst/>
              <a:cxnLst/>
              <a:rect l="l" t="t" r="r" b="b"/>
              <a:pathLst>
                <a:path w="1857" h="1847" extrusionOk="0">
                  <a:moveTo>
                    <a:pt x="1" y="0"/>
                  </a:moveTo>
                  <a:lnTo>
                    <a:pt x="1"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97"/>
            </a:p>
          </p:txBody>
        </p:sp>
        <p:sp>
          <p:nvSpPr>
            <p:cNvPr id="777" name="Google Shape;777;p18"/>
            <p:cNvSpPr/>
            <p:nvPr/>
          </p:nvSpPr>
          <p:spPr>
            <a:xfrm>
              <a:off x="4534959" y="3698857"/>
              <a:ext cx="59480" cy="59448"/>
            </a:xfrm>
            <a:custGeom>
              <a:avLst/>
              <a:gdLst/>
              <a:ahLst/>
              <a:cxnLst/>
              <a:rect l="l" t="t" r="r" b="b"/>
              <a:pathLst>
                <a:path w="1857" h="1856" extrusionOk="0">
                  <a:moveTo>
                    <a:pt x="1" y="0"/>
                  </a:moveTo>
                  <a:lnTo>
                    <a:pt x="1" y="1856"/>
                  </a:lnTo>
                  <a:lnTo>
                    <a:pt x="1856" y="1856"/>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97"/>
            </a:p>
          </p:txBody>
        </p:sp>
        <p:sp>
          <p:nvSpPr>
            <p:cNvPr id="778" name="Google Shape;778;p18"/>
            <p:cNvSpPr/>
            <p:nvPr/>
          </p:nvSpPr>
          <p:spPr>
            <a:xfrm>
              <a:off x="4718138" y="3244799"/>
              <a:ext cx="59448" cy="59191"/>
            </a:xfrm>
            <a:custGeom>
              <a:avLst/>
              <a:gdLst/>
              <a:ahLst/>
              <a:cxnLst/>
              <a:rect l="l" t="t" r="r" b="b"/>
              <a:pathLst>
                <a:path w="1856" h="1848" extrusionOk="0">
                  <a:moveTo>
                    <a:pt x="0" y="1"/>
                  </a:moveTo>
                  <a:lnTo>
                    <a:pt x="0" y="1847"/>
                  </a:lnTo>
                  <a:lnTo>
                    <a:pt x="1856" y="1847"/>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97"/>
            </a:p>
          </p:txBody>
        </p:sp>
        <p:sp>
          <p:nvSpPr>
            <p:cNvPr id="779" name="Google Shape;779;p18"/>
            <p:cNvSpPr/>
            <p:nvPr/>
          </p:nvSpPr>
          <p:spPr>
            <a:xfrm>
              <a:off x="4718138" y="3471988"/>
              <a:ext cx="59448" cy="59159"/>
            </a:xfrm>
            <a:custGeom>
              <a:avLst/>
              <a:gdLst/>
              <a:ahLst/>
              <a:cxnLst/>
              <a:rect l="l" t="t" r="r" b="b"/>
              <a:pathLst>
                <a:path w="1856" h="1847"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97"/>
            </a:p>
          </p:txBody>
        </p:sp>
        <p:sp>
          <p:nvSpPr>
            <p:cNvPr id="780" name="Google Shape;780;p18"/>
            <p:cNvSpPr/>
            <p:nvPr/>
          </p:nvSpPr>
          <p:spPr>
            <a:xfrm>
              <a:off x="4718138" y="3698857"/>
              <a:ext cx="59448" cy="59448"/>
            </a:xfrm>
            <a:custGeom>
              <a:avLst/>
              <a:gdLst/>
              <a:ahLst/>
              <a:cxnLst/>
              <a:rect l="l" t="t" r="r" b="b"/>
              <a:pathLst>
                <a:path w="1856" h="1856" extrusionOk="0">
                  <a:moveTo>
                    <a:pt x="0" y="0"/>
                  </a:moveTo>
                  <a:lnTo>
                    <a:pt x="0" y="1856"/>
                  </a:lnTo>
                  <a:lnTo>
                    <a:pt x="1856" y="1856"/>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97"/>
            </a:p>
          </p:txBody>
        </p:sp>
        <p:sp>
          <p:nvSpPr>
            <p:cNvPr id="781" name="Google Shape;781;p18"/>
            <p:cNvSpPr/>
            <p:nvPr/>
          </p:nvSpPr>
          <p:spPr>
            <a:xfrm>
              <a:off x="4901574" y="3244799"/>
              <a:ext cx="59480" cy="59191"/>
            </a:xfrm>
            <a:custGeom>
              <a:avLst/>
              <a:gdLst/>
              <a:ahLst/>
              <a:cxnLst/>
              <a:rect l="l" t="t" r="r" b="b"/>
              <a:pathLst>
                <a:path w="1857" h="1848" extrusionOk="0">
                  <a:moveTo>
                    <a:pt x="1" y="1"/>
                  </a:moveTo>
                  <a:lnTo>
                    <a:pt x="1" y="1847"/>
                  </a:lnTo>
                  <a:lnTo>
                    <a:pt x="1856" y="1847"/>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97"/>
            </a:p>
          </p:txBody>
        </p:sp>
        <p:sp>
          <p:nvSpPr>
            <p:cNvPr id="782" name="Google Shape;782;p18"/>
            <p:cNvSpPr/>
            <p:nvPr/>
          </p:nvSpPr>
          <p:spPr>
            <a:xfrm>
              <a:off x="4901574" y="3471988"/>
              <a:ext cx="59480" cy="59159"/>
            </a:xfrm>
            <a:custGeom>
              <a:avLst/>
              <a:gdLst/>
              <a:ahLst/>
              <a:cxnLst/>
              <a:rect l="l" t="t" r="r" b="b"/>
              <a:pathLst>
                <a:path w="1857" h="1847" extrusionOk="0">
                  <a:moveTo>
                    <a:pt x="1" y="0"/>
                  </a:moveTo>
                  <a:lnTo>
                    <a:pt x="1"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97"/>
            </a:p>
          </p:txBody>
        </p:sp>
        <p:sp>
          <p:nvSpPr>
            <p:cNvPr id="783" name="Google Shape;783;p18"/>
            <p:cNvSpPr/>
            <p:nvPr/>
          </p:nvSpPr>
          <p:spPr>
            <a:xfrm>
              <a:off x="4901574" y="3698857"/>
              <a:ext cx="59480" cy="59448"/>
            </a:xfrm>
            <a:custGeom>
              <a:avLst/>
              <a:gdLst/>
              <a:ahLst/>
              <a:cxnLst/>
              <a:rect l="l" t="t" r="r" b="b"/>
              <a:pathLst>
                <a:path w="1857" h="1856" extrusionOk="0">
                  <a:moveTo>
                    <a:pt x="1" y="0"/>
                  </a:moveTo>
                  <a:lnTo>
                    <a:pt x="1" y="1856"/>
                  </a:lnTo>
                  <a:lnTo>
                    <a:pt x="1856" y="1856"/>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97"/>
            </a:p>
          </p:txBody>
        </p:sp>
        <p:sp>
          <p:nvSpPr>
            <p:cNvPr id="784" name="Google Shape;784;p18"/>
            <p:cNvSpPr/>
            <p:nvPr/>
          </p:nvSpPr>
          <p:spPr>
            <a:xfrm>
              <a:off x="5085010" y="3244799"/>
              <a:ext cx="59191" cy="59191"/>
            </a:xfrm>
            <a:custGeom>
              <a:avLst/>
              <a:gdLst/>
              <a:ahLst/>
              <a:cxnLst/>
              <a:rect l="l" t="t" r="r" b="b"/>
              <a:pathLst>
                <a:path w="1848" h="1848" extrusionOk="0">
                  <a:moveTo>
                    <a:pt x="1" y="1"/>
                  </a:moveTo>
                  <a:lnTo>
                    <a:pt x="1" y="1847"/>
                  </a:lnTo>
                  <a:lnTo>
                    <a:pt x="1848" y="1847"/>
                  </a:lnTo>
                  <a:lnTo>
                    <a:pt x="184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97"/>
            </a:p>
          </p:txBody>
        </p:sp>
        <p:sp>
          <p:nvSpPr>
            <p:cNvPr id="785" name="Google Shape;785;p18"/>
            <p:cNvSpPr/>
            <p:nvPr/>
          </p:nvSpPr>
          <p:spPr>
            <a:xfrm>
              <a:off x="5085010" y="3471988"/>
              <a:ext cx="59191" cy="59159"/>
            </a:xfrm>
            <a:custGeom>
              <a:avLst/>
              <a:gdLst/>
              <a:ahLst/>
              <a:cxnLst/>
              <a:rect l="l" t="t" r="r" b="b"/>
              <a:pathLst>
                <a:path w="1848" h="1847" extrusionOk="0">
                  <a:moveTo>
                    <a:pt x="1" y="0"/>
                  </a:moveTo>
                  <a:lnTo>
                    <a:pt x="1" y="1847"/>
                  </a:lnTo>
                  <a:lnTo>
                    <a:pt x="1848" y="1847"/>
                  </a:lnTo>
                  <a:lnTo>
                    <a:pt x="184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97"/>
            </a:p>
          </p:txBody>
        </p:sp>
        <p:sp>
          <p:nvSpPr>
            <p:cNvPr id="786" name="Google Shape;786;p18"/>
            <p:cNvSpPr/>
            <p:nvPr/>
          </p:nvSpPr>
          <p:spPr>
            <a:xfrm>
              <a:off x="5085010" y="3698857"/>
              <a:ext cx="59191" cy="59448"/>
            </a:xfrm>
            <a:custGeom>
              <a:avLst/>
              <a:gdLst/>
              <a:ahLst/>
              <a:cxnLst/>
              <a:rect l="l" t="t" r="r" b="b"/>
              <a:pathLst>
                <a:path w="1848" h="1856" extrusionOk="0">
                  <a:moveTo>
                    <a:pt x="1" y="0"/>
                  </a:moveTo>
                  <a:lnTo>
                    <a:pt x="1" y="1856"/>
                  </a:lnTo>
                  <a:lnTo>
                    <a:pt x="1848" y="1856"/>
                  </a:lnTo>
                  <a:lnTo>
                    <a:pt x="184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97"/>
            </a:p>
          </p:txBody>
        </p:sp>
      </p:grpSp>
    </p:spTree>
    <p:extLst>
      <p:ext uri="{BB962C8B-B14F-4D97-AF65-F5344CB8AC3E}">
        <p14:creationId xmlns:p14="http://schemas.microsoft.com/office/powerpoint/2010/main" val="346213533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dk1"/>
        </a:solidFill>
        <a:effectLst/>
      </p:bgPr>
    </p:bg>
    <p:spTree>
      <p:nvGrpSpPr>
        <p:cNvPr id="1" name="Shape 691"/>
        <p:cNvGrpSpPr/>
        <p:nvPr/>
      </p:nvGrpSpPr>
      <p:grpSpPr>
        <a:xfrm>
          <a:off x="0" y="0"/>
          <a:ext cx="0" cy="0"/>
          <a:chOff x="0" y="0"/>
          <a:chExt cx="0" cy="0"/>
        </a:xfrm>
      </p:grpSpPr>
      <p:sp>
        <p:nvSpPr>
          <p:cNvPr id="692" name="Google Shape;692;p17"/>
          <p:cNvSpPr txBox="1">
            <a:spLocks noGrp="1"/>
          </p:cNvSpPr>
          <p:nvPr>
            <p:ph type="subTitle" idx="1"/>
          </p:nvPr>
        </p:nvSpPr>
        <p:spPr>
          <a:xfrm>
            <a:off x="7970107" y="4768867"/>
            <a:ext cx="6034000" cy="156072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613">
                <a:solidFill>
                  <a:schemeClr val="lt1"/>
                </a:solidFill>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693" name="Google Shape;693;p17"/>
          <p:cNvSpPr txBox="1">
            <a:spLocks noGrp="1"/>
          </p:cNvSpPr>
          <p:nvPr>
            <p:ph type="title"/>
          </p:nvPr>
        </p:nvSpPr>
        <p:spPr>
          <a:xfrm>
            <a:off x="7970109" y="2507400"/>
            <a:ext cx="6034000" cy="2261280"/>
          </a:xfrm>
          <a:prstGeom prst="rect">
            <a:avLst/>
          </a:prstGeom>
        </p:spPr>
        <p:txBody>
          <a:bodyPr spcFirstLastPara="1" wrap="square" lIns="91425" tIns="91425" rIns="91425" bIns="91425" anchor="b" anchorCtr="0">
            <a:noAutofit/>
          </a:bodyPr>
          <a:lstStyle>
            <a:lvl1pPr lvl="0" algn="l" rtl="0">
              <a:spcBef>
                <a:spcPts val="0"/>
              </a:spcBef>
              <a:spcAft>
                <a:spcPts val="0"/>
              </a:spcAft>
              <a:buSzPts val="3500"/>
              <a:buNone/>
              <a:defRPr sz="14000">
                <a:solidFill>
                  <a:schemeClr val="accen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94" name="Google Shape;694;p17"/>
          <p:cNvSpPr/>
          <p:nvPr/>
        </p:nvSpPr>
        <p:spPr>
          <a:xfrm flipH="1">
            <a:off x="553060" y="8434501"/>
            <a:ext cx="1648045" cy="3927620"/>
          </a:xfrm>
          <a:custGeom>
            <a:avLst/>
            <a:gdLst/>
            <a:ahLst/>
            <a:cxnLst/>
            <a:rect l="l" t="t" r="r" b="b"/>
            <a:pathLst>
              <a:path w="27547" h="65650" extrusionOk="0">
                <a:moveTo>
                  <a:pt x="0" y="1"/>
                </a:moveTo>
                <a:lnTo>
                  <a:pt x="0" y="65650"/>
                </a:lnTo>
                <a:lnTo>
                  <a:pt x="27547" y="65650"/>
                </a:lnTo>
                <a:lnTo>
                  <a:pt x="27547" y="1"/>
                </a:lnTo>
                <a:close/>
              </a:path>
            </a:pathLst>
          </a:custGeom>
          <a:solidFill>
            <a:schemeClr val="dk2"/>
          </a:solidFill>
          <a:ln>
            <a:noFill/>
          </a:ln>
        </p:spPr>
        <p:txBody>
          <a:bodyPr spcFirstLastPara="1" wrap="square" lIns="170660" tIns="170660" rIns="170660" bIns="170660" anchor="ctr" anchorCtr="0">
            <a:noAutofit/>
          </a:bodyPr>
          <a:lstStyle/>
          <a:p>
            <a:pPr marL="0" lvl="0" indent="0" algn="l" rtl="0">
              <a:spcBef>
                <a:spcPts val="0"/>
              </a:spcBef>
              <a:spcAft>
                <a:spcPts val="0"/>
              </a:spcAft>
              <a:buNone/>
            </a:pPr>
            <a:endParaRPr sz="4097"/>
          </a:p>
        </p:txBody>
      </p:sp>
      <p:sp>
        <p:nvSpPr>
          <p:cNvPr id="695" name="Google Shape;695;p17"/>
          <p:cNvSpPr/>
          <p:nvPr/>
        </p:nvSpPr>
        <p:spPr>
          <a:xfrm flipH="1">
            <a:off x="5059430" y="-1511473"/>
            <a:ext cx="4606116" cy="2327437"/>
          </a:xfrm>
          <a:custGeom>
            <a:avLst/>
            <a:gdLst/>
            <a:ahLst/>
            <a:cxnLst/>
            <a:rect l="l" t="t" r="r" b="b"/>
            <a:pathLst>
              <a:path w="76991" h="38903" extrusionOk="0">
                <a:moveTo>
                  <a:pt x="0" y="1"/>
                </a:moveTo>
                <a:lnTo>
                  <a:pt x="0" y="38902"/>
                </a:lnTo>
                <a:lnTo>
                  <a:pt x="76991" y="38902"/>
                </a:lnTo>
                <a:lnTo>
                  <a:pt x="76991" y="1"/>
                </a:lnTo>
                <a:close/>
              </a:path>
            </a:pathLst>
          </a:custGeom>
          <a:solidFill>
            <a:schemeClr val="dk2"/>
          </a:solidFill>
          <a:ln>
            <a:noFill/>
          </a:ln>
        </p:spPr>
        <p:txBody>
          <a:bodyPr spcFirstLastPara="1" wrap="square" lIns="170660" tIns="170660" rIns="170660" bIns="170660" anchor="ctr" anchorCtr="0">
            <a:noAutofit/>
          </a:bodyPr>
          <a:lstStyle/>
          <a:p>
            <a:pPr marL="0" lvl="0" indent="0" algn="l" rtl="0">
              <a:spcBef>
                <a:spcPts val="0"/>
              </a:spcBef>
              <a:spcAft>
                <a:spcPts val="0"/>
              </a:spcAft>
              <a:buNone/>
            </a:pPr>
            <a:endParaRPr sz="4097"/>
          </a:p>
        </p:txBody>
      </p:sp>
      <p:sp>
        <p:nvSpPr>
          <p:cNvPr id="696" name="Google Shape;696;p17"/>
          <p:cNvSpPr/>
          <p:nvPr/>
        </p:nvSpPr>
        <p:spPr>
          <a:xfrm flipH="1">
            <a:off x="15950433" y="829575"/>
            <a:ext cx="2084182" cy="5010663"/>
          </a:xfrm>
          <a:custGeom>
            <a:avLst/>
            <a:gdLst/>
            <a:ahLst/>
            <a:cxnLst/>
            <a:rect l="l" t="t" r="r" b="b"/>
            <a:pathLst>
              <a:path w="34837" h="83753" extrusionOk="0">
                <a:moveTo>
                  <a:pt x="0" y="0"/>
                </a:moveTo>
                <a:lnTo>
                  <a:pt x="0" y="83752"/>
                </a:lnTo>
                <a:lnTo>
                  <a:pt x="34836" y="83752"/>
                </a:lnTo>
                <a:lnTo>
                  <a:pt x="34836" y="0"/>
                </a:lnTo>
                <a:close/>
              </a:path>
            </a:pathLst>
          </a:custGeom>
          <a:solidFill>
            <a:schemeClr val="dk2"/>
          </a:solidFill>
          <a:ln>
            <a:noFill/>
          </a:ln>
        </p:spPr>
        <p:txBody>
          <a:bodyPr spcFirstLastPara="1" wrap="square" lIns="170660" tIns="170660" rIns="170660" bIns="170660" anchor="ctr" anchorCtr="0">
            <a:noAutofit/>
          </a:bodyPr>
          <a:lstStyle/>
          <a:p>
            <a:pPr marL="0" lvl="0" indent="0" algn="l" rtl="0">
              <a:spcBef>
                <a:spcPts val="0"/>
              </a:spcBef>
              <a:spcAft>
                <a:spcPts val="0"/>
              </a:spcAft>
              <a:buNone/>
            </a:pPr>
            <a:endParaRPr sz="4097"/>
          </a:p>
        </p:txBody>
      </p:sp>
      <p:grpSp>
        <p:nvGrpSpPr>
          <p:cNvPr id="697" name="Google Shape;697;p17"/>
          <p:cNvGrpSpPr/>
          <p:nvPr/>
        </p:nvGrpSpPr>
        <p:grpSpPr>
          <a:xfrm flipH="1">
            <a:off x="277975" y="285944"/>
            <a:ext cx="756209" cy="3724510"/>
            <a:chOff x="8522291" y="153184"/>
            <a:chExt cx="405112" cy="1995273"/>
          </a:xfrm>
        </p:grpSpPr>
        <p:sp>
          <p:nvSpPr>
            <p:cNvPr id="698" name="Google Shape;698;p17"/>
            <p:cNvSpPr/>
            <p:nvPr/>
          </p:nvSpPr>
          <p:spPr>
            <a:xfrm>
              <a:off x="8522291" y="153184"/>
              <a:ext cx="98810" cy="98778"/>
            </a:xfrm>
            <a:custGeom>
              <a:avLst/>
              <a:gdLst/>
              <a:ahLst/>
              <a:cxnLst/>
              <a:rect l="l" t="t" r="r" b="b"/>
              <a:pathLst>
                <a:path w="3083" h="3082" extrusionOk="0">
                  <a:moveTo>
                    <a:pt x="1" y="1"/>
                  </a:moveTo>
                  <a:lnTo>
                    <a:pt x="1" y="3082"/>
                  </a:lnTo>
                  <a:lnTo>
                    <a:pt x="3082" y="3082"/>
                  </a:lnTo>
                  <a:lnTo>
                    <a:pt x="30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97"/>
            </a:p>
          </p:txBody>
        </p:sp>
        <p:sp>
          <p:nvSpPr>
            <p:cNvPr id="699" name="Google Shape;699;p17"/>
            <p:cNvSpPr/>
            <p:nvPr/>
          </p:nvSpPr>
          <p:spPr>
            <a:xfrm>
              <a:off x="8522291" y="532207"/>
              <a:ext cx="98810" cy="99259"/>
            </a:xfrm>
            <a:custGeom>
              <a:avLst/>
              <a:gdLst/>
              <a:ahLst/>
              <a:cxnLst/>
              <a:rect l="l" t="t" r="r" b="b"/>
              <a:pathLst>
                <a:path w="3083" h="3097" extrusionOk="0">
                  <a:moveTo>
                    <a:pt x="1" y="1"/>
                  </a:moveTo>
                  <a:lnTo>
                    <a:pt x="1" y="3096"/>
                  </a:lnTo>
                  <a:lnTo>
                    <a:pt x="3082" y="3096"/>
                  </a:lnTo>
                  <a:lnTo>
                    <a:pt x="30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97"/>
            </a:p>
          </p:txBody>
        </p:sp>
        <p:sp>
          <p:nvSpPr>
            <p:cNvPr id="700" name="Google Shape;700;p17"/>
            <p:cNvSpPr/>
            <p:nvPr/>
          </p:nvSpPr>
          <p:spPr>
            <a:xfrm>
              <a:off x="8522291" y="911679"/>
              <a:ext cx="98810" cy="98810"/>
            </a:xfrm>
            <a:custGeom>
              <a:avLst/>
              <a:gdLst/>
              <a:ahLst/>
              <a:cxnLst/>
              <a:rect l="l" t="t" r="r" b="b"/>
              <a:pathLst>
                <a:path w="3083" h="3083" extrusionOk="0">
                  <a:moveTo>
                    <a:pt x="1" y="1"/>
                  </a:moveTo>
                  <a:lnTo>
                    <a:pt x="1" y="3082"/>
                  </a:lnTo>
                  <a:lnTo>
                    <a:pt x="3082" y="3082"/>
                  </a:lnTo>
                  <a:lnTo>
                    <a:pt x="30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97"/>
            </a:p>
          </p:txBody>
        </p:sp>
        <p:sp>
          <p:nvSpPr>
            <p:cNvPr id="701" name="Google Shape;701;p17"/>
            <p:cNvSpPr/>
            <p:nvPr/>
          </p:nvSpPr>
          <p:spPr>
            <a:xfrm>
              <a:off x="8522291" y="1290702"/>
              <a:ext cx="98810" cy="99259"/>
            </a:xfrm>
            <a:custGeom>
              <a:avLst/>
              <a:gdLst/>
              <a:ahLst/>
              <a:cxnLst/>
              <a:rect l="l" t="t" r="r" b="b"/>
              <a:pathLst>
                <a:path w="3083" h="3097" extrusionOk="0">
                  <a:moveTo>
                    <a:pt x="1" y="1"/>
                  </a:moveTo>
                  <a:lnTo>
                    <a:pt x="1" y="3096"/>
                  </a:lnTo>
                  <a:lnTo>
                    <a:pt x="3082" y="3096"/>
                  </a:lnTo>
                  <a:lnTo>
                    <a:pt x="30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97"/>
            </a:p>
          </p:txBody>
        </p:sp>
        <p:sp>
          <p:nvSpPr>
            <p:cNvPr id="702" name="Google Shape;702;p17"/>
            <p:cNvSpPr/>
            <p:nvPr/>
          </p:nvSpPr>
          <p:spPr>
            <a:xfrm>
              <a:off x="8522291" y="1670174"/>
              <a:ext cx="98810" cy="98810"/>
            </a:xfrm>
            <a:custGeom>
              <a:avLst/>
              <a:gdLst/>
              <a:ahLst/>
              <a:cxnLst/>
              <a:rect l="l" t="t" r="r" b="b"/>
              <a:pathLst>
                <a:path w="3083" h="3083" extrusionOk="0">
                  <a:moveTo>
                    <a:pt x="1" y="1"/>
                  </a:moveTo>
                  <a:lnTo>
                    <a:pt x="1" y="3082"/>
                  </a:lnTo>
                  <a:lnTo>
                    <a:pt x="3082" y="3082"/>
                  </a:lnTo>
                  <a:lnTo>
                    <a:pt x="30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97"/>
            </a:p>
          </p:txBody>
        </p:sp>
        <p:sp>
          <p:nvSpPr>
            <p:cNvPr id="703" name="Google Shape;703;p17"/>
            <p:cNvSpPr/>
            <p:nvPr/>
          </p:nvSpPr>
          <p:spPr>
            <a:xfrm>
              <a:off x="8522291" y="2049198"/>
              <a:ext cx="98810" cy="99259"/>
            </a:xfrm>
            <a:custGeom>
              <a:avLst/>
              <a:gdLst/>
              <a:ahLst/>
              <a:cxnLst/>
              <a:rect l="l" t="t" r="r" b="b"/>
              <a:pathLst>
                <a:path w="3083" h="3097" extrusionOk="0">
                  <a:moveTo>
                    <a:pt x="1" y="1"/>
                  </a:moveTo>
                  <a:lnTo>
                    <a:pt x="1" y="3097"/>
                  </a:lnTo>
                  <a:lnTo>
                    <a:pt x="3082" y="3097"/>
                  </a:lnTo>
                  <a:lnTo>
                    <a:pt x="30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97"/>
            </a:p>
          </p:txBody>
        </p:sp>
        <p:sp>
          <p:nvSpPr>
            <p:cNvPr id="704" name="Google Shape;704;p17"/>
            <p:cNvSpPr/>
            <p:nvPr/>
          </p:nvSpPr>
          <p:spPr>
            <a:xfrm>
              <a:off x="8828177" y="153184"/>
              <a:ext cx="99227" cy="98778"/>
            </a:xfrm>
            <a:custGeom>
              <a:avLst/>
              <a:gdLst/>
              <a:ahLst/>
              <a:cxnLst/>
              <a:rect l="l" t="t" r="r" b="b"/>
              <a:pathLst>
                <a:path w="3096" h="3082" extrusionOk="0">
                  <a:moveTo>
                    <a:pt x="0" y="1"/>
                  </a:moveTo>
                  <a:lnTo>
                    <a:pt x="0" y="3082"/>
                  </a:lnTo>
                  <a:lnTo>
                    <a:pt x="3096" y="3082"/>
                  </a:lnTo>
                  <a:lnTo>
                    <a:pt x="30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97"/>
            </a:p>
          </p:txBody>
        </p:sp>
        <p:sp>
          <p:nvSpPr>
            <p:cNvPr id="705" name="Google Shape;705;p17"/>
            <p:cNvSpPr/>
            <p:nvPr/>
          </p:nvSpPr>
          <p:spPr>
            <a:xfrm>
              <a:off x="8828177" y="532207"/>
              <a:ext cx="99227" cy="99259"/>
            </a:xfrm>
            <a:custGeom>
              <a:avLst/>
              <a:gdLst/>
              <a:ahLst/>
              <a:cxnLst/>
              <a:rect l="l" t="t" r="r" b="b"/>
              <a:pathLst>
                <a:path w="3096" h="3097" extrusionOk="0">
                  <a:moveTo>
                    <a:pt x="0" y="1"/>
                  </a:moveTo>
                  <a:lnTo>
                    <a:pt x="0" y="3096"/>
                  </a:lnTo>
                  <a:lnTo>
                    <a:pt x="3096" y="3096"/>
                  </a:lnTo>
                  <a:lnTo>
                    <a:pt x="30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97"/>
            </a:p>
          </p:txBody>
        </p:sp>
        <p:sp>
          <p:nvSpPr>
            <p:cNvPr id="706" name="Google Shape;706;p17"/>
            <p:cNvSpPr/>
            <p:nvPr/>
          </p:nvSpPr>
          <p:spPr>
            <a:xfrm>
              <a:off x="8828177" y="911679"/>
              <a:ext cx="99227" cy="98810"/>
            </a:xfrm>
            <a:custGeom>
              <a:avLst/>
              <a:gdLst/>
              <a:ahLst/>
              <a:cxnLst/>
              <a:rect l="l" t="t" r="r" b="b"/>
              <a:pathLst>
                <a:path w="3096" h="3083" extrusionOk="0">
                  <a:moveTo>
                    <a:pt x="0" y="1"/>
                  </a:moveTo>
                  <a:lnTo>
                    <a:pt x="0" y="3082"/>
                  </a:lnTo>
                  <a:lnTo>
                    <a:pt x="3096" y="3082"/>
                  </a:lnTo>
                  <a:lnTo>
                    <a:pt x="30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97"/>
            </a:p>
          </p:txBody>
        </p:sp>
        <p:sp>
          <p:nvSpPr>
            <p:cNvPr id="707" name="Google Shape;707;p17"/>
            <p:cNvSpPr/>
            <p:nvPr/>
          </p:nvSpPr>
          <p:spPr>
            <a:xfrm>
              <a:off x="8828177" y="1290702"/>
              <a:ext cx="99227" cy="99259"/>
            </a:xfrm>
            <a:custGeom>
              <a:avLst/>
              <a:gdLst/>
              <a:ahLst/>
              <a:cxnLst/>
              <a:rect l="l" t="t" r="r" b="b"/>
              <a:pathLst>
                <a:path w="3096" h="3097" extrusionOk="0">
                  <a:moveTo>
                    <a:pt x="0" y="1"/>
                  </a:moveTo>
                  <a:lnTo>
                    <a:pt x="0" y="3096"/>
                  </a:lnTo>
                  <a:lnTo>
                    <a:pt x="3096" y="3096"/>
                  </a:lnTo>
                  <a:lnTo>
                    <a:pt x="30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97"/>
            </a:p>
          </p:txBody>
        </p:sp>
        <p:sp>
          <p:nvSpPr>
            <p:cNvPr id="708" name="Google Shape;708;p17"/>
            <p:cNvSpPr/>
            <p:nvPr/>
          </p:nvSpPr>
          <p:spPr>
            <a:xfrm>
              <a:off x="8828177" y="1670174"/>
              <a:ext cx="99227" cy="98810"/>
            </a:xfrm>
            <a:custGeom>
              <a:avLst/>
              <a:gdLst/>
              <a:ahLst/>
              <a:cxnLst/>
              <a:rect l="l" t="t" r="r" b="b"/>
              <a:pathLst>
                <a:path w="3096" h="3083" extrusionOk="0">
                  <a:moveTo>
                    <a:pt x="0" y="1"/>
                  </a:moveTo>
                  <a:lnTo>
                    <a:pt x="0" y="3082"/>
                  </a:lnTo>
                  <a:lnTo>
                    <a:pt x="3096" y="3082"/>
                  </a:lnTo>
                  <a:lnTo>
                    <a:pt x="30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97"/>
            </a:p>
          </p:txBody>
        </p:sp>
        <p:sp>
          <p:nvSpPr>
            <p:cNvPr id="709" name="Google Shape;709;p17"/>
            <p:cNvSpPr/>
            <p:nvPr/>
          </p:nvSpPr>
          <p:spPr>
            <a:xfrm>
              <a:off x="8828177" y="2049198"/>
              <a:ext cx="99227" cy="99259"/>
            </a:xfrm>
            <a:custGeom>
              <a:avLst/>
              <a:gdLst/>
              <a:ahLst/>
              <a:cxnLst/>
              <a:rect l="l" t="t" r="r" b="b"/>
              <a:pathLst>
                <a:path w="3096" h="3097" extrusionOk="0">
                  <a:moveTo>
                    <a:pt x="0" y="1"/>
                  </a:moveTo>
                  <a:lnTo>
                    <a:pt x="0" y="3097"/>
                  </a:lnTo>
                  <a:lnTo>
                    <a:pt x="3096" y="3097"/>
                  </a:lnTo>
                  <a:lnTo>
                    <a:pt x="30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97"/>
            </a:p>
          </p:txBody>
        </p:sp>
      </p:grpSp>
      <p:sp>
        <p:nvSpPr>
          <p:cNvPr id="710" name="Google Shape;710;p17"/>
          <p:cNvSpPr/>
          <p:nvPr/>
        </p:nvSpPr>
        <p:spPr>
          <a:xfrm flipH="1">
            <a:off x="13148417" y="8434502"/>
            <a:ext cx="185283" cy="185224"/>
          </a:xfrm>
          <a:custGeom>
            <a:avLst/>
            <a:gdLst/>
            <a:ahLst/>
            <a:cxnLst/>
            <a:rect l="l" t="t" r="r" b="b"/>
            <a:pathLst>
              <a:path w="3097" h="3096" extrusionOk="0">
                <a:moveTo>
                  <a:pt x="1" y="0"/>
                </a:moveTo>
                <a:lnTo>
                  <a:pt x="1" y="3096"/>
                </a:lnTo>
                <a:lnTo>
                  <a:pt x="3096" y="3096"/>
                </a:lnTo>
                <a:lnTo>
                  <a:pt x="3096" y="0"/>
                </a:lnTo>
                <a:close/>
              </a:path>
            </a:pathLst>
          </a:custGeom>
          <a:solidFill>
            <a:schemeClr val="lt2"/>
          </a:solidFill>
          <a:ln>
            <a:noFill/>
          </a:ln>
        </p:spPr>
        <p:txBody>
          <a:bodyPr spcFirstLastPara="1" wrap="square" lIns="170660" tIns="170660" rIns="170660" bIns="170660" anchor="ctr" anchorCtr="0">
            <a:noAutofit/>
          </a:bodyPr>
          <a:lstStyle/>
          <a:p>
            <a:pPr marL="0" lvl="0" indent="0" algn="l" rtl="0">
              <a:spcBef>
                <a:spcPts val="0"/>
              </a:spcBef>
              <a:spcAft>
                <a:spcPts val="0"/>
              </a:spcAft>
              <a:buNone/>
            </a:pPr>
            <a:endParaRPr sz="4097"/>
          </a:p>
        </p:txBody>
      </p:sp>
      <p:sp>
        <p:nvSpPr>
          <p:cNvPr id="711" name="Google Shape;711;p17"/>
          <p:cNvSpPr/>
          <p:nvPr/>
        </p:nvSpPr>
        <p:spPr>
          <a:xfrm flipH="1">
            <a:off x="13856824" y="8434502"/>
            <a:ext cx="185224" cy="185224"/>
          </a:xfrm>
          <a:custGeom>
            <a:avLst/>
            <a:gdLst/>
            <a:ahLst/>
            <a:cxnLst/>
            <a:rect l="l" t="t" r="r" b="b"/>
            <a:pathLst>
              <a:path w="3096" h="3096" extrusionOk="0">
                <a:moveTo>
                  <a:pt x="0" y="0"/>
                </a:moveTo>
                <a:lnTo>
                  <a:pt x="0" y="3096"/>
                </a:lnTo>
                <a:lnTo>
                  <a:pt x="3096" y="3096"/>
                </a:lnTo>
                <a:lnTo>
                  <a:pt x="3096" y="0"/>
                </a:lnTo>
                <a:close/>
              </a:path>
            </a:pathLst>
          </a:custGeom>
          <a:solidFill>
            <a:schemeClr val="lt2"/>
          </a:solidFill>
          <a:ln>
            <a:noFill/>
          </a:ln>
        </p:spPr>
        <p:txBody>
          <a:bodyPr spcFirstLastPara="1" wrap="square" lIns="170660" tIns="170660" rIns="170660" bIns="170660" anchor="ctr" anchorCtr="0">
            <a:noAutofit/>
          </a:bodyPr>
          <a:lstStyle/>
          <a:p>
            <a:pPr marL="0" lvl="0" indent="0" algn="l" rtl="0">
              <a:spcBef>
                <a:spcPts val="0"/>
              </a:spcBef>
              <a:spcAft>
                <a:spcPts val="0"/>
              </a:spcAft>
              <a:buNone/>
            </a:pPr>
            <a:endParaRPr sz="4097"/>
          </a:p>
        </p:txBody>
      </p:sp>
      <p:sp>
        <p:nvSpPr>
          <p:cNvPr id="712" name="Google Shape;712;p17"/>
          <p:cNvSpPr/>
          <p:nvPr/>
        </p:nvSpPr>
        <p:spPr>
          <a:xfrm flipH="1">
            <a:off x="14564333" y="8434502"/>
            <a:ext cx="185224" cy="185224"/>
          </a:xfrm>
          <a:custGeom>
            <a:avLst/>
            <a:gdLst/>
            <a:ahLst/>
            <a:cxnLst/>
            <a:rect l="l" t="t" r="r" b="b"/>
            <a:pathLst>
              <a:path w="3096" h="3096" extrusionOk="0">
                <a:moveTo>
                  <a:pt x="0" y="0"/>
                </a:moveTo>
                <a:lnTo>
                  <a:pt x="0" y="3096"/>
                </a:lnTo>
                <a:lnTo>
                  <a:pt x="3096" y="3096"/>
                </a:lnTo>
                <a:lnTo>
                  <a:pt x="3096" y="0"/>
                </a:lnTo>
                <a:close/>
              </a:path>
            </a:pathLst>
          </a:custGeom>
          <a:solidFill>
            <a:schemeClr val="lt2"/>
          </a:solidFill>
          <a:ln>
            <a:noFill/>
          </a:ln>
        </p:spPr>
        <p:txBody>
          <a:bodyPr spcFirstLastPara="1" wrap="square" lIns="170660" tIns="170660" rIns="170660" bIns="170660" anchor="ctr" anchorCtr="0">
            <a:noAutofit/>
          </a:bodyPr>
          <a:lstStyle/>
          <a:p>
            <a:pPr marL="0" lvl="0" indent="0" algn="l" rtl="0">
              <a:spcBef>
                <a:spcPts val="0"/>
              </a:spcBef>
              <a:spcAft>
                <a:spcPts val="0"/>
              </a:spcAft>
              <a:buNone/>
            </a:pPr>
            <a:endParaRPr sz="4097"/>
          </a:p>
        </p:txBody>
      </p:sp>
      <p:sp>
        <p:nvSpPr>
          <p:cNvPr id="713" name="Google Shape;713;p17"/>
          <p:cNvSpPr/>
          <p:nvPr/>
        </p:nvSpPr>
        <p:spPr>
          <a:xfrm flipH="1">
            <a:off x="15272681" y="8434502"/>
            <a:ext cx="185224" cy="185224"/>
          </a:xfrm>
          <a:custGeom>
            <a:avLst/>
            <a:gdLst/>
            <a:ahLst/>
            <a:cxnLst/>
            <a:rect l="l" t="t" r="r" b="b"/>
            <a:pathLst>
              <a:path w="3096" h="3096" extrusionOk="0">
                <a:moveTo>
                  <a:pt x="0" y="0"/>
                </a:moveTo>
                <a:lnTo>
                  <a:pt x="0" y="3096"/>
                </a:lnTo>
                <a:lnTo>
                  <a:pt x="3096" y="3096"/>
                </a:lnTo>
                <a:lnTo>
                  <a:pt x="3096" y="0"/>
                </a:lnTo>
                <a:close/>
              </a:path>
            </a:pathLst>
          </a:custGeom>
          <a:solidFill>
            <a:schemeClr val="lt2"/>
          </a:solidFill>
          <a:ln>
            <a:noFill/>
          </a:ln>
        </p:spPr>
        <p:txBody>
          <a:bodyPr spcFirstLastPara="1" wrap="square" lIns="170660" tIns="170660" rIns="170660" bIns="170660" anchor="ctr" anchorCtr="0">
            <a:noAutofit/>
          </a:bodyPr>
          <a:lstStyle/>
          <a:p>
            <a:pPr marL="0" lvl="0" indent="0" algn="l" rtl="0">
              <a:spcBef>
                <a:spcPts val="0"/>
              </a:spcBef>
              <a:spcAft>
                <a:spcPts val="0"/>
              </a:spcAft>
              <a:buNone/>
            </a:pPr>
            <a:endParaRPr sz="4097"/>
          </a:p>
        </p:txBody>
      </p:sp>
      <p:sp>
        <p:nvSpPr>
          <p:cNvPr id="714" name="Google Shape;714;p17"/>
          <p:cNvSpPr/>
          <p:nvPr/>
        </p:nvSpPr>
        <p:spPr>
          <a:xfrm flipH="1">
            <a:off x="15980191" y="8434502"/>
            <a:ext cx="185224" cy="185224"/>
          </a:xfrm>
          <a:custGeom>
            <a:avLst/>
            <a:gdLst/>
            <a:ahLst/>
            <a:cxnLst/>
            <a:rect l="l" t="t" r="r" b="b"/>
            <a:pathLst>
              <a:path w="3096" h="3096" extrusionOk="0">
                <a:moveTo>
                  <a:pt x="0" y="0"/>
                </a:moveTo>
                <a:lnTo>
                  <a:pt x="0" y="3096"/>
                </a:lnTo>
                <a:lnTo>
                  <a:pt x="3096" y="3096"/>
                </a:lnTo>
                <a:lnTo>
                  <a:pt x="3096" y="0"/>
                </a:lnTo>
                <a:close/>
              </a:path>
            </a:pathLst>
          </a:custGeom>
          <a:solidFill>
            <a:schemeClr val="lt2"/>
          </a:solidFill>
          <a:ln>
            <a:noFill/>
          </a:ln>
        </p:spPr>
        <p:txBody>
          <a:bodyPr spcFirstLastPara="1" wrap="square" lIns="170660" tIns="170660" rIns="170660" bIns="170660" anchor="ctr" anchorCtr="0">
            <a:noAutofit/>
          </a:bodyPr>
          <a:lstStyle/>
          <a:p>
            <a:pPr marL="0" lvl="0" indent="0" algn="l" rtl="0">
              <a:spcBef>
                <a:spcPts val="0"/>
              </a:spcBef>
              <a:spcAft>
                <a:spcPts val="0"/>
              </a:spcAft>
              <a:buNone/>
            </a:pPr>
            <a:endParaRPr sz="4097"/>
          </a:p>
        </p:txBody>
      </p:sp>
      <p:sp>
        <p:nvSpPr>
          <p:cNvPr id="715" name="Google Shape;715;p17"/>
          <p:cNvSpPr/>
          <p:nvPr/>
        </p:nvSpPr>
        <p:spPr>
          <a:xfrm flipH="1">
            <a:off x="16688539" y="8434502"/>
            <a:ext cx="185283" cy="185224"/>
          </a:xfrm>
          <a:custGeom>
            <a:avLst/>
            <a:gdLst/>
            <a:ahLst/>
            <a:cxnLst/>
            <a:rect l="l" t="t" r="r" b="b"/>
            <a:pathLst>
              <a:path w="3097" h="3096" extrusionOk="0">
                <a:moveTo>
                  <a:pt x="1" y="0"/>
                </a:moveTo>
                <a:lnTo>
                  <a:pt x="1" y="3096"/>
                </a:lnTo>
                <a:lnTo>
                  <a:pt x="3096" y="3096"/>
                </a:lnTo>
                <a:lnTo>
                  <a:pt x="3096" y="0"/>
                </a:lnTo>
                <a:close/>
              </a:path>
            </a:pathLst>
          </a:custGeom>
          <a:solidFill>
            <a:schemeClr val="lt2"/>
          </a:solidFill>
          <a:ln>
            <a:noFill/>
          </a:ln>
        </p:spPr>
        <p:txBody>
          <a:bodyPr spcFirstLastPara="1" wrap="square" lIns="170660" tIns="170660" rIns="170660" bIns="170660" anchor="ctr" anchorCtr="0">
            <a:noAutofit/>
          </a:bodyPr>
          <a:lstStyle/>
          <a:p>
            <a:pPr marL="0" lvl="0" indent="0" algn="l" rtl="0">
              <a:spcBef>
                <a:spcPts val="0"/>
              </a:spcBef>
              <a:spcAft>
                <a:spcPts val="0"/>
              </a:spcAft>
              <a:buNone/>
            </a:pPr>
            <a:endParaRPr sz="4097"/>
          </a:p>
        </p:txBody>
      </p:sp>
      <p:sp>
        <p:nvSpPr>
          <p:cNvPr id="716" name="Google Shape;716;p17"/>
          <p:cNvSpPr/>
          <p:nvPr/>
        </p:nvSpPr>
        <p:spPr>
          <a:xfrm flipH="1">
            <a:off x="13148417" y="9006267"/>
            <a:ext cx="185283" cy="185283"/>
          </a:xfrm>
          <a:custGeom>
            <a:avLst/>
            <a:gdLst/>
            <a:ahLst/>
            <a:cxnLst/>
            <a:rect l="l" t="t" r="r" b="b"/>
            <a:pathLst>
              <a:path w="3097" h="3097" extrusionOk="0">
                <a:moveTo>
                  <a:pt x="1" y="1"/>
                </a:moveTo>
                <a:lnTo>
                  <a:pt x="1" y="3096"/>
                </a:lnTo>
                <a:lnTo>
                  <a:pt x="3096" y="3096"/>
                </a:lnTo>
                <a:lnTo>
                  <a:pt x="3096" y="1"/>
                </a:lnTo>
                <a:close/>
              </a:path>
            </a:pathLst>
          </a:custGeom>
          <a:solidFill>
            <a:schemeClr val="lt2"/>
          </a:solidFill>
          <a:ln>
            <a:noFill/>
          </a:ln>
        </p:spPr>
        <p:txBody>
          <a:bodyPr spcFirstLastPara="1" wrap="square" lIns="170660" tIns="170660" rIns="170660" bIns="170660" anchor="ctr" anchorCtr="0">
            <a:noAutofit/>
          </a:bodyPr>
          <a:lstStyle/>
          <a:p>
            <a:pPr marL="0" lvl="0" indent="0" algn="l" rtl="0">
              <a:spcBef>
                <a:spcPts val="0"/>
              </a:spcBef>
              <a:spcAft>
                <a:spcPts val="0"/>
              </a:spcAft>
              <a:buNone/>
            </a:pPr>
            <a:endParaRPr sz="4097"/>
          </a:p>
        </p:txBody>
      </p:sp>
      <p:sp>
        <p:nvSpPr>
          <p:cNvPr id="717" name="Google Shape;717;p17"/>
          <p:cNvSpPr/>
          <p:nvPr/>
        </p:nvSpPr>
        <p:spPr>
          <a:xfrm flipH="1">
            <a:off x="13856824" y="9006267"/>
            <a:ext cx="185224" cy="185283"/>
          </a:xfrm>
          <a:custGeom>
            <a:avLst/>
            <a:gdLst/>
            <a:ahLst/>
            <a:cxnLst/>
            <a:rect l="l" t="t" r="r" b="b"/>
            <a:pathLst>
              <a:path w="3096" h="3097" extrusionOk="0">
                <a:moveTo>
                  <a:pt x="0" y="1"/>
                </a:moveTo>
                <a:lnTo>
                  <a:pt x="0" y="3096"/>
                </a:lnTo>
                <a:lnTo>
                  <a:pt x="3096" y="3096"/>
                </a:lnTo>
                <a:lnTo>
                  <a:pt x="3096" y="1"/>
                </a:lnTo>
                <a:close/>
              </a:path>
            </a:pathLst>
          </a:custGeom>
          <a:solidFill>
            <a:schemeClr val="lt2"/>
          </a:solidFill>
          <a:ln>
            <a:noFill/>
          </a:ln>
        </p:spPr>
        <p:txBody>
          <a:bodyPr spcFirstLastPara="1" wrap="square" lIns="170660" tIns="170660" rIns="170660" bIns="170660" anchor="ctr" anchorCtr="0">
            <a:noAutofit/>
          </a:bodyPr>
          <a:lstStyle/>
          <a:p>
            <a:pPr marL="0" lvl="0" indent="0" algn="l" rtl="0">
              <a:spcBef>
                <a:spcPts val="0"/>
              </a:spcBef>
              <a:spcAft>
                <a:spcPts val="0"/>
              </a:spcAft>
              <a:buNone/>
            </a:pPr>
            <a:endParaRPr sz="4097"/>
          </a:p>
        </p:txBody>
      </p:sp>
      <p:sp>
        <p:nvSpPr>
          <p:cNvPr id="718" name="Google Shape;718;p17"/>
          <p:cNvSpPr/>
          <p:nvPr/>
        </p:nvSpPr>
        <p:spPr>
          <a:xfrm flipH="1">
            <a:off x="14564333" y="9006267"/>
            <a:ext cx="185224" cy="185283"/>
          </a:xfrm>
          <a:custGeom>
            <a:avLst/>
            <a:gdLst/>
            <a:ahLst/>
            <a:cxnLst/>
            <a:rect l="l" t="t" r="r" b="b"/>
            <a:pathLst>
              <a:path w="3096" h="3097" extrusionOk="0">
                <a:moveTo>
                  <a:pt x="0" y="1"/>
                </a:moveTo>
                <a:lnTo>
                  <a:pt x="0" y="3096"/>
                </a:lnTo>
                <a:lnTo>
                  <a:pt x="3096" y="3096"/>
                </a:lnTo>
                <a:lnTo>
                  <a:pt x="3096" y="1"/>
                </a:lnTo>
                <a:close/>
              </a:path>
            </a:pathLst>
          </a:custGeom>
          <a:solidFill>
            <a:schemeClr val="lt2"/>
          </a:solidFill>
          <a:ln>
            <a:noFill/>
          </a:ln>
        </p:spPr>
        <p:txBody>
          <a:bodyPr spcFirstLastPara="1" wrap="square" lIns="170660" tIns="170660" rIns="170660" bIns="170660" anchor="ctr" anchorCtr="0">
            <a:noAutofit/>
          </a:bodyPr>
          <a:lstStyle/>
          <a:p>
            <a:pPr marL="0" lvl="0" indent="0" algn="l" rtl="0">
              <a:spcBef>
                <a:spcPts val="0"/>
              </a:spcBef>
              <a:spcAft>
                <a:spcPts val="0"/>
              </a:spcAft>
              <a:buNone/>
            </a:pPr>
            <a:endParaRPr sz="4097"/>
          </a:p>
        </p:txBody>
      </p:sp>
      <p:sp>
        <p:nvSpPr>
          <p:cNvPr id="719" name="Google Shape;719;p17"/>
          <p:cNvSpPr/>
          <p:nvPr/>
        </p:nvSpPr>
        <p:spPr>
          <a:xfrm flipH="1">
            <a:off x="15272681" y="9006267"/>
            <a:ext cx="185224" cy="185283"/>
          </a:xfrm>
          <a:custGeom>
            <a:avLst/>
            <a:gdLst/>
            <a:ahLst/>
            <a:cxnLst/>
            <a:rect l="l" t="t" r="r" b="b"/>
            <a:pathLst>
              <a:path w="3096" h="3097" extrusionOk="0">
                <a:moveTo>
                  <a:pt x="0" y="1"/>
                </a:moveTo>
                <a:lnTo>
                  <a:pt x="0" y="3096"/>
                </a:lnTo>
                <a:lnTo>
                  <a:pt x="3096" y="3096"/>
                </a:lnTo>
                <a:lnTo>
                  <a:pt x="3096" y="1"/>
                </a:lnTo>
                <a:close/>
              </a:path>
            </a:pathLst>
          </a:custGeom>
          <a:solidFill>
            <a:schemeClr val="lt2"/>
          </a:solidFill>
          <a:ln>
            <a:noFill/>
          </a:ln>
        </p:spPr>
        <p:txBody>
          <a:bodyPr spcFirstLastPara="1" wrap="square" lIns="170660" tIns="170660" rIns="170660" bIns="170660" anchor="ctr" anchorCtr="0">
            <a:noAutofit/>
          </a:bodyPr>
          <a:lstStyle/>
          <a:p>
            <a:pPr marL="0" lvl="0" indent="0" algn="l" rtl="0">
              <a:spcBef>
                <a:spcPts val="0"/>
              </a:spcBef>
              <a:spcAft>
                <a:spcPts val="0"/>
              </a:spcAft>
              <a:buNone/>
            </a:pPr>
            <a:endParaRPr sz="4097"/>
          </a:p>
        </p:txBody>
      </p:sp>
      <p:sp>
        <p:nvSpPr>
          <p:cNvPr id="720" name="Google Shape;720;p17"/>
          <p:cNvSpPr/>
          <p:nvPr/>
        </p:nvSpPr>
        <p:spPr>
          <a:xfrm flipH="1">
            <a:off x="15980191" y="9006267"/>
            <a:ext cx="185224" cy="185283"/>
          </a:xfrm>
          <a:custGeom>
            <a:avLst/>
            <a:gdLst/>
            <a:ahLst/>
            <a:cxnLst/>
            <a:rect l="l" t="t" r="r" b="b"/>
            <a:pathLst>
              <a:path w="3096" h="3097" extrusionOk="0">
                <a:moveTo>
                  <a:pt x="0" y="1"/>
                </a:moveTo>
                <a:lnTo>
                  <a:pt x="0" y="3096"/>
                </a:lnTo>
                <a:lnTo>
                  <a:pt x="3096" y="3096"/>
                </a:lnTo>
                <a:lnTo>
                  <a:pt x="3096" y="1"/>
                </a:lnTo>
                <a:close/>
              </a:path>
            </a:pathLst>
          </a:custGeom>
          <a:solidFill>
            <a:schemeClr val="lt2"/>
          </a:solidFill>
          <a:ln>
            <a:noFill/>
          </a:ln>
        </p:spPr>
        <p:txBody>
          <a:bodyPr spcFirstLastPara="1" wrap="square" lIns="170660" tIns="170660" rIns="170660" bIns="170660" anchor="ctr" anchorCtr="0">
            <a:noAutofit/>
          </a:bodyPr>
          <a:lstStyle/>
          <a:p>
            <a:pPr marL="0" lvl="0" indent="0" algn="l" rtl="0">
              <a:spcBef>
                <a:spcPts val="0"/>
              </a:spcBef>
              <a:spcAft>
                <a:spcPts val="0"/>
              </a:spcAft>
              <a:buNone/>
            </a:pPr>
            <a:endParaRPr sz="4097"/>
          </a:p>
        </p:txBody>
      </p:sp>
      <p:sp>
        <p:nvSpPr>
          <p:cNvPr id="721" name="Google Shape;721;p17"/>
          <p:cNvSpPr/>
          <p:nvPr/>
        </p:nvSpPr>
        <p:spPr>
          <a:xfrm flipH="1">
            <a:off x="16688539" y="9006267"/>
            <a:ext cx="185283" cy="185283"/>
          </a:xfrm>
          <a:custGeom>
            <a:avLst/>
            <a:gdLst/>
            <a:ahLst/>
            <a:cxnLst/>
            <a:rect l="l" t="t" r="r" b="b"/>
            <a:pathLst>
              <a:path w="3097" h="3097" extrusionOk="0">
                <a:moveTo>
                  <a:pt x="1" y="1"/>
                </a:moveTo>
                <a:lnTo>
                  <a:pt x="1" y="3096"/>
                </a:lnTo>
                <a:lnTo>
                  <a:pt x="3096" y="3096"/>
                </a:lnTo>
                <a:lnTo>
                  <a:pt x="3096" y="1"/>
                </a:lnTo>
                <a:close/>
              </a:path>
            </a:pathLst>
          </a:custGeom>
          <a:solidFill>
            <a:schemeClr val="lt2"/>
          </a:solidFill>
          <a:ln>
            <a:noFill/>
          </a:ln>
        </p:spPr>
        <p:txBody>
          <a:bodyPr spcFirstLastPara="1" wrap="square" lIns="170660" tIns="170660" rIns="170660" bIns="170660" anchor="ctr" anchorCtr="0">
            <a:noAutofit/>
          </a:bodyPr>
          <a:lstStyle/>
          <a:p>
            <a:pPr marL="0" lvl="0" indent="0" algn="l" rtl="0">
              <a:spcBef>
                <a:spcPts val="0"/>
              </a:spcBef>
              <a:spcAft>
                <a:spcPts val="0"/>
              </a:spcAft>
              <a:buNone/>
            </a:pPr>
            <a:endParaRPr sz="4097"/>
          </a:p>
        </p:txBody>
      </p:sp>
      <p:sp>
        <p:nvSpPr>
          <p:cNvPr id="722" name="Google Shape;722;p17"/>
          <p:cNvSpPr/>
          <p:nvPr/>
        </p:nvSpPr>
        <p:spPr>
          <a:xfrm flipH="1">
            <a:off x="9835335" y="8817734"/>
            <a:ext cx="7275701" cy="1566981"/>
          </a:xfrm>
          <a:custGeom>
            <a:avLst/>
            <a:gdLst/>
            <a:ahLst/>
            <a:cxnLst/>
            <a:rect l="l" t="t" r="r" b="b"/>
            <a:pathLst>
              <a:path w="121613" h="26192" fill="none" extrusionOk="0">
                <a:moveTo>
                  <a:pt x="0" y="1"/>
                </a:moveTo>
                <a:lnTo>
                  <a:pt x="121612" y="1"/>
                </a:lnTo>
                <a:lnTo>
                  <a:pt x="121612" y="26192"/>
                </a:lnTo>
              </a:path>
            </a:pathLst>
          </a:custGeom>
          <a:noFill/>
          <a:ln w="9525" cap="flat" cmpd="sng">
            <a:solidFill>
              <a:schemeClr val="lt1"/>
            </a:solidFill>
            <a:prstDash val="solid"/>
            <a:miter lim="14265"/>
            <a:headEnd type="none" w="sm" len="sm"/>
            <a:tailEnd type="none" w="sm" len="sm"/>
          </a:ln>
        </p:spPr>
        <p:txBody>
          <a:bodyPr spcFirstLastPara="1" wrap="square" lIns="170660" tIns="170660" rIns="170660" bIns="170660" anchor="ctr" anchorCtr="0">
            <a:noAutofit/>
          </a:bodyPr>
          <a:lstStyle/>
          <a:p>
            <a:pPr marL="0" lvl="0" indent="0" algn="l" rtl="0">
              <a:spcBef>
                <a:spcPts val="0"/>
              </a:spcBef>
              <a:spcAft>
                <a:spcPts val="0"/>
              </a:spcAft>
              <a:buNone/>
            </a:pPr>
            <a:endParaRPr sz="4097"/>
          </a:p>
        </p:txBody>
      </p:sp>
      <p:sp>
        <p:nvSpPr>
          <p:cNvPr id="723" name="Google Shape;723;p17"/>
          <p:cNvSpPr/>
          <p:nvPr/>
        </p:nvSpPr>
        <p:spPr>
          <a:xfrm flipH="1">
            <a:off x="-1919251" y="32"/>
            <a:ext cx="3121994" cy="5826580"/>
          </a:xfrm>
          <a:custGeom>
            <a:avLst/>
            <a:gdLst/>
            <a:ahLst/>
            <a:cxnLst/>
            <a:rect l="l" t="t" r="r" b="b"/>
            <a:pathLst>
              <a:path w="52184" h="97391" fill="none" extrusionOk="0">
                <a:moveTo>
                  <a:pt x="1" y="1"/>
                </a:moveTo>
                <a:lnTo>
                  <a:pt x="1" y="97390"/>
                </a:lnTo>
                <a:lnTo>
                  <a:pt x="52184" y="97390"/>
                </a:lnTo>
              </a:path>
            </a:pathLst>
          </a:custGeom>
          <a:noFill/>
          <a:ln w="9525" cap="flat" cmpd="sng">
            <a:solidFill>
              <a:schemeClr val="lt1"/>
            </a:solidFill>
            <a:prstDash val="solid"/>
            <a:miter lim="14265"/>
            <a:headEnd type="none" w="sm" len="sm"/>
            <a:tailEnd type="none" w="sm" len="sm"/>
          </a:ln>
        </p:spPr>
        <p:txBody>
          <a:bodyPr spcFirstLastPara="1" wrap="square" lIns="170660" tIns="170660" rIns="170660" bIns="170660" anchor="ctr" anchorCtr="0">
            <a:noAutofit/>
          </a:bodyPr>
          <a:lstStyle/>
          <a:p>
            <a:pPr marL="0" lvl="0" indent="0" algn="l" rtl="0">
              <a:spcBef>
                <a:spcPts val="0"/>
              </a:spcBef>
              <a:spcAft>
                <a:spcPts val="0"/>
              </a:spcAft>
              <a:buNone/>
            </a:pPr>
            <a:endParaRPr sz="4097"/>
          </a:p>
        </p:txBody>
      </p:sp>
      <p:sp>
        <p:nvSpPr>
          <p:cNvPr id="724" name="Google Shape;724;p17"/>
          <p:cNvSpPr/>
          <p:nvPr/>
        </p:nvSpPr>
        <p:spPr>
          <a:xfrm flipH="1">
            <a:off x="12778028" y="-463460"/>
            <a:ext cx="4333006" cy="1293034"/>
          </a:xfrm>
          <a:custGeom>
            <a:avLst/>
            <a:gdLst/>
            <a:ahLst/>
            <a:cxnLst/>
            <a:rect l="l" t="t" r="r" b="b"/>
            <a:pathLst>
              <a:path w="72426" h="21613" fill="none" extrusionOk="0">
                <a:moveTo>
                  <a:pt x="0" y="21613"/>
                </a:moveTo>
                <a:lnTo>
                  <a:pt x="72425" y="21613"/>
                </a:lnTo>
                <a:lnTo>
                  <a:pt x="72425" y="1"/>
                </a:lnTo>
              </a:path>
            </a:pathLst>
          </a:custGeom>
          <a:noFill/>
          <a:ln w="9525" cap="flat" cmpd="sng">
            <a:solidFill>
              <a:schemeClr val="lt1"/>
            </a:solidFill>
            <a:prstDash val="solid"/>
            <a:miter lim="14265"/>
            <a:headEnd type="none" w="sm" len="sm"/>
            <a:tailEnd type="none" w="sm" len="sm"/>
          </a:ln>
        </p:spPr>
        <p:txBody>
          <a:bodyPr spcFirstLastPara="1" wrap="square" lIns="170660" tIns="170660" rIns="170660" bIns="170660" anchor="ctr" anchorCtr="0">
            <a:noAutofit/>
          </a:bodyPr>
          <a:lstStyle/>
          <a:p>
            <a:pPr marL="0" lvl="0" indent="0" algn="l" rtl="0">
              <a:spcBef>
                <a:spcPts val="0"/>
              </a:spcBef>
              <a:spcAft>
                <a:spcPts val="0"/>
              </a:spcAft>
              <a:buNone/>
            </a:pPr>
            <a:endParaRPr sz="4097"/>
          </a:p>
        </p:txBody>
      </p:sp>
    </p:spTree>
    <p:extLst>
      <p:ext uri="{BB962C8B-B14F-4D97-AF65-F5344CB8AC3E}">
        <p14:creationId xmlns:p14="http://schemas.microsoft.com/office/powerpoint/2010/main" val="143125516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42"/>
        <p:cNvGrpSpPr/>
        <p:nvPr/>
      </p:nvGrpSpPr>
      <p:grpSpPr>
        <a:xfrm>
          <a:off x="0" y="0"/>
          <a:ext cx="0" cy="0"/>
          <a:chOff x="0" y="0"/>
          <a:chExt cx="0" cy="0"/>
        </a:xfrm>
      </p:grpSpPr>
      <p:sp>
        <p:nvSpPr>
          <p:cNvPr id="43" name="Google Shape;43;p3"/>
          <p:cNvSpPr txBox="1">
            <a:spLocks noGrp="1"/>
          </p:cNvSpPr>
          <p:nvPr>
            <p:ph type="title"/>
          </p:nvPr>
        </p:nvSpPr>
        <p:spPr>
          <a:xfrm>
            <a:off x="2171025" y="4468520"/>
            <a:ext cx="8246000" cy="1571360"/>
          </a:xfrm>
          <a:prstGeom prst="rect">
            <a:avLst/>
          </a:prstGeom>
        </p:spPr>
        <p:txBody>
          <a:bodyPr spcFirstLastPara="1" wrap="square" lIns="91425" tIns="91425" rIns="91425" bIns="91425" anchor="b" anchorCtr="0">
            <a:noAutofit/>
          </a:bodyPr>
          <a:lstStyle>
            <a:lvl1pPr lvl="0" algn="l">
              <a:spcBef>
                <a:spcPts val="0"/>
              </a:spcBef>
              <a:spcAft>
                <a:spcPts val="0"/>
              </a:spcAft>
              <a:buSzPts val="3600"/>
              <a:buNone/>
              <a:defRPr sz="6720">
                <a:solidFill>
                  <a:schemeClr val="accent1"/>
                </a:solidFill>
              </a:defRPr>
            </a:lvl1pPr>
            <a:lvl2pPr lvl="1" algn="ctr">
              <a:spcBef>
                <a:spcPts val="0"/>
              </a:spcBef>
              <a:spcAft>
                <a:spcPts val="0"/>
              </a:spcAft>
              <a:buSzPts val="3600"/>
              <a:buNone/>
              <a:defRPr sz="5040"/>
            </a:lvl2pPr>
            <a:lvl3pPr lvl="2" algn="ctr">
              <a:spcBef>
                <a:spcPts val="0"/>
              </a:spcBef>
              <a:spcAft>
                <a:spcPts val="0"/>
              </a:spcAft>
              <a:buSzPts val="3600"/>
              <a:buNone/>
              <a:defRPr sz="5040"/>
            </a:lvl3pPr>
            <a:lvl4pPr lvl="3" algn="ctr">
              <a:spcBef>
                <a:spcPts val="0"/>
              </a:spcBef>
              <a:spcAft>
                <a:spcPts val="0"/>
              </a:spcAft>
              <a:buSzPts val="3600"/>
              <a:buNone/>
              <a:defRPr sz="5040"/>
            </a:lvl4pPr>
            <a:lvl5pPr lvl="4" algn="ctr">
              <a:spcBef>
                <a:spcPts val="0"/>
              </a:spcBef>
              <a:spcAft>
                <a:spcPts val="0"/>
              </a:spcAft>
              <a:buSzPts val="3600"/>
              <a:buNone/>
              <a:defRPr sz="5040"/>
            </a:lvl5pPr>
            <a:lvl6pPr lvl="5" algn="ctr">
              <a:spcBef>
                <a:spcPts val="0"/>
              </a:spcBef>
              <a:spcAft>
                <a:spcPts val="0"/>
              </a:spcAft>
              <a:buSzPts val="3600"/>
              <a:buNone/>
              <a:defRPr sz="5040"/>
            </a:lvl6pPr>
            <a:lvl7pPr lvl="6" algn="ctr">
              <a:spcBef>
                <a:spcPts val="0"/>
              </a:spcBef>
              <a:spcAft>
                <a:spcPts val="0"/>
              </a:spcAft>
              <a:buSzPts val="3600"/>
              <a:buNone/>
              <a:defRPr sz="5040"/>
            </a:lvl7pPr>
            <a:lvl8pPr lvl="7" algn="ctr">
              <a:spcBef>
                <a:spcPts val="0"/>
              </a:spcBef>
              <a:spcAft>
                <a:spcPts val="0"/>
              </a:spcAft>
              <a:buSzPts val="3600"/>
              <a:buNone/>
              <a:defRPr sz="5040"/>
            </a:lvl8pPr>
            <a:lvl9pPr lvl="8" algn="ctr">
              <a:spcBef>
                <a:spcPts val="0"/>
              </a:spcBef>
              <a:spcAft>
                <a:spcPts val="0"/>
              </a:spcAft>
              <a:buSzPts val="3600"/>
              <a:buNone/>
              <a:defRPr sz="5040"/>
            </a:lvl9pPr>
          </a:lstStyle>
          <a:p>
            <a:endParaRPr/>
          </a:p>
        </p:txBody>
      </p:sp>
      <p:sp>
        <p:nvSpPr>
          <p:cNvPr id="44" name="Google Shape;44;p3"/>
          <p:cNvSpPr txBox="1">
            <a:spLocks noGrp="1"/>
          </p:cNvSpPr>
          <p:nvPr>
            <p:ph type="title" idx="2" hasCustomPrompt="1"/>
          </p:nvPr>
        </p:nvSpPr>
        <p:spPr>
          <a:xfrm>
            <a:off x="2171004" y="2085067"/>
            <a:ext cx="1938160" cy="1939840"/>
          </a:xfrm>
          <a:prstGeom prst="rect">
            <a:avLst/>
          </a:prstGeom>
          <a:solidFill>
            <a:schemeClr val="lt2"/>
          </a:solidFill>
        </p:spPr>
        <p:txBody>
          <a:bodyPr spcFirstLastPara="1" wrap="square" lIns="91425" tIns="91425" rIns="91425" bIns="91425" anchor="ctr" anchorCtr="0">
            <a:noAutofit/>
          </a:bodyPr>
          <a:lstStyle>
            <a:lvl1pPr lvl="0" algn="ctr" rtl="0">
              <a:spcBef>
                <a:spcPts val="0"/>
              </a:spcBef>
              <a:spcAft>
                <a:spcPts val="0"/>
              </a:spcAft>
              <a:buSzPts val="6000"/>
              <a:buNone/>
              <a:defRPr sz="7000">
                <a:solidFill>
                  <a:schemeClr val="dk1"/>
                </a:solidFill>
              </a:defRPr>
            </a:lvl1pPr>
            <a:lvl2pPr lvl="1" algn="ctr" rtl="0">
              <a:spcBef>
                <a:spcPts val="0"/>
              </a:spcBef>
              <a:spcAft>
                <a:spcPts val="0"/>
              </a:spcAft>
              <a:buSzPts val="6000"/>
              <a:buNone/>
              <a:defRPr sz="8400"/>
            </a:lvl2pPr>
            <a:lvl3pPr lvl="2" algn="ctr" rtl="0">
              <a:spcBef>
                <a:spcPts val="0"/>
              </a:spcBef>
              <a:spcAft>
                <a:spcPts val="0"/>
              </a:spcAft>
              <a:buSzPts val="6000"/>
              <a:buNone/>
              <a:defRPr sz="8400"/>
            </a:lvl3pPr>
            <a:lvl4pPr lvl="3" algn="ctr" rtl="0">
              <a:spcBef>
                <a:spcPts val="0"/>
              </a:spcBef>
              <a:spcAft>
                <a:spcPts val="0"/>
              </a:spcAft>
              <a:buSzPts val="6000"/>
              <a:buNone/>
              <a:defRPr sz="8400"/>
            </a:lvl4pPr>
            <a:lvl5pPr lvl="4" algn="ctr" rtl="0">
              <a:spcBef>
                <a:spcPts val="0"/>
              </a:spcBef>
              <a:spcAft>
                <a:spcPts val="0"/>
              </a:spcAft>
              <a:buSzPts val="6000"/>
              <a:buNone/>
              <a:defRPr sz="8400"/>
            </a:lvl5pPr>
            <a:lvl6pPr lvl="5" algn="ctr" rtl="0">
              <a:spcBef>
                <a:spcPts val="0"/>
              </a:spcBef>
              <a:spcAft>
                <a:spcPts val="0"/>
              </a:spcAft>
              <a:buSzPts val="6000"/>
              <a:buNone/>
              <a:defRPr sz="8400"/>
            </a:lvl6pPr>
            <a:lvl7pPr lvl="6" algn="ctr" rtl="0">
              <a:spcBef>
                <a:spcPts val="0"/>
              </a:spcBef>
              <a:spcAft>
                <a:spcPts val="0"/>
              </a:spcAft>
              <a:buSzPts val="6000"/>
              <a:buNone/>
              <a:defRPr sz="8400"/>
            </a:lvl7pPr>
            <a:lvl8pPr lvl="7" algn="ctr" rtl="0">
              <a:spcBef>
                <a:spcPts val="0"/>
              </a:spcBef>
              <a:spcAft>
                <a:spcPts val="0"/>
              </a:spcAft>
              <a:buSzPts val="6000"/>
              <a:buNone/>
              <a:defRPr sz="8400"/>
            </a:lvl8pPr>
            <a:lvl9pPr lvl="8" algn="ctr" rtl="0">
              <a:spcBef>
                <a:spcPts val="0"/>
              </a:spcBef>
              <a:spcAft>
                <a:spcPts val="0"/>
              </a:spcAft>
              <a:buSzPts val="6000"/>
              <a:buNone/>
              <a:defRPr sz="8400"/>
            </a:lvl9pPr>
          </a:lstStyle>
          <a:p>
            <a:r>
              <a:t>xx%</a:t>
            </a:r>
          </a:p>
        </p:txBody>
      </p:sp>
      <p:sp>
        <p:nvSpPr>
          <p:cNvPr id="45" name="Google Shape;45;p3"/>
          <p:cNvSpPr txBox="1">
            <a:spLocks noGrp="1"/>
          </p:cNvSpPr>
          <p:nvPr>
            <p:ph type="subTitle" idx="1"/>
          </p:nvPr>
        </p:nvSpPr>
        <p:spPr>
          <a:xfrm>
            <a:off x="2171025" y="6039880"/>
            <a:ext cx="8246000" cy="81088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240">
                <a:solidFill>
                  <a:schemeClr val="lt1"/>
                </a:solidFill>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6" name="Google Shape;46;p3"/>
          <p:cNvSpPr/>
          <p:nvPr/>
        </p:nvSpPr>
        <p:spPr>
          <a:xfrm>
            <a:off x="0" y="8602534"/>
            <a:ext cx="1334789" cy="998150"/>
          </a:xfrm>
          <a:custGeom>
            <a:avLst/>
            <a:gdLst/>
            <a:ahLst/>
            <a:cxnLst/>
            <a:rect l="l" t="t" r="r" b="b"/>
            <a:pathLst>
              <a:path w="54357" h="47925" extrusionOk="0">
                <a:moveTo>
                  <a:pt x="0" y="0"/>
                </a:moveTo>
                <a:lnTo>
                  <a:pt x="0" y="47924"/>
                </a:lnTo>
                <a:lnTo>
                  <a:pt x="54356" y="47924"/>
                </a:lnTo>
                <a:lnTo>
                  <a:pt x="54356" y="0"/>
                </a:lnTo>
                <a:close/>
              </a:path>
            </a:pathLst>
          </a:custGeom>
          <a:solidFill>
            <a:schemeClr val="dk2"/>
          </a:solidFill>
          <a:ln>
            <a:noFill/>
          </a:ln>
        </p:spPr>
        <p:txBody>
          <a:bodyPr spcFirstLastPara="1" wrap="square" lIns="127995" tIns="127995" rIns="127995" bIns="127995" anchor="ctr" anchorCtr="0">
            <a:noAutofit/>
          </a:bodyPr>
          <a:lstStyle/>
          <a:p>
            <a:pPr marL="0" lvl="0" indent="0" algn="l" rtl="0">
              <a:spcBef>
                <a:spcPts val="0"/>
              </a:spcBef>
              <a:spcAft>
                <a:spcPts val="0"/>
              </a:spcAft>
              <a:buNone/>
            </a:pPr>
            <a:endParaRPr sz="3073"/>
          </a:p>
        </p:txBody>
      </p:sp>
      <p:sp>
        <p:nvSpPr>
          <p:cNvPr id="47" name="Google Shape;47;p3"/>
          <p:cNvSpPr/>
          <p:nvPr/>
        </p:nvSpPr>
        <p:spPr>
          <a:xfrm>
            <a:off x="0" y="-157043"/>
            <a:ext cx="5557357" cy="998088"/>
          </a:xfrm>
          <a:custGeom>
            <a:avLst/>
            <a:gdLst/>
            <a:ahLst/>
            <a:cxnLst/>
            <a:rect l="l" t="t" r="r" b="b"/>
            <a:pathLst>
              <a:path w="92949" h="28227" extrusionOk="0">
                <a:moveTo>
                  <a:pt x="0" y="1"/>
                </a:moveTo>
                <a:lnTo>
                  <a:pt x="0" y="28227"/>
                </a:lnTo>
                <a:lnTo>
                  <a:pt x="92949" y="28227"/>
                </a:lnTo>
                <a:lnTo>
                  <a:pt x="92949" y="1"/>
                </a:lnTo>
                <a:close/>
              </a:path>
            </a:pathLst>
          </a:custGeom>
          <a:solidFill>
            <a:schemeClr val="dk2"/>
          </a:solidFill>
          <a:ln>
            <a:noFill/>
          </a:ln>
        </p:spPr>
        <p:txBody>
          <a:bodyPr spcFirstLastPara="1" wrap="square" lIns="127995" tIns="127995" rIns="127995" bIns="127995" anchor="ctr" anchorCtr="0">
            <a:noAutofit/>
          </a:bodyPr>
          <a:lstStyle/>
          <a:p>
            <a:pPr marL="0" lvl="0" indent="0" algn="l" rtl="0">
              <a:spcBef>
                <a:spcPts val="0"/>
              </a:spcBef>
              <a:spcAft>
                <a:spcPts val="0"/>
              </a:spcAft>
              <a:buNone/>
            </a:pPr>
            <a:endParaRPr sz="3073"/>
          </a:p>
        </p:txBody>
      </p:sp>
      <p:sp>
        <p:nvSpPr>
          <p:cNvPr id="48" name="Google Shape;48;p3"/>
          <p:cNvSpPr/>
          <p:nvPr/>
        </p:nvSpPr>
        <p:spPr>
          <a:xfrm>
            <a:off x="15940118" y="2004643"/>
            <a:ext cx="1128165" cy="4035063"/>
          </a:xfrm>
          <a:custGeom>
            <a:avLst/>
            <a:gdLst/>
            <a:ahLst/>
            <a:cxnLst/>
            <a:rect l="l" t="t" r="r" b="b"/>
            <a:pathLst>
              <a:path w="18869" h="67488" extrusionOk="0">
                <a:moveTo>
                  <a:pt x="0" y="0"/>
                </a:moveTo>
                <a:lnTo>
                  <a:pt x="0" y="67488"/>
                </a:lnTo>
                <a:lnTo>
                  <a:pt x="18868" y="67488"/>
                </a:lnTo>
                <a:lnTo>
                  <a:pt x="18868" y="0"/>
                </a:lnTo>
                <a:close/>
              </a:path>
            </a:pathLst>
          </a:custGeom>
          <a:solidFill>
            <a:schemeClr val="dk2"/>
          </a:solidFill>
          <a:ln>
            <a:noFill/>
          </a:ln>
        </p:spPr>
        <p:txBody>
          <a:bodyPr spcFirstLastPara="1" wrap="square" lIns="127995" tIns="127995" rIns="127995" bIns="127995" anchor="ctr" anchorCtr="0">
            <a:noAutofit/>
          </a:bodyPr>
          <a:lstStyle/>
          <a:p>
            <a:pPr marL="0" lvl="0" indent="0" algn="l" rtl="0">
              <a:spcBef>
                <a:spcPts val="0"/>
              </a:spcBef>
              <a:spcAft>
                <a:spcPts val="0"/>
              </a:spcAft>
              <a:buNone/>
            </a:pPr>
            <a:endParaRPr sz="3073"/>
          </a:p>
        </p:txBody>
      </p:sp>
      <p:sp>
        <p:nvSpPr>
          <p:cNvPr id="49" name="Google Shape;49;p3"/>
          <p:cNvSpPr/>
          <p:nvPr/>
        </p:nvSpPr>
        <p:spPr>
          <a:xfrm>
            <a:off x="6606460" y="841060"/>
            <a:ext cx="10462163" cy="60"/>
          </a:xfrm>
          <a:custGeom>
            <a:avLst/>
            <a:gdLst/>
            <a:ahLst/>
            <a:cxnLst/>
            <a:rect l="l" t="t" r="r" b="b"/>
            <a:pathLst>
              <a:path w="257748" h="1" fill="none" extrusionOk="0">
                <a:moveTo>
                  <a:pt x="0" y="0"/>
                </a:moveTo>
                <a:lnTo>
                  <a:pt x="257747" y="0"/>
                </a:lnTo>
              </a:path>
            </a:pathLst>
          </a:custGeom>
          <a:noFill/>
          <a:ln w="9525" cap="flat" cmpd="sng">
            <a:solidFill>
              <a:schemeClr val="lt1"/>
            </a:solidFill>
            <a:prstDash val="solid"/>
            <a:miter lim="8921"/>
            <a:headEnd type="none" w="sm" len="sm"/>
            <a:tailEnd type="none" w="sm" len="sm"/>
          </a:ln>
        </p:spPr>
        <p:txBody>
          <a:bodyPr spcFirstLastPara="1" wrap="square" lIns="127995" tIns="127995" rIns="127995" bIns="127995" anchor="ctr" anchorCtr="0">
            <a:noAutofit/>
          </a:bodyPr>
          <a:lstStyle/>
          <a:p>
            <a:pPr marL="0" lvl="0" indent="0" algn="l" rtl="0">
              <a:spcBef>
                <a:spcPts val="0"/>
              </a:spcBef>
              <a:spcAft>
                <a:spcPts val="0"/>
              </a:spcAft>
              <a:buNone/>
            </a:pPr>
            <a:endParaRPr sz="3073"/>
          </a:p>
        </p:txBody>
      </p:sp>
      <p:sp>
        <p:nvSpPr>
          <p:cNvPr id="50" name="Google Shape;50;p3"/>
          <p:cNvSpPr/>
          <p:nvPr/>
        </p:nvSpPr>
        <p:spPr>
          <a:xfrm>
            <a:off x="3553271" y="8930105"/>
            <a:ext cx="1582085" cy="343011"/>
          </a:xfrm>
          <a:custGeom>
            <a:avLst/>
            <a:gdLst/>
            <a:ahLst/>
            <a:cxnLst/>
            <a:rect l="l" t="t" r="r" b="b"/>
            <a:pathLst>
              <a:path w="26461" h="5737" fill="none" extrusionOk="0">
                <a:moveTo>
                  <a:pt x="26460" y="0"/>
                </a:moveTo>
                <a:lnTo>
                  <a:pt x="0" y="0"/>
                </a:lnTo>
                <a:lnTo>
                  <a:pt x="0" y="5736"/>
                </a:lnTo>
                <a:lnTo>
                  <a:pt x="26460" y="5736"/>
                </a:lnTo>
                <a:close/>
              </a:path>
            </a:pathLst>
          </a:custGeom>
          <a:noFill/>
          <a:ln w="9525" cap="flat" cmpd="sng">
            <a:solidFill>
              <a:schemeClr val="lt2"/>
            </a:solidFill>
            <a:prstDash val="solid"/>
            <a:miter lim="8921"/>
            <a:headEnd type="none" w="sm" len="sm"/>
            <a:tailEnd type="none" w="sm" len="sm"/>
          </a:ln>
        </p:spPr>
        <p:txBody>
          <a:bodyPr spcFirstLastPara="1" wrap="square" lIns="127995" tIns="127995" rIns="127995" bIns="127995" anchor="ctr" anchorCtr="0">
            <a:noAutofit/>
          </a:bodyPr>
          <a:lstStyle/>
          <a:p>
            <a:pPr marL="0" lvl="0" indent="0" algn="l" rtl="0">
              <a:spcBef>
                <a:spcPts val="0"/>
              </a:spcBef>
              <a:spcAft>
                <a:spcPts val="0"/>
              </a:spcAft>
              <a:buNone/>
            </a:pPr>
            <a:endParaRPr sz="3073"/>
          </a:p>
        </p:txBody>
      </p:sp>
      <p:sp>
        <p:nvSpPr>
          <p:cNvPr id="51" name="Google Shape;51;p3"/>
          <p:cNvSpPr/>
          <p:nvPr/>
        </p:nvSpPr>
        <p:spPr>
          <a:xfrm>
            <a:off x="-218643" y="2508940"/>
            <a:ext cx="1078540" cy="3548078"/>
          </a:xfrm>
          <a:custGeom>
            <a:avLst/>
            <a:gdLst/>
            <a:ahLst/>
            <a:cxnLst/>
            <a:rect l="l" t="t" r="r" b="b"/>
            <a:pathLst>
              <a:path w="18039" h="59343" fill="none" extrusionOk="0">
                <a:moveTo>
                  <a:pt x="0" y="0"/>
                </a:moveTo>
                <a:lnTo>
                  <a:pt x="18038" y="0"/>
                </a:lnTo>
                <a:lnTo>
                  <a:pt x="18038" y="59343"/>
                </a:lnTo>
                <a:lnTo>
                  <a:pt x="0" y="59343"/>
                </a:lnTo>
              </a:path>
            </a:pathLst>
          </a:custGeom>
          <a:noFill/>
          <a:ln w="9525" cap="flat" cmpd="sng">
            <a:solidFill>
              <a:schemeClr val="lt1"/>
            </a:solidFill>
            <a:prstDash val="solid"/>
            <a:miter lim="8921"/>
            <a:headEnd type="none" w="sm" len="sm"/>
            <a:tailEnd type="none" w="sm" len="sm"/>
          </a:ln>
        </p:spPr>
        <p:txBody>
          <a:bodyPr spcFirstLastPara="1" wrap="square" lIns="127995" tIns="127995" rIns="127995" bIns="127995" anchor="ctr" anchorCtr="0">
            <a:noAutofit/>
          </a:bodyPr>
          <a:lstStyle/>
          <a:p>
            <a:pPr marL="0" lvl="0" indent="0" algn="l" rtl="0">
              <a:spcBef>
                <a:spcPts val="0"/>
              </a:spcBef>
              <a:spcAft>
                <a:spcPts val="0"/>
              </a:spcAft>
              <a:buNone/>
            </a:pPr>
            <a:endParaRPr sz="3073"/>
          </a:p>
        </p:txBody>
      </p:sp>
      <p:sp>
        <p:nvSpPr>
          <p:cNvPr id="52" name="Google Shape;52;p3"/>
          <p:cNvSpPr/>
          <p:nvPr/>
        </p:nvSpPr>
        <p:spPr>
          <a:xfrm>
            <a:off x="16394131" y="4450413"/>
            <a:ext cx="779524" cy="5150372"/>
          </a:xfrm>
          <a:custGeom>
            <a:avLst/>
            <a:gdLst/>
            <a:ahLst/>
            <a:cxnLst/>
            <a:rect l="l" t="t" r="r" b="b"/>
            <a:pathLst>
              <a:path w="9440" h="86142" fill="none" extrusionOk="0">
                <a:moveTo>
                  <a:pt x="1" y="86142"/>
                </a:moveTo>
                <a:lnTo>
                  <a:pt x="1" y="1"/>
                </a:lnTo>
                <a:lnTo>
                  <a:pt x="9439" y="1"/>
                </a:lnTo>
              </a:path>
            </a:pathLst>
          </a:custGeom>
          <a:noFill/>
          <a:ln w="9525" cap="flat" cmpd="sng">
            <a:solidFill>
              <a:schemeClr val="lt1"/>
            </a:solidFill>
            <a:prstDash val="solid"/>
            <a:miter lim="8921"/>
            <a:headEnd type="none" w="sm" len="sm"/>
            <a:tailEnd type="none" w="sm" len="sm"/>
          </a:ln>
        </p:spPr>
        <p:txBody>
          <a:bodyPr spcFirstLastPara="1" wrap="square" lIns="127995" tIns="127995" rIns="127995" bIns="127995" anchor="ctr" anchorCtr="0">
            <a:noAutofit/>
          </a:bodyPr>
          <a:lstStyle/>
          <a:p>
            <a:pPr marL="0" lvl="0" indent="0" algn="l" rtl="0">
              <a:spcBef>
                <a:spcPts val="0"/>
              </a:spcBef>
              <a:spcAft>
                <a:spcPts val="0"/>
              </a:spcAft>
              <a:buNone/>
            </a:pPr>
            <a:endParaRPr sz="3073"/>
          </a:p>
        </p:txBody>
      </p:sp>
      <p:sp>
        <p:nvSpPr>
          <p:cNvPr id="53" name="Google Shape;53;p3"/>
          <p:cNvSpPr/>
          <p:nvPr/>
        </p:nvSpPr>
        <p:spPr>
          <a:xfrm>
            <a:off x="6606466" y="-59"/>
            <a:ext cx="5635743" cy="261399"/>
          </a:xfrm>
          <a:custGeom>
            <a:avLst/>
            <a:gdLst/>
            <a:ahLst/>
            <a:cxnLst/>
            <a:rect l="l" t="t" r="r" b="b"/>
            <a:pathLst>
              <a:path w="94260" h="4372" fill="none" extrusionOk="0">
                <a:moveTo>
                  <a:pt x="0" y="0"/>
                </a:moveTo>
                <a:lnTo>
                  <a:pt x="0" y="4371"/>
                </a:lnTo>
                <a:lnTo>
                  <a:pt x="94260" y="4371"/>
                </a:lnTo>
                <a:lnTo>
                  <a:pt x="94260" y="0"/>
                </a:lnTo>
              </a:path>
            </a:pathLst>
          </a:custGeom>
          <a:noFill/>
          <a:ln w="9525" cap="flat" cmpd="sng">
            <a:solidFill>
              <a:schemeClr val="lt1"/>
            </a:solidFill>
            <a:prstDash val="solid"/>
            <a:miter lim="8921"/>
            <a:headEnd type="none" w="sm" len="sm"/>
            <a:tailEnd type="none" w="sm" len="sm"/>
          </a:ln>
        </p:spPr>
        <p:txBody>
          <a:bodyPr spcFirstLastPara="1" wrap="square" lIns="127995" tIns="127995" rIns="127995" bIns="127995" anchor="ctr" anchorCtr="0">
            <a:noAutofit/>
          </a:bodyPr>
          <a:lstStyle/>
          <a:p>
            <a:pPr marL="0" lvl="0" indent="0" algn="l" rtl="0">
              <a:spcBef>
                <a:spcPts val="0"/>
              </a:spcBef>
              <a:spcAft>
                <a:spcPts val="0"/>
              </a:spcAft>
              <a:buNone/>
            </a:pPr>
            <a:endParaRPr sz="3073"/>
          </a:p>
        </p:txBody>
      </p:sp>
      <p:grpSp>
        <p:nvGrpSpPr>
          <p:cNvPr id="54" name="Google Shape;54;p3"/>
          <p:cNvGrpSpPr/>
          <p:nvPr/>
        </p:nvGrpSpPr>
        <p:grpSpPr>
          <a:xfrm>
            <a:off x="14188412" y="-128954"/>
            <a:ext cx="2654707" cy="794780"/>
            <a:chOff x="7459810" y="1126912"/>
            <a:chExt cx="1422164" cy="425775"/>
          </a:xfrm>
        </p:grpSpPr>
        <p:sp>
          <p:nvSpPr>
            <p:cNvPr id="55" name="Google Shape;55;p3"/>
            <p:cNvSpPr/>
            <p:nvPr/>
          </p:nvSpPr>
          <p:spPr>
            <a:xfrm>
              <a:off x="8822526" y="1126912"/>
              <a:ext cx="59448" cy="59191"/>
            </a:xfrm>
            <a:custGeom>
              <a:avLst/>
              <a:gdLst/>
              <a:ahLst/>
              <a:cxnLst/>
              <a:rect l="l" t="t" r="r" b="b"/>
              <a:pathLst>
                <a:path w="1856" h="1848"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56" name="Google Shape;56;p3"/>
            <p:cNvSpPr/>
            <p:nvPr/>
          </p:nvSpPr>
          <p:spPr>
            <a:xfrm>
              <a:off x="8595338" y="1126912"/>
              <a:ext cx="59480" cy="59191"/>
            </a:xfrm>
            <a:custGeom>
              <a:avLst/>
              <a:gdLst/>
              <a:ahLst/>
              <a:cxnLst/>
              <a:rect l="l" t="t" r="r" b="b"/>
              <a:pathLst>
                <a:path w="1857" h="1848" extrusionOk="0">
                  <a:moveTo>
                    <a:pt x="1" y="0"/>
                  </a:moveTo>
                  <a:lnTo>
                    <a:pt x="1" y="1847"/>
                  </a:lnTo>
                  <a:lnTo>
                    <a:pt x="1857" y="1847"/>
                  </a:lnTo>
                  <a:lnTo>
                    <a:pt x="18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57" name="Google Shape;57;p3"/>
            <p:cNvSpPr/>
            <p:nvPr/>
          </p:nvSpPr>
          <p:spPr>
            <a:xfrm>
              <a:off x="8368469" y="1126912"/>
              <a:ext cx="59191" cy="59191"/>
            </a:xfrm>
            <a:custGeom>
              <a:avLst/>
              <a:gdLst/>
              <a:ahLst/>
              <a:cxnLst/>
              <a:rect l="l" t="t" r="r" b="b"/>
              <a:pathLst>
                <a:path w="1848" h="1848" extrusionOk="0">
                  <a:moveTo>
                    <a:pt x="1" y="0"/>
                  </a:moveTo>
                  <a:lnTo>
                    <a:pt x="1" y="1847"/>
                  </a:lnTo>
                  <a:lnTo>
                    <a:pt x="1847" y="1847"/>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58" name="Google Shape;58;p3"/>
            <p:cNvSpPr/>
            <p:nvPr/>
          </p:nvSpPr>
          <p:spPr>
            <a:xfrm>
              <a:off x="8141312" y="1126912"/>
              <a:ext cx="59191" cy="59191"/>
            </a:xfrm>
            <a:custGeom>
              <a:avLst/>
              <a:gdLst/>
              <a:ahLst/>
              <a:cxnLst/>
              <a:rect l="l" t="t" r="r" b="b"/>
              <a:pathLst>
                <a:path w="1848" h="1848" extrusionOk="0">
                  <a:moveTo>
                    <a:pt x="0" y="0"/>
                  </a:moveTo>
                  <a:lnTo>
                    <a:pt x="0" y="1847"/>
                  </a:lnTo>
                  <a:lnTo>
                    <a:pt x="1847" y="1847"/>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59" name="Google Shape;59;p3"/>
            <p:cNvSpPr/>
            <p:nvPr/>
          </p:nvSpPr>
          <p:spPr>
            <a:xfrm>
              <a:off x="7914156" y="1126912"/>
              <a:ext cx="59448" cy="59191"/>
            </a:xfrm>
            <a:custGeom>
              <a:avLst/>
              <a:gdLst/>
              <a:ahLst/>
              <a:cxnLst/>
              <a:rect l="l" t="t" r="r" b="b"/>
              <a:pathLst>
                <a:path w="1856" h="1848"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60" name="Google Shape;60;p3"/>
            <p:cNvSpPr/>
            <p:nvPr/>
          </p:nvSpPr>
          <p:spPr>
            <a:xfrm>
              <a:off x="7686967" y="1126912"/>
              <a:ext cx="59480" cy="59191"/>
            </a:xfrm>
            <a:custGeom>
              <a:avLst/>
              <a:gdLst/>
              <a:ahLst/>
              <a:cxnLst/>
              <a:rect l="l" t="t" r="r" b="b"/>
              <a:pathLst>
                <a:path w="1857" h="1848" extrusionOk="0">
                  <a:moveTo>
                    <a:pt x="1" y="0"/>
                  </a:moveTo>
                  <a:lnTo>
                    <a:pt x="1" y="1847"/>
                  </a:lnTo>
                  <a:lnTo>
                    <a:pt x="1857" y="1847"/>
                  </a:lnTo>
                  <a:lnTo>
                    <a:pt x="18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61" name="Google Shape;61;p3"/>
            <p:cNvSpPr/>
            <p:nvPr/>
          </p:nvSpPr>
          <p:spPr>
            <a:xfrm>
              <a:off x="7459810" y="1126912"/>
              <a:ext cx="59480" cy="59191"/>
            </a:xfrm>
            <a:custGeom>
              <a:avLst/>
              <a:gdLst/>
              <a:ahLst/>
              <a:cxnLst/>
              <a:rect l="l" t="t" r="r" b="b"/>
              <a:pathLst>
                <a:path w="1857" h="1848" extrusionOk="0">
                  <a:moveTo>
                    <a:pt x="1" y="0"/>
                  </a:moveTo>
                  <a:lnTo>
                    <a:pt x="1"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62" name="Google Shape;62;p3"/>
            <p:cNvSpPr/>
            <p:nvPr/>
          </p:nvSpPr>
          <p:spPr>
            <a:xfrm>
              <a:off x="8822526" y="1310059"/>
              <a:ext cx="59448" cy="59480"/>
            </a:xfrm>
            <a:custGeom>
              <a:avLst/>
              <a:gdLst/>
              <a:ahLst/>
              <a:cxnLst/>
              <a:rect l="l" t="t" r="r" b="b"/>
              <a:pathLst>
                <a:path w="1856" h="1857" extrusionOk="0">
                  <a:moveTo>
                    <a:pt x="0" y="1"/>
                  </a:moveTo>
                  <a:lnTo>
                    <a:pt x="0"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63" name="Google Shape;63;p3"/>
            <p:cNvSpPr/>
            <p:nvPr/>
          </p:nvSpPr>
          <p:spPr>
            <a:xfrm>
              <a:off x="8595338" y="1310059"/>
              <a:ext cx="59480" cy="59480"/>
            </a:xfrm>
            <a:custGeom>
              <a:avLst/>
              <a:gdLst/>
              <a:ahLst/>
              <a:cxnLst/>
              <a:rect l="l" t="t" r="r" b="b"/>
              <a:pathLst>
                <a:path w="1857" h="1857" extrusionOk="0">
                  <a:moveTo>
                    <a:pt x="1" y="1"/>
                  </a:moveTo>
                  <a:lnTo>
                    <a:pt x="1" y="1856"/>
                  </a:lnTo>
                  <a:lnTo>
                    <a:pt x="1857" y="1856"/>
                  </a:lnTo>
                  <a:lnTo>
                    <a:pt x="18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64" name="Google Shape;64;p3"/>
            <p:cNvSpPr/>
            <p:nvPr/>
          </p:nvSpPr>
          <p:spPr>
            <a:xfrm>
              <a:off x="8368469" y="1310059"/>
              <a:ext cx="59191" cy="59480"/>
            </a:xfrm>
            <a:custGeom>
              <a:avLst/>
              <a:gdLst/>
              <a:ahLst/>
              <a:cxnLst/>
              <a:rect l="l" t="t" r="r" b="b"/>
              <a:pathLst>
                <a:path w="1848" h="1857" extrusionOk="0">
                  <a:moveTo>
                    <a:pt x="1" y="1"/>
                  </a:moveTo>
                  <a:lnTo>
                    <a:pt x="1" y="1856"/>
                  </a:lnTo>
                  <a:lnTo>
                    <a:pt x="1847" y="1856"/>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65" name="Google Shape;65;p3"/>
            <p:cNvSpPr/>
            <p:nvPr/>
          </p:nvSpPr>
          <p:spPr>
            <a:xfrm>
              <a:off x="8141312" y="1310059"/>
              <a:ext cx="59191" cy="59480"/>
            </a:xfrm>
            <a:custGeom>
              <a:avLst/>
              <a:gdLst/>
              <a:ahLst/>
              <a:cxnLst/>
              <a:rect l="l" t="t" r="r" b="b"/>
              <a:pathLst>
                <a:path w="1848" h="1857" extrusionOk="0">
                  <a:moveTo>
                    <a:pt x="0" y="1"/>
                  </a:moveTo>
                  <a:lnTo>
                    <a:pt x="0" y="1856"/>
                  </a:lnTo>
                  <a:lnTo>
                    <a:pt x="1847" y="1856"/>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66" name="Google Shape;66;p3"/>
            <p:cNvSpPr/>
            <p:nvPr/>
          </p:nvSpPr>
          <p:spPr>
            <a:xfrm>
              <a:off x="7914156" y="1310059"/>
              <a:ext cx="59448" cy="59480"/>
            </a:xfrm>
            <a:custGeom>
              <a:avLst/>
              <a:gdLst/>
              <a:ahLst/>
              <a:cxnLst/>
              <a:rect l="l" t="t" r="r" b="b"/>
              <a:pathLst>
                <a:path w="1856" h="1857" extrusionOk="0">
                  <a:moveTo>
                    <a:pt x="0" y="1"/>
                  </a:moveTo>
                  <a:lnTo>
                    <a:pt x="0"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67" name="Google Shape;67;p3"/>
            <p:cNvSpPr/>
            <p:nvPr/>
          </p:nvSpPr>
          <p:spPr>
            <a:xfrm>
              <a:off x="7686967" y="1310059"/>
              <a:ext cx="59480" cy="59480"/>
            </a:xfrm>
            <a:custGeom>
              <a:avLst/>
              <a:gdLst/>
              <a:ahLst/>
              <a:cxnLst/>
              <a:rect l="l" t="t" r="r" b="b"/>
              <a:pathLst>
                <a:path w="1857" h="1857" extrusionOk="0">
                  <a:moveTo>
                    <a:pt x="1" y="1"/>
                  </a:moveTo>
                  <a:lnTo>
                    <a:pt x="1" y="1856"/>
                  </a:lnTo>
                  <a:lnTo>
                    <a:pt x="1857" y="1856"/>
                  </a:lnTo>
                  <a:lnTo>
                    <a:pt x="18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68" name="Google Shape;68;p3"/>
            <p:cNvSpPr/>
            <p:nvPr/>
          </p:nvSpPr>
          <p:spPr>
            <a:xfrm>
              <a:off x="7459810" y="1310059"/>
              <a:ext cx="59480" cy="59480"/>
            </a:xfrm>
            <a:custGeom>
              <a:avLst/>
              <a:gdLst/>
              <a:ahLst/>
              <a:cxnLst/>
              <a:rect l="l" t="t" r="r" b="b"/>
              <a:pathLst>
                <a:path w="1857" h="1857" extrusionOk="0">
                  <a:moveTo>
                    <a:pt x="1" y="1"/>
                  </a:moveTo>
                  <a:lnTo>
                    <a:pt x="1"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69" name="Google Shape;69;p3"/>
            <p:cNvSpPr/>
            <p:nvPr/>
          </p:nvSpPr>
          <p:spPr>
            <a:xfrm>
              <a:off x="8822526" y="1493527"/>
              <a:ext cx="59448" cy="59159"/>
            </a:xfrm>
            <a:custGeom>
              <a:avLst/>
              <a:gdLst/>
              <a:ahLst/>
              <a:cxnLst/>
              <a:rect l="l" t="t" r="r" b="b"/>
              <a:pathLst>
                <a:path w="1856" h="1847"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70" name="Google Shape;70;p3"/>
            <p:cNvSpPr/>
            <p:nvPr/>
          </p:nvSpPr>
          <p:spPr>
            <a:xfrm>
              <a:off x="8595338" y="1493527"/>
              <a:ext cx="59480" cy="59159"/>
            </a:xfrm>
            <a:custGeom>
              <a:avLst/>
              <a:gdLst/>
              <a:ahLst/>
              <a:cxnLst/>
              <a:rect l="l" t="t" r="r" b="b"/>
              <a:pathLst>
                <a:path w="1857" h="1847" extrusionOk="0">
                  <a:moveTo>
                    <a:pt x="1" y="0"/>
                  </a:moveTo>
                  <a:lnTo>
                    <a:pt x="1" y="1847"/>
                  </a:lnTo>
                  <a:lnTo>
                    <a:pt x="1857" y="1847"/>
                  </a:lnTo>
                  <a:lnTo>
                    <a:pt x="18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71" name="Google Shape;71;p3"/>
            <p:cNvSpPr/>
            <p:nvPr/>
          </p:nvSpPr>
          <p:spPr>
            <a:xfrm>
              <a:off x="8368469" y="1493527"/>
              <a:ext cx="59191" cy="59159"/>
            </a:xfrm>
            <a:custGeom>
              <a:avLst/>
              <a:gdLst/>
              <a:ahLst/>
              <a:cxnLst/>
              <a:rect l="l" t="t" r="r" b="b"/>
              <a:pathLst>
                <a:path w="1848" h="1847" extrusionOk="0">
                  <a:moveTo>
                    <a:pt x="1" y="0"/>
                  </a:moveTo>
                  <a:lnTo>
                    <a:pt x="1" y="1847"/>
                  </a:lnTo>
                  <a:lnTo>
                    <a:pt x="1847" y="1847"/>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72" name="Google Shape;72;p3"/>
            <p:cNvSpPr/>
            <p:nvPr/>
          </p:nvSpPr>
          <p:spPr>
            <a:xfrm>
              <a:off x="8141312" y="1493527"/>
              <a:ext cx="59191" cy="59159"/>
            </a:xfrm>
            <a:custGeom>
              <a:avLst/>
              <a:gdLst/>
              <a:ahLst/>
              <a:cxnLst/>
              <a:rect l="l" t="t" r="r" b="b"/>
              <a:pathLst>
                <a:path w="1848" h="1847" extrusionOk="0">
                  <a:moveTo>
                    <a:pt x="0" y="0"/>
                  </a:moveTo>
                  <a:lnTo>
                    <a:pt x="0" y="1847"/>
                  </a:lnTo>
                  <a:lnTo>
                    <a:pt x="1847" y="1847"/>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73" name="Google Shape;73;p3"/>
            <p:cNvSpPr/>
            <p:nvPr/>
          </p:nvSpPr>
          <p:spPr>
            <a:xfrm>
              <a:off x="7914156" y="1493527"/>
              <a:ext cx="59448" cy="59159"/>
            </a:xfrm>
            <a:custGeom>
              <a:avLst/>
              <a:gdLst/>
              <a:ahLst/>
              <a:cxnLst/>
              <a:rect l="l" t="t" r="r" b="b"/>
              <a:pathLst>
                <a:path w="1856" h="1847"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74" name="Google Shape;74;p3"/>
            <p:cNvSpPr/>
            <p:nvPr/>
          </p:nvSpPr>
          <p:spPr>
            <a:xfrm>
              <a:off x="7686967" y="1493527"/>
              <a:ext cx="59480" cy="59159"/>
            </a:xfrm>
            <a:custGeom>
              <a:avLst/>
              <a:gdLst/>
              <a:ahLst/>
              <a:cxnLst/>
              <a:rect l="l" t="t" r="r" b="b"/>
              <a:pathLst>
                <a:path w="1857" h="1847" extrusionOk="0">
                  <a:moveTo>
                    <a:pt x="1" y="0"/>
                  </a:moveTo>
                  <a:lnTo>
                    <a:pt x="1" y="1847"/>
                  </a:lnTo>
                  <a:lnTo>
                    <a:pt x="1857" y="1847"/>
                  </a:lnTo>
                  <a:lnTo>
                    <a:pt x="18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75" name="Google Shape;75;p3"/>
            <p:cNvSpPr/>
            <p:nvPr/>
          </p:nvSpPr>
          <p:spPr>
            <a:xfrm>
              <a:off x="7459810" y="1493527"/>
              <a:ext cx="59480" cy="59159"/>
            </a:xfrm>
            <a:custGeom>
              <a:avLst/>
              <a:gdLst/>
              <a:ahLst/>
              <a:cxnLst/>
              <a:rect l="l" t="t" r="r" b="b"/>
              <a:pathLst>
                <a:path w="1857" h="1847" extrusionOk="0">
                  <a:moveTo>
                    <a:pt x="1" y="0"/>
                  </a:moveTo>
                  <a:lnTo>
                    <a:pt x="1"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grpSp>
      <p:grpSp>
        <p:nvGrpSpPr>
          <p:cNvPr id="76" name="Google Shape;76;p3"/>
          <p:cNvGrpSpPr/>
          <p:nvPr/>
        </p:nvGrpSpPr>
        <p:grpSpPr>
          <a:xfrm>
            <a:off x="282690" y="2906839"/>
            <a:ext cx="795377" cy="2230680"/>
            <a:chOff x="268563" y="1557235"/>
            <a:chExt cx="426095" cy="1195007"/>
          </a:xfrm>
        </p:grpSpPr>
        <p:sp>
          <p:nvSpPr>
            <p:cNvPr id="77" name="Google Shape;77;p3"/>
            <p:cNvSpPr/>
            <p:nvPr/>
          </p:nvSpPr>
          <p:spPr>
            <a:xfrm>
              <a:off x="268563" y="1557235"/>
              <a:ext cx="59480" cy="59448"/>
            </a:xfrm>
            <a:custGeom>
              <a:avLst/>
              <a:gdLst/>
              <a:ahLst/>
              <a:cxnLst/>
              <a:rect l="l" t="t" r="r" b="b"/>
              <a:pathLst>
                <a:path w="1857" h="1856" extrusionOk="0">
                  <a:moveTo>
                    <a:pt x="1" y="0"/>
                  </a:moveTo>
                  <a:lnTo>
                    <a:pt x="1" y="1856"/>
                  </a:lnTo>
                  <a:lnTo>
                    <a:pt x="1856" y="1856"/>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78" name="Google Shape;78;p3"/>
            <p:cNvSpPr/>
            <p:nvPr/>
          </p:nvSpPr>
          <p:spPr>
            <a:xfrm>
              <a:off x="268563" y="1784391"/>
              <a:ext cx="59480" cy="59480"/>
            </a:xfrm>
            <a:custGeom>
              <a:avLst/>
              <a:gdLst/>
              <a:ahLst/>
              <a:cxnLst/>
              <a:rect l="l" t="t" r="r" b="b"/>
              <a:pathLst>
                <a:path w="1857" h="1857" extrusionOk="0">
                  <a:moveTo>
                    <a:pt x="1" y="1"/>
                  </a:moveTo>
                  <a:lnTo>
                    <a:pt x="1"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79" name="Google Shape;79;p3"/>
            <p:cNvSpPr/>
            <p:nvPr/>
          </p:nvSpPr>
          <p:spPr>
            <a:xfrm>
              <a:off x="268563" y="2011548"/>
              <a:ext cx="59480" cy="59480"/>
            </a:xfrm>
            <a:custGeom>
              <a:avLst/>
              <a:gdLst/>
              <a:ahLst/>
              <a:cxnLst/>
              <a:rect l="l" t="t" r="r" b="b"/>
              <a:pathLst>
                <a:path w="1857" h="1857" extrusionOk="0">
                  <a:moveTo>
                    <a:pt x="1" y="1"/>
                  </a:moveTo>
                  <a:lnTo>
                    <a:pt x="1"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80" name="Google Shape;80;p3"/>
            <p:cNvSpPr/>
            <p:nvPr/>
          </p:nvSpPr>
          <p:spPr>
            <a:xfrm>
              <a:off x="268563" y="2238737"/>
              <a:ext cx="59480" cy="59448"/>
            </a:xfrm>
            <a:custGeom>
              <a:avLst/>
              <a:gdLst/>
              <a:ahLst/>
              <a:cxnLst/>
              <a:rect l="l" t="t" r="r" b="b"/>
              <a:pathLst>
                <a:path w="1857" h="1856" extrusionOk="0">
                  <a:moveTo>
                    <a:pt x="1" y="0"/>
                  </a:moveTo>
                  <a:lnTo>
                    <a:pt x="1" y="1856"/>
                  </a:lnTo>
                  <a:lnTo>
                    <a:pt x="1856" y="1856"/>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81" name="Google Shape;81;p3"/>
            <p:cNvSpPr/>
            <p:nvPr/>
          </p:nvSpPr>
          <p:spPr>
            <a:xfrm>
              <a:off x="268563" y="2465894"/>
              <a:ext cx="59480" cy="59159"/>
            </a:xfrm>
            <a:custGeom>
              <a:avLst/>
              <a:gdLst/>
              <a:ahLst/>
              <a:cxnLst/>
              <a:rect l="l" t="t" r="r" b="b"/>
              <a:pathLst>
                <a:path w="1857" h="1847" extrusionOk="0">
                  <a:moveTo>
                    <a:pt x="1" y="0"/>
                  </a:moveTo>
                  <a:lnTo>
                    <a:pt x="1"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82" name="Google Shape;82;p3"/>
            <p:cNvSpPr/>
            <p:nvPr/>
          </p:nvSpPr>
          <p:spPr>
            <a:xfrm>
              <a:off x="268563" y="2693050"/>
              <a:ext cx="59480" cy="59191"/>
            </a:xfrm>
            <a:custGeom>
              <a:avLst/>
              <a:gdLst/>
              <a:ahLst/>
              <a:cxnLst/>
              <a:rect l="l" t="t" r="r" b="b"/>
              <a:pathLst>
                <a:path w="1857" h="1848" extrusionOk="0">
                  <a:moveTo>
                    <a:pt x="1" y="0"/>
                  </a:moveTo>
                  <a:lnTo>
                    <a:pt x="1"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83" name="Google Shape;83;p3"/>
            <p:cNvSpPr/>
            <p:nvPr/>
          </p:nvSpPr>
          <p:spPr>
            <a:xfrm>
              <a:off x="452030" y="1557235"/>
              <a:ext cx="59448" cy="59448"/>
            </a:xfrm>
            <a:custGeom>
              <a:avLst/>
              <a:gdLst/>
              <a:ahLst/>
              <a:cxnLst/>
              <a:rect l="l" t="t" r="r" b="b"/>
              <a:pathLst>
                <a:path w="1856" h="1856" extrusionOk="0">
                  <a:moveTo>
                    <a:pt x="0" y="0"/>
                  </a:moveTo>
                  <a:lnTo>
                    <a:pt x="0" y="1856"/>
                  </a:lnTo>
                  <a:lnTo>
                    <a:pt x="1856" y="1856"/>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84" name="Google Shape;84;p3"/>
            <p:cNvSpPr/>
            <p:nvPr/>
          </p:nvSpPr>
          <p:spPr>
            <a:xfrm>
              <a:off x="452030" y="1784391"/>
              <a:ext cx="59448" cy="59480"/>
            </a:xfrm>
            <a:custGeom>
              <a:avLst/>
              <a:gdLst/>
              <a:ahLst/>
              <a:cxnLst/>
              <a:rect l="l" t="t" r="r" b="b"/>
              <a:pathLst>
                <a:path w="1856" h="1857" extrusionOk="0">
                  <a:moveTo>
                    <a:pt x="0" y="1"/>
                  </a:moveTo>
                  <a:lnTo>
                    <a:pt x="0"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85" name="Google Shape;85;p3"/>
            <p:cNvSpPr/>
            <p:nvPr/>
          </p:nvSpPr>
          <p:spPr>
            <a:xfrm>
              <a:off x="452030" y="2011548"/>
              <a:ext cx="59448" cy="59480"/>
            </a:xfrm>
            <a:custGeom>
              <a:avLst/>
              <a:gdLst/>
              <a:ahLst/>
              <a:cxnLst/>
              <a:rect l="l" t="t" r="r" b="b"/>
              <a:pathLst>
                <a:path w="1856" h="1857" extrusionOk="0">
                  <a:moveTo>
                    <a:pt x="0" y="1"/>
                  </a:moveTo>
                  <a:lnTo>
                    <a:pt x="0"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86" name="Google Shape;86;p3"/>
            <p:cNvSpPr/>
            <p:nvPr/>
          </p:nvSpPr>
          <p:spPr>
            <a:xfrm>
              <a:off x="452030" y="2238737"/>
              <a:ext cx="59448" cy="59448"/>
            </a:xfrm>
            <a:custGeom>
              <a:avLst/>
              <a:gdLst/>
              <a:ahLst/>
              <a:cxnLst/>
              <a:rect l="l" t="t" r="r" b="b"/>
              <a:pathLst>
                <a:path w="1856" h="1856" extrusionOk="0">
                  <a:moveTo>
                    <a:pt x="0" y="0"/>
                  </a:moveTo>
                  <a:lnTo>
                    <a:pt x="0" y="1856"/>
                  </a:lnTo>
                  <a:lnTo>
                    <a:pt x="1856" y="1856"/>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87" name="Google Shape;87;p3"/>
            <p:cNvSpPr/>
            <p:nvPr/>
          </p:nvSpPr>
          <p:spPr>
            <a:xfrm>
              <a:off x="452030" y="2465894"/>
              <a:ext cx="59448" cy="59159"/>
            </a:xfrm>
            <a:custGeom>
              <a:avLst/>
              <a:gdLst/>
              <a:ahLst/>
              <a:cxnLst/>
              <a:rect l="l" t="t" r="r" b="b"/>
              <a:pathLst>
                <a:path w="1856" h="1847"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88" name="Google Shape;88;p3"/>
            <p:cNvSpPr/>
            <p:nvPr/>
          </p:nvSpPr>
          <p:spPr>
            <a:xfrm>
              <a:off x="452030" y="2693050"/>
              <a:ext cx="59448" cy="59191"/>
            </a:xfrm>
            <a:custGeom>
              <a:avLst/>
              <a:gdLst/>
              <a:ahLst/>
              <a:cxnLst/>
              <a:rect l="l" t="t" r="r" b="b"/>
              <a:pathLst>
                <a:path w="1856" h="1848"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89" name="Google Shape;89;p3"/>
            <p:cNvSpPr/>
            <p:nvPr/>
          </p:nvSpPr>
          <p:spPr>
            <a:xfrm>
              <a:off x="635466" y="1557235"/>
              <a:ext cx="59191" cy="59448"/>
            </a:xfrm>
            <a:custGeom>
              <a:avLst/>
              <a:gdLst/>
              <a:ahLst/>
              <a:cxnLst/>
              <a:rect l="l" t="t" r="r" b="b"/>
              <a:pathLst>
                <a:path w="1848" h="1856" extrusionOk="0">
                  <a:moveTo>
                    <a:pt x="0" y="0"/>
                  </a:moveTo>
                  <a:lnTo>
                    <a:pt x="0" y="1856"/>
                  </a:lnTo>
                  <a:lnTo>
                    <a:pt x="1847" y="1856"/>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90" name="Google Shape;90;p3"/>
            <p:cNvSpPr/>
            <p:nvPr/>
          </p:nvSpPr>
          <p:spPr>
            <a:xfrm>
              <a:off x="635466" y="1784391"/>
              <a:ext cx="59191" cy="59480"/>
            </a:xfrm>
            <a:custGeom>
              <a:avLst/>
              <a:gdLst/>
              <a:ahLst/>
              <a:cxnLst/>
              <a:rect l="l" t="t" r="r" b="b"/>
              <a:pathLst>
                <a:path w="1848" h="1857" extrusionOk="0">
                  <a:moveTo>
                    <a:pt x="0" y="1"/>
                  </a:moveTo>
                  <a:lnTo>
                    <a:pt x="0" y="1856"/>
                  </a:lnTo>
                  <a:lnTo>
                    <a:pt x="1847" y="1856"/>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91" name="Google Shape;91;p3"/>
            <p:cNvSpPr/>
            <p:nvPr/>
          </p:nvSpPr>
          <p:spPr>
            <a:xfrm>
              <a:off x="635466" y="2011548"/>
              <a:ext cx="59191" cy="59480"/>
            </a:xfrm>
            <a:custGeom>
              <a:avLst/>
              <a:gdLst/>
              <a:ahLst/>
              <a:cxnLst/>
              <a:rect l="l" t="t" r="r" b="b"/>
              <a:pathLst>
                <a:path w="1848" h="1857" extrusionOk="0">
                  <a:moveTo>
                    <a:pt x="0" y="1"/>
                  </a:moveTo>
                  <a:lnTo>
                    <a:pt x="0" y="1856"/>
                  </a:lnTo>
                  <a:lnTo>
                    <a:pt x="1847" y="1856"/>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92" name="Google Shape;92;p3"/>
            <p:cNvSpPr/>
            <p:nvPr/>
          </p:nvSpPr>
          <p:spPr>
            <a:xfrm>
              <a:off x="635466" y="2238737"/>
              <a:ext cx="59191" cy="59448"/>
            </a:xfrm>
            <a:custGeom>
              <a:avLst/>
              <a:gdLst/>
              <a:ahLst/>
              <a:cxnLst/>
              <a:rect l="l" t="t" r="r" b="b"/>
              <a:pathLst>
                <a:path w="1848" h="1856" extrusionOk="0">
                  <a:moveTo>
                    <a:pt x="0" y="0"/>
                  </a:moveTo>
                  <a:lnTo>
                    <a:pt x="0" y="1856"/>
                  </a:lnTo>
                  <a:lnTo>
                    <a:pt x="1847" y="1856"/>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93" name="Google Shape;93;p3"/>
            <p:cNvSpPr/>
            <p:nvPr/>
          </p:nvSpPr>
          <p:spPr>
            <a:xfrm>
              <a:off x="635466" y="2465894"/>
              <a:ext cx="59191" cy="59159"/>
            </a:xfrm>
            <a:custGeom>
              <a:avLst/>
              <a:gdLst/>
              <a:ahLst/>
              <a:cxnLst/>
              <a:rect l="l" t="t" r="r" b="b"/>
              <a:pathLst>
                <a:path w="1848" h="1847" extrusionOk="0">
                  <a:moveTo>
                    <a:pt x="0" y="0"/>
                  </a:moveTo>
                  <a:lnTo>
                    <a:pt x="0" y="1847"/>
                  </a:lnTo>
                  <a:lnTo>
                    <a:pt x="1847" y="1847"/>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94" name="Google Shape;94;p3"/>
            <p:cNvSpPr/>
            <p:nvPr/>
          </p:nvSpPr>
          <p:spPr>
            <a:xfrm>
              <a:off x="635466" y="2693050"/>
              <a:ext cx="59191" cy="59191"/>
            </a:xfrm>
            <a:custGeom>
              <a:avLst/>
              <a:gdLst/>
              <a:ahLst/>
              <a:cxnLst/>
              <a:rect l="l" t="t" r="r" b="b"/>
              <a:pathLst>
                <a:path w="1848" h="1848" extrusionOk="0">
                  <a:moveTo>
                    <a:pt x="0" y="0"/>
                  </a:moveTo>
                  <a:lnTo>
                    <a:pt x="0" y="1847"/>
                  </a:lnTo>
                  <a:lnTo>
                    <a:pt x="1847" y="1847"/>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grpSp>
      <p:grpSp>
        <p:nvGrpSpPr>
          <p:cNvPr id="95" name="Google Shape;95;p3"/>
          <p:cNvGrpSpPr/>
          <p:nvPr/>
        </p:nvGrpSpPr>
        <p:grpSpPr>
          <a:xfrm>
            <a:off x="13106183" y="8434504"/>
            <a:ext cx="3725405" cy="757047"/>
            <a:chOff x="7021169" y="4518483"/>
            <a:chExt cx="1995753" cy="405561"/>
          </a:xfrm>
        </p:grpSpPr>
        <p:sp>
          <p:nvSpPr>
            <p:cNvPr id="96" name="Google Shape;96;p3"/>
            <p:cNvSpPr/>
            <p:nvPr/>
          </p:nvSpPr>
          <p:spPr>
            <a:xfrm flipH="1">
              <a:off x="7021169" y="4518483"/>
              <a:ext cx="99259" cy="99227"/>
            </a:xfrm>
            <a:custGeom>
              <a:avLst/>
              <a:gdLst/>
              <a:ahLst/>
              <a:cxnLst/>
              <a:rect l="l" t="t" r="r" b="b"/>
              <a:pathLst>
                <a:path w="3097" h="3096" extrusionOk="0">
                  <a:moveTo>
                    <a:pt x="1" y="0"/>
                  </a:moveTo>
                  <a:lnTo>
                    <a:pt x="1" y="3096"/>
                  </a:lnTo>
                  <a:lnTo>
                    <a:pt x="3096" y="3096"/>
                  </a:lnTo>
                  <a:lnTo>
                    <a:pt x="30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97" name="Google Shape;97;p3"/>
            <p:cNvSpPr/>
            <p:nvPr/>
          </p:nvSpPr>
          <p:spPr>
            <a:xfrm flipH="1">
              <a:off x="7400673" y="4518483"/>
              <a:ext cx="99227" cy="99227"/>
            </a:xfrm>
            <a:custGeom>
              <a:avLst/>
              <a:gdLst/>
              <a:ahLst/>
              <a:cxnLst/>
              <a:rect l="l" t="t" r="r" b="b"/>
              <a:pathLst>
                <a:path w="3096" h="3096" extrusionOk="0">
                  <a:moveTo>
                    <a:pt x="0" y="0"/>
                  </a:moveTo>
                  <a:lnTo>
                    <a:pt x="0" y="3096"/>
                  </a:lnTo>
                  <a:lnTo>
                    <a:pt x="3096" y="3096"/>
                  </a:lnTo>
                  <a:lnTo>
                    <a:pt x="30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98" name="Google Shape;98;p3"/>
            <p:cNvSpPr/>
            <p:nvPr/>
          </p:nvSpPr>
          <p:spPr>
            <a:xfrm flipH="1">
              <a:off x="7779696" y="4518483"/>
              <a:ext cx="99227" cy="99227"/>
            </a:xfrm>
            <a:custGeom>
              <a:avLst/>
              <a:gdLst/>
              <a:ahLst/>
              <a:cxnLst/>
              <a:rect l="l" t="t" r="r" b="b"/>
              <a:pathLst>
                <a:path w="3096" h="3096" extrusionOk="0">
                  <a:moveTo>
                    <a:pt x="0" y="0"/>
                  </a:moveTo>
                  <a:lnTo>
                    <a:pt x="0" y="3096"/>
                  </a:lnTo>
                  <a:lnTo>
                    <a:pt x="3096" y="3096"/>
                  </a:lnTo>
                  <a:lnTo>
                    <a:pt x="30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99" name="Google Shape;99;p3"/>
            <p:cNvSpPr/>
            <p:nvPr/>
          </p:nvSpPr>
          <p:spPr>
            <a:xfrm flipH="1">
              <a:off x="8159168" y="4518483"/>
              <a:ext cx="99227" cy="99227"/>
            </a:xfrm>
            <a:custGeom>
              <a:avLst/>
              <a:gdLst/>
              <a:ahLst/>
              <a:cxnLst/>
              <a:rect l="l" t="t" r="r" b="b"/>
              <a:pathLst>
                <a:path w="3096" h="3096" extrusionOk="0">
                  <a:moveTo>
                    <a:pt x="0" y="0"/>
                  </a:moveTo>
                  <a:lnTo>
                    <a:pt x="0" y="3096"/>
                  </a:lnTo>
                  <a:lnTo>
                    <a:pt x="3096" y="3096"/>
                  </a:lnTo>
                  <a:lnTo>
                    <a:pt x="30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00" name="Google Shape;100;p3"/>
            <p:cNvSpPr/>
            <p:nvPr/>
          </p:nvSpPr>
          <p:spPr>
            <a:xfrm flipH="1">
              <a:off x="8538192" y="4518483"/>
              <a:ext cx="99227" cy="99227"/>
            </a:xfrm>
            <a:custGeom>
              <a:avLst/>
              <a:gdLst/>
              <a:ahLst/>
              <a:cxnLst/>
              <a:rect l="l" t="t" r="r" b="b"/>
              <a:pathLst>
                <a:path w="3096" h="3096" extrusionOk="0">
                  <a:moveTo>
                    <a:pt x="0" y="0"/>
                  </a:moveTo>
                  <a:lnTo>
                    <a:pt x="0" y="3096"/>
                  </a:lnTo>
                  <a:lnTo>
                    <a:pt x="3096" y="3096"/>
                  </a:lnTo>
                  <a:lnTo>
                    <a:pt x="30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01" name="Google Shape;101;p3"/>
            <p:cNvSpPr/>
            <p:nvPr/>
          </p:nvSpPr>
          <p:spPr>
            <a:xfrm flipH="1">
              <a:off x="8917664" y="4518483"/>
              <a:ext cx="99259" cy="99227"/>
            </a:xfrm>
            <a:custGeom>
              <a:avLst/>
              <a:gdLst/>
              <a:ahLst/>
              <a:cxnLst/>
              <a:rect l="l" t="t" r="r" b="b"/>
              <a:pathLst>
                <a:path w="3097" h="3096" extrusionOk="0">
                  <a:moveTo>
                    <a:pt x="1" y="0"/>
                  </a:moveTo>
                  <a:lnTo>
                    <a:pt x="1" y="3096"/>
                  </a:lnTo>
                  <a:lnTo>
                    <a:pt x="3096" y="3096"/>
                  </a:lnTo>
                  <a:lnTo>
                    <a:pt x="30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02" name="Google Shape;102;p3"/>
            <p:cNvSpPr/>
            <p:nvPr/>
          </p:nvSpPr>
          <p:spPr>
            <a:xfrm flipH="1">
              <a:off x="7021169" y="4824785"/>
              <a:ext cx="99259" cy="99259"/>
            </a:xfrm>
            <a:custGeom>
              <a:avLst/>
              <a:gdLst/>
              <a:ahLst/>
              <a:cxnLst/>
              <a:rect l="l" t="t" r="r" b="b"/>
              <a:pathLst>
                <a:path w="3097" h="3097" extrusionOk="0">
                  <a:moveTo>
                    <a:pt x="1" y="1"/>
                  </a:moveTo>
                  <a:lnTo>
                    <a:pt x="1" y="3096"/>
                  </a:lnTo>
                  <a:lnTo>
                    <a:pt x="3096" y="3096"/>
                  </a:lnTo>
                  <a:lnTo>
                    <a:pt x="30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03" name="Google Shape;103;p3"/>
            <p:cNvSpPr/>
            <p:nvPr/>
          </p:nvSpPr>
          <p:spPr>
            <a:xfrm flipH="1">
              <a:off x="7400673" y="4824785"/>
              <a:ext cx="99227" cy="99259"/>
            </a:xfrm>
            <a:custGeom>
              <a:avLst/>
              <a:gdLst/>
              <a:ahLst/>
              <a:cxnLst/>
              <a:rect l="l" t="t" r="r" b="b"/>
              <a:pathLst>
                <a:path w="3096" h="3097" extrusionOk="0">
                  <a:moveTo>
                    <a:pt x="0" y="1"/>
                  </a:moveTo>
                  <a:lnTo>
                    <a:pt x="0" y="3096"/>
                  </a:lnTo>
                  <a:lnTo>
                    <a:pt x="3096" y="3096"/>
                  </a:lnTo>
                  <a:lnTo>
                    <a:pt x="30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04" name="Google Shape;104;p3"/>
            <p:cNvSpPr/>
            <p:nvPr/>
          </p:nvSpPr>
          <p:spPr>
            <a:xfrm flipH="1">
              <a:off x="7779696" y="4824785"/>
              <a:ext cx="99227" cy="99259"/>
            </a:xfrm>
            <a:custGeom>
              <a:avLst/>
              <a:gdLst/>
              <a:ahLst/>
              <a:cxnLst/>
              <a:rect l="l" t="t" r="r" b="b"/>
              <a:pathLst>
                <a:path w="3096" h="3097" extrusionOk="0">
                  <a:moveTo>
                    <a:pt x="0" y="1"/>
                  </a:moveTo>
                  <a:lnTo>
                    <a:pt x="0" y="3096"/>
                  </a:lnTo>
                  <a:lnTo>
                    <a:pt x="3096" y="3096"/>
                  </a:lnTo>
                  <a:lnTo>
                    <a:pt x="30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05" name="Google Shape;105;p3"/>
            <p:cNvSpPr/>
            <p:nvPr/>
          </p:nvSpPr>
          <p:spPr>
            <a:xfrm flipH="1">
              <a:off x="8159168" y="4824785"/>
              <a:ext cx="99227" cy="99259"/>
            </a:xfrm>
            <a:custGeom>
              <a:avLst/>
              <a:gdLst/>
              <a:ahLst/>
              <a:cxnLst/>
              <a:rect l="l" t="t" r="r" b="b"/>
              <a:pathLst>
                <a:path w="3096" h="3097" extrusionOk="0">
                  <a:moveTo>
                    <a:pt x="0" y="1"/>
                  </a:moveTo>
                  <a:lnTo>
                    <a:pt x="0" y="3096"/>
                  </a:lnTo>
                  <a:lnTo>
                    <a:pt x="3096" y="3096"/>
                  </a:lnTo>
                  <a:lnTo>
                    <a:pt x="30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06" name="Google Shape;106;p3"/>
            <p:cNvSpPr/>
            <p:nvPr/>
          </p:nvSpPr>
          <p:spPr>
            <a:xfrm flipH="1">
              <a:off x="8538192" y="4824785"/>
              <a:ext cx="99227" cy="99259"/>
            </a:xfrm>
            <a:custGeom>
              <a:avLst/>
              <a:gdLst/>
              <a:ahLst/>
              <a:cxnLst/>
              <a:rect l="l" t="t" r="r" b="b"/>
              <a:pathLst>
                <a:path w="3096" h="3097" extrusionOk="0">
                  <a:moveTo>
                    <a:pt x="0" y="1"/>
                  </a:moveTo>
                  <a:lnTo>
                    <a:pt x="0" y="3096"/>
                  </a:lnTo>
                  <a:lnTo>
                    <a:pt x="3096" y="3096"/>
                  </a:lnTo>
                  <a:lnTo>
                    <a:pt x="30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07" name="Google Shape;107;p3"/>
            <p:cNvSpPr/>
            <p:nvPr/>
          </p:nvSpPr>
          <p:spPr>
            <a:xfrm flipH="1">
              <a:off x="8917664" y="4824785"/>
              <a:ext cx="99259" cy="99259"/>
            </a:xfrm>
            <a:custGeom>
              <a:avLst/>
              <a:gdLst/>
              <a:ahLst/>
              <a:cxnLst/>
              <a:rect l="l" t="t" r="r" b="b"/>
              <a:pathLst>
                <a:path w="3097" h="3097" extrusionOk="0">
                  <a:moveTo>
                    <a:pt x="1" y="1"/>
                  </a:moveTo>
                  <a:lnTo>
                    <a:pt x="1" y="3096"/>
                  </a:lnTo>
                  <a:lnTo>
                    <a:pt x="3096" y="3096"/>
                  </a:lnTo>
                  <a:lnTo>
                    <a:pt x="30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grpSp>
      <p:sp>
        <p:nvSpPr>
          <p:cNvPr id="108" name="Google Shape;108;p3"/>
          <p:cNvSpPr/>
          <p:nvPr/>
        </p:nvSpPr>
        <p:spPr>
          <a:xfrm flipH="1">
            <a:off x="9793102" y="8817735"/>
            <a:ext cx="7275701" cy="1566981"/>
          </a:xfrm>
          <a:custGeom>
            <a:avLst/>
            <a:gdLst/>
            <a:ahLst/>
            <a:cxnLst/>
            <a:rect l="l" t="t" r="r" b="b"/>
            <a:pathLst>
              <a:path w="121613" h="26192" fill="none" extrusionOk="0">
                <a:moveTo>
                  <a:pt x="0" y="1"/>
                </a:moveTo>
                <a:lnTo>
                  <a:pt x="121612" y="1"/>
                </a:lnTo>
                <a:lnTo>
                  <a:pt x="121612" y="26192"/>
                </a:lnTo>
              </a:path>
            </a:pathLst>
          </a:custGeom>
          <a:noFill/>
          <a:ln w="9525" cap="flat" cmpd="sng">
            <a:solidFill>
              <a:schemeClr val="lt1"/>
            </a:solidFill>
            <a:prstDash val="solid"/>
            <a:miter lim="14265"/>
            <a:headEnd type="none" w="sm" len="sm"/>
            <a:tailEnd type="none" w="sm" len="sm"/>
          </a:ln>
        </p:spPr>
        <p:txBody>
          <a:bodyPr spcFirstLastPara="1" wrap="square" lIns="127995" tIns="127995" rIns="127995" bIns="127995" anchor="ctr" anchorCtr="0">
            <a:noAutofit/>
          </a:bodyPr>
          <a:lstStyle/>
          <a:p>
            <a:pPr marL="0" lvl="0" indent="0" algn="l" rtl="0">
              <a:spcBef>
                <a:spcPts val="0"/>
              </a:spcBef>
              <a:spcAft>
                <a:spcPts val="0"/>
              </a:spcAft>
              <a:buNone/>
            </a:pPr>
            <a:endParaRPr sz="3073"/>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9"/>
        <p:cNvGrpSpPr/>
        <p:nvPr/>
      </p:nvGrpSpPr>
      <p:grpSpPr>
        <a:xfrm>
          <a:off x="0" y="0"/>
          <a:ext cx="0" cy="0"/>
          <a:chOff x="0" y="0"/>
          <a:chExt cx="0" cy="0"/>
        </a:xfrm>
      </p:grpSpPr>
      <p:sp>
        <p:nvSpPr>
          <p:cNvPr id="150" name="Google Shape;150;p5"/>
          <p:cNvSpPr txBox="1">
            <a:spLocks noGrp="1"/>
          </p:cNvSpPr>
          <p:nvPr>
            <p:ph type="subTitle" idx="1"/>
          </p:nvPr>
        </p:nvSpPr>
        <p:spPr>
          <a:xfrm>
            <a:off x="2265713" y="5042520"/>
            <a:ext cx="5714800" cy="990080"/>
          </a:xfrm>
          <a:prstGeom prst="rect">
            <a:avLst/>
          </a:prstGeom>
          <a:solidFill>
            <a:schemeClr val="dk1"/>
          </a:solidFill>
        </p:spPr>
        <p:txBody>
          <a:bodyPr spcFirstLastPara="1" wrap="square" lIns="91425" tIns="91425" rIns="91425" bIns="91425" anchor="b" anchorCtr="0">
            <a:noAutofit/>
          </a:bodyPr>
          <a:lstStyle>
            <a:lvl1pPr lvl="0" algn="ctr">
              <a:lnSpc>
                <a:spcPct val="100000"/>
              </a:lnSpc>
              <a:spcBef>
                <a:spcPts val="0"/>
              </a:spcBef>
              <a:spcAft>
                <a:spcPts val="0"/>
              </a:spcAft>
              <a:buClr>
                <a:schemeClr val="dk1"/>
              </a:buClr>
              <a:buSzPts val="2400"/>
              <a:buFont typeface="Bebas Neue"/>
              <a:buNone/>
              <a:defRPr sz="2800">
                <a:solidFill>
                  <a:schemeClr val="accen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dk1"/>
              </a:buClr>
              <a:buSzPts val="2400"/>
              <a:buFont typeface="Bebas Neue"/>
              <a:buNone/>
              <a:defRPr sz="3360">
                <a:solidFill>
                  <a:schemeClr val="dk1"/>
                </a:solidFill>
                <a:latin typeface="Bebas Neue"/>
                <a:ea typeface="Bebas Neue"/>
                <a:cs typeface="Bebas Neue"/>
                <a:sym typeface="Bebas Neue"/>
              </a:defRPr>
            </a:lvl2pPr>
            <a:lvl3pPr lvl="2" algn="ctr">
              <a:lnSpc>
                <a:spcPct val="100000"/>
              </a:lnSpc>
              <a:spcBef>
                <a:spcPts val="0"/>
              </a:spcBef>
              <a:spcAft>
                <a:spcPts val="0"/>
              </a:spcAft>
              <a:buClr>
                <a:schemeClr val="dk1"/>
              </a:buClr>
              <a:buSzPts val="2400"/>
              <a:buFont typeface="Bebas Neue"/>
              <a:buNone/>
              <a:defRPr sz="3360">
                <a:solidFill>
                  <a:schemeClr val="dk1"/>
                </a:solidFill>
                <a:latin typeface="Bebas Neue"/>
                <a:ea typeface="Bebas Neue"/>
                <a:cs typeface="Bebas Neue"/>
                <a:sym typeface="Bebas Neue"/>
              </a:defRPr>
            </a:lvl3pPr>
            <a:lvl4pPr lvl="3" algn="ctr">
              <a:lnSpc>
                <a:spcPct val="100000"/>
              </a:lnSpc>
              <a:spcBef>
                <a:spcPts val="0"/>
              </a:spcBef>
              <a:spcAft>
                <a:spcPts val="0"/>
              </a:spcAft>
              <a:buClr>
                <a:schemeClr val="dk1"/>
              </a:buClr>
              <a:buSzPts val="2400"/>
              <a:buFont typeface="Bebas Neue"/>
              <a:buNone/>
              <a:defRPr sz="3360">
                <a:solidFill>
                  <a:schemeClr val="dk1"/>
                </a:solidFill>
                <a:latin typeface="Bebas Neue"/>
                <a:ea typeface="Bebas Neue"/>
                <a:cs typeface="Bebas Neue"/>
                <a:sym typeface="Bebas Neue"/>
              </a:defRPr>
            </a:lvl4pPr>
            <a:lvl5pPr lvl="4" algn="ctr">
              <a:lnSpc>
                <a:spcPct val="100000"/>
              </a:lnSpc>
              <a:spcBef>
                <a:spcPts val="0"/>
              </a:spcBef>
              <a:spcAft>
                <a:spcPts val="0"/>
              </a:spcAft>
              <a:buClr>
                <a:schemeClr val="dk1"/>
              </a:buClr>
              <a:buSzPts val="2400"/>
              <a:buFont typeface="Bebas Neue"/>
              <a:buNone/>
              <a:defRPr sz="3360">
                <a:solidFill>
                  <a:schemeClr val="dk1"/>
                </a:solidFill>
                <a:latin typeface="Bebas Neue"/>
                <a:ea typeface="Bebas Neue"/>
                <a:cs typeface="Bebas Neue"/>
                <a:sym typeface="Bebas Neue"/>
              </a:defRPr>
            </a:lvl5pPr>
            <a:lvl6pPr lvl="5" algn="ctr">
              <a:lnSpc>
                <a:spcPct val="100000"/>
              </a:lnSpc>
              <a:spcBef>
                <a:spcPts val="0"/>
              </a:spcBef>
              <a:spcAft>
                <a:spcPts val="0"/>
              </a:spcAft>
              <a:buClr>
                <a:schemeClr val="dk1"/>
              </a:buClr>
              <a:buSzPts val="2400"/>
              <a:buFont typeface="Bebas Neue"/>
              <a:buNone/>
              <a:defRPr sz="3360">
                <a:solidFill>
                  <a:schemeClr val="dk1"/>
                </a:solidFill>
                <a:latin typeface="Bebas Neue"/>
                <a:ea typeface="Bebas Neue"/>
                <a:cs typeface="Bebas Neue"/>
                <a:sym typeface="Bebas Neue"/>
              </a:defRPr>
            </a:lvl6pPr>
            <a:lvl7pPr lvl="6" algn="ctr">
              <a:lnSpc>
                <a:spcPct val="100000"/>
              </a:lnSpc>
              <a:spcBef>
                <a:spcPts val="0"/>
              </a:spcBef>
              <a:spcAft>
                <a:spcPts val="0"/>
              </a:spcAft>
              <a:buClr>
                <a:schemeClr val="dk1"/>
              </a:buClr>
              <a:buSzPts val="2400"/>
              <a:buFont typeface="Bebas Neue"/>
              <a:buNone/>
              <a:defRPr sz="3360">
                <a:solidFill>
                  <a:schemeClr val="dk1"/>
                </a:solidFill>
                <a:latin typeface="Bebas Neue"/>
                <a:ea typeface="Bebas Neue"/>
                <a:cs typeface="Bebas Neue"/>
                <a:sym typeface="Bebas Neue"/>
              </a:defRPr>
            </a:lvl7pPr>
            <a:lvl8pPr lvl="7" algn="ctr">
              <a:lnSpc>
                <a:spcPct val="100000"/>
              </a:lnSpc>
              <a:spcBef>
                <a:spcPts val="0"/>
              </a:spcBef>
              <a:spcAft>
                <a:spcPts val="0"/>
              </a:spcAft>
              <a:buClr>
                <a:schemeClr val="dk1"/>
              </a:buClr>
              <a:buSzPts val="2400"/>
              <a:buFont typeface="Bebas Neue"/>
              <a:buNone/>
              <a:defRPr sz="3360">
                <a:solidFill>
                  <a:schemeClr val="dk1"/>
                </a:solidFill>
                <a:latin typeface="Bebas Neue"/>
                <a:ea typeface="Bebas Neue"/>
                <a:cs typeface="Bebas Neue"/>
                <a:sym typeface="Bebas Neue"/>
              </a:defRPr>
            </a:lvl8pPr>
            <a:lvl9pPr lvl="8" algn="ctr">
              <a:lnSpc>
                <a:spcPct val="100000"/>
              </a:lnSpc>
              <a:spcBef>
                <a:spcPts val="0"/>
              </a:spcBef>
              <a:spcAft>
                <a:spcPts val="0"/>
              </a:spcAft>
              <a:buClr>
                <a:schemeClr val="dk1"/>
              </a:buClr>
              <a:buSzPts val="2400"/>
              <a:buFont typeface="Bebas Neue"/>
              <a:buNone/>
              <a:defRPr sz="3360">
                <a:solidFill>
                  <a:schemeClr val="dk1"/>
                </a:solidFill>
                <a:latin typeface="Bebas Neue"/>
                <a:ea typeface="Bebas Neue"/>
                <a:cs typeface="Bebas Neue"/>
                <a:sym typeface="Bebas Neue"/>
              </a:defRPr>
            </a:lvl9pPr>
          </a:lstStyle>
          <a:p>
            <a:endParaRPr/>
          </a:p>
        </p:txBody>
      </p:sp>
      <p:sp>
        <p:nvSpPr>
          <p:cNvPr id="151" name="Google Shape;151;p5"/>
          <p:cNvSpPr txBox="1">
            <a:spLocks noGrp="1"/>
          </p:cNvSpPr>
          <p:nvPr>
            <p:ph type="subTitle" idx="2"/>
          </p:nvPr>
        </p:nvSpPr>
        <p:spPr>
          <a:xfrm>
            <a:off x="9088100" y="5042520"/>
            <a:ext cx="5714800" cy="990080"/>
          </a:xfrm>
          <a:prstGeom prst="rect">
            <a:avLst/>
          </a:prstGeom>
          <a:solidFill>
            <a:schemeClr val="dk1"/>
          </a:solidFill>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800">
                <a:solidFill>
                  <a:schemeClr val="accent1"/>
                </a:solidFill>
                <a:latin typeface="Playfair Display"/>
                <a:ea typeface="Playfair Display"/>
                <a:cs typeface="Playfair Display"/>
                <a:sym typeface="Playfair Display"/>
              </a:defRPr>
            </a:lvl1pPr>
            <a:lvl2pPr lvl="1" algn="ctr" rtl="0">
              <a:lnSpc>
                <a:spcPct val="100000"/>
              </a:lnSpc>
              <a:spcBef>
                <a:spcPts val="0"/>
              </a:spcBef>
              <a:spcAft>
                <a:spcPts val="0"/>
              </a:spcAft>
              <a:buClr>
                <a:schemeClr val="dk1"/>
              </a:buClr>
              <a:buSzPts val="2400"/>
              <a:buFont typeface="Bebas Neue"/>
              <a:buNone/>
              <a:defRPr sz="336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36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36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36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36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36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36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360">
                <a:solidFill>
                  <a:schemeClr val="dk1"/>
                </a:solidFill>
                <a:latin typeface="Bebas Neue"/>
                <a:ea typeface="Bebas Neue"/>
                <a:cs typeface="Bebas Neue"/>
                <a:sym typeface="Bebas Neue"/>
              </a:defRPr>
            </a:lvl9pPr>
          </a:lstStyle>
          <a:p>
            <a:endParaRPr/>
          </a:p>
        </p:txBody>
      </p:sp>
      <p:sp>
        <p:nvSpPr>
          <p:cNvPr id="152" name="Google Shape;152;p5"/>
          <p:cNvSpPr txBox="1">
            <a:spLocks noGrp="1"/>
          </p:cNvSpPr>
          <p:nvPr>
            <p:ph type="subTitle" idx="3"/>
          </p:nvPr>
        </p:nvSpPr>
        <p:spPr>
          <a:xfrm>
            <a:off x="2265713" y="6032600"/>
            <a:ext cx="5714800" cy="133168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53" name="Google Shape;153;p5"/>
          <p:cNvSpPr txBox="1">
            <a:spLocks noGrp="1"/>
          </p:cNvSpPr>
          <p:nvPr>
            <p:ph type="subTitle" idx="4"/>
          </p:nvPr>
        </p:nvSpPr>
        <p:spPr>
          <a:xfrm>
            <a:off x="9088100" y="6032600"/>
            <a:ext cx="5714800" cy="133168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54" name="Google Shape;154;p5"/>
          <p:cNvSpPr txBox="1">
            <a:spLocks noGrp="1"/>
          </p:cNvSpPr>
          <p:nvPr>
            <p:ph type="title"/>
          </p:nvPr>
        </p:nvSpPr>
        <p:spPr>
          <a:xfrm>
            <a:off x="1344000" y="830713"/>
            <a:ext cx="14380800" cy="106904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5" name="Google Shape;155;p5"/>
          <p:cNvSpPr/>
          <p:nvPr/>
        </p:nvSpPr>
        <p:spPr>
          <a:xfrm>
            <a:off x="0" y="8602534"/>
            <a:ext cx="1334789" cy="998150"/>
          </a:xfrm>
          <a:custGeom>
            <a:avLst/>
            <a:gdLst/>
            <a:ahLst/>
            <a:cxnLst/>
            <a:rect l="l" t="t" r="r" b="b"/>
            <a:pathLst>
              <a:path w="54357" h="47925" extrusionOk="0">
                <a:moveTo>
                  <a:pt x="0" y="0"/>
                </a:moveTo>
                <a:lnTo>
                  <a:pt x="0" y="47924"/>
                </a:lnTo>
                <a:lnTo>
                  <a:pt x="54356" y="47924"/>
                </a:lnTo>
                <a:lnTo>
                  <a:pt x="54356" y="0"/>
                </a:lnTo>
                <a:close/>
              </a:path>
            </a:pathLst>
          </a:custGeom>
          <a:solidFill>
            <a:schemeClr val="dk1"/>
          </a:solidFill>
          <a:ln>
            <a:noFill/>
          </a:ln>
        </p:spPr>
        <p:txBody>
          <a:bodyPr spcFirstLastPara="1" wrap="square" lIns="127995" tIns="127995" rIns="127995" bIns="127995" anchor="ctr" anchorCtr="0">
            <a:noAutofit/>
          </a:bodyPr>
          <a:lstStyle/>
          <a:p>
            <a:pPr marL="0" lvl="0" indent="0" algn="l" rtl="0">
              <a:spcBef>
                <a:spcPts val="0"/>
              </a:spcBef>
              <a:spcAft>
                <a:spcPts val="0"/>
              </a:spcAft>
              <a:buNone/>
            </a:pPr>
            <a:endParaRPr sz="3073"/>
          </a:p>
        </p:txBody>
      </p:sp>
      <p:sp>
        <p:nvSpPr>
          <p:cNvPr id="156" name="Google Shape;156;p5"/>
          <p:cNvSpPr/>
          <p:nvPr/>
        </p:nvSpPr>
        <p:spPr>
          <a:xfrm>
            <a:off x="15940118" y="2004643"/>
            <a:ext cx="1128165" cy="4035063"/>
          </a:xfrm>
          <a:custGeom>
            <a:avLst/>
            <a:gdLst/>
            <a:ahLst/>
            <a:cxnLst/>
            <a:rect l="l" t="t" r="r" b="b"/>
            <a:pathLst>
              <a:path w="18869" h="67488" extrusionOk="0">
                <a:moveTo>
                  <a:pt x="0" y="0"/>
                </a:moveTo>
                <a:lnTo>
                  <a:pt x="0" y="67488"/>
                </a:lnTo>
                <a:lnTo>
                  <a:pt x="18868" y="67488"/>
                </a:lnTo>
                <a:lnTo>
                  <a:pt x="18868" y="0"/>
                </a:lnTo>
                <a:close/>
              </a:path>
            </a:pathLst>
          </a:custGeom>
          <a:solidFill>
            <a:schemeClr val="dk1"/>
          </a:solidFill>
          <a:ln>
            <a:noFill/>
          </a:ln>
        </p:spPr>
        <p:txBody>
          <a:bodyPr spcFirstLastPara="1" wrap="square" lIns="127995" tIns="127995" rIns="127995" bIns="127995" anchor="ctr" anchorCtr="0">
            <a:noAutofit/>
          </a:bodyPr>
          <a:lstStyle/>
          <a:p>
            <a:pPr marL="0" lvl="0" indent="0" algn="l" rtl="0">
              <a:spcBef>
                <a:spcPts val="0"/>
              </a:spcBef>
              <a:spcAft>
                <a:spcPts val="0"/>
              </a:spcAft>
              <a:buNone/>
            </a:pPr>
            <a:endParaRPr sz="3073"/>
          </a:p>
        </p:txBody>
      </p:sp>
      <p:sp>
        <p:nvSpPr>
          <p:cNvPr id="157" name="Google Shape;157;p5"/>
          <p:cNvSpPr/>
          <p:nvPr/>
        </p:nvSpPr>
        <p:spPr>
          <a:xfrm>
            <a:off x="-218643" y="2508940"/>
            <a:ext cx="1078540" cy="3548078"/>
          </a:xfrm>
          <a:custGeom>
            <a:avLst/>
            <a:gdLst/>
            <a:ahLst/>
            <a:cxnLst/>
            <a:rect l="l" t="t" r="r" b="b"/>
            <a:pathLst>
              <a:path w="18039" h="59343" fill="none" extrusionOk="0">
                <a:moveTo>
                  <a:pt x="0" y="0"/>
                </a:moveTo>
                <a:lnTo>
                  <a:pt x="18038" y="0"/>
                </a:lnTo>
                <a:lnTo>
                  <a:pt x="18038" y="59343"/>
                </a:lnTo>
                <a:lnTo>
                  <a:pt x="0" y="59343"/>
                </a:lnTo>
              </a:path>
            </a:pathLst>
          </a:custGeom>
          <a:noFill/>
          <a:ln w="9525" cap="flat" cmpd="sng">
            <a:solidFill>
              <a:schemeClr val="lt1"/>
            </a:solidFill>
            <a:prstDash val="solid"/>
            <a:miter lim="8921"/>
            <a:headEnd type="none" w="sm" len="sm"/>
            <a:tailEnd type="none" w="sm" len="sm"/>
          </a:ln>
        </p:spPr>
        <p:txBody>
          <a:bodyPr spcFirstLastPara="1" wrap="square" lIns="127995" tIns="127995" rIns="127995" bIns="127995" anchor="ctr" anchorCtr="0">
            <a:noAutofit/>
          </a:bodyPr>
          <a:lstStyle/>
          <a:p>
            <a:pPr marL="0" lvl="0" indent="0" algn="l" rtl="0">
              <a:spcBef>
                <a:spcPts val="0"/>
              </a:spcBef>
              <a:spcAft>
                <a:spcPts val="0"/>
              </a:spcAft>
              <a:buNone/>
            </a:pPr>
            <a:endParaRPr sz="3073"/>
          </a:p>
        </p:txBody>
      </p:sp>
      <p:sp>
        <p:nvSpPr>
          <p:cNvPr id="158" name="Google Shape;158;p5"/>
          <p:cNvSpPr/>
          <p:nvPr/>
        </p:nvSpPr>
        <p:spPr>
          <a:xfrm>
            <a:off x="16503873" y="4450419"/>
            <a:ext cx="564411" cy="5150372"/>
          </a:xfrm>
          <a:custGeom>
            <a:avLst/>
            <a:gdLst/>
            <a:ahLst/>
            <a:cxnLst/>
            <a:rect l="l" t="t" r="r" b="b"/>
            <a:pathLst>
              <a:path w="9440" h="86142" fill="none" extrusionOk="0">
                <a:moveTo>
                  <a:pt x="1" y="86142"/>
                </a:moveTo>
                <a:lnTo>
                  <a:pt x="1" y="1"/>
                </a:lnTo>
                <a:lnTo>
                  <a:pt x="9439" y="1"/>
                </a:lnTo>
              </a:path>
            </a:pathLst>
          </a:custGeom>
          <a:noFill/>
          <a:ln w="9525" cap="flat" cmpd="sng">
            <a:solidFill>
              <a:schemeClr val="lt1"/>
            </a:solidFill>
            <a:prstDash val="solid"/>
            <a:miter lim="8921"/>
            <a:headEnd type="none" w="sm" len="sm"/>
            <a:tailEnd type="none" w="sm" len="sm"/>
          </a:ln>
        </p:spPr>
        <p:txBody>
          <a:bodyPr spcFirstLastPara="1" wrap="square" lIns="127995" tIns="127995" rIns="127995" bIns="127995" anchor="ctr" anchorCtr="0">
            <a:noAutofit/>
          </a:bodyPr>
          <a:lstStyle/>
          <a:p>
            <a:pPr marL="0" lvl="0" indent="0" algn="l" rtl="0">
              <a:spcBef>
                <a:spcPts val="0"/>
              </a:spcBef>
              <a:spcAft>
                <a:spcPts val="0"/>
              </a:spcAft>
              <a:buNone/>
            </a:pPr>
            <a:endParaRPr sz="3073"/>
          </a:p>
        </p:txBody>
      </p:sp>
      <p:grpSp>
        <p:nvGrpSpPr>
          <p:cNvPr id="159" name="Google Shape;159;p5"/>
          <p:cNvGrpSpPr/>
          <p:nvPr/>
        </p:nvGrpSpPr>
        <p:grpSpPr>
          <a:xfrm>
            <a:off x="14188412" y="-128954"/>
            <a:ext cx="2654707" cy="794780"/>
            <a:chOff x="7459810" y="1126912"/>
            <a:chExt cx="1422164" cy="425775"/>
          </a:xfrm>
        </p:grpSpPr>
        <p:sp>
          <p:nvSpPr>
            <p:cNvPr id="160" name="Google Shape;160;p5"/>
            <p:cNvSpPr/>
            <p:nvPr/>
          </p:nvSpPr>
          <p:spPr>
            <a:xfrm>
              <a:off x="8822526" y="1126912"/>
              <a:ext cx="59448" cy="59191"/>
            </a:xfrm>
            <a:custGeom>
              <a:avLst/>
              <a:gdLst/>
              <a:ahLst/>
              <a:cxnLst/>
              <a:rect l="l" t="t" r="r" b="b"/>
              <a:pathLst>
                <a:path w="1856" h="1848"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61" name="Google Shape;161;p5"/>
            <p:cNvSpPr/>
            <p:nvPr/>
          </p:nvSpPr>
          <p:spPr>
            <a:xfrm>
              <a:off x="8595338" y="1126912"/>
              <a:ext cx="59480" cy="59191"/>
            </a:xfrm>
            <a:custGeom>
              <a:avLst/>
              <a:gdLst/>
              <a:ahLst/>
              <a:cxnLst/>
              <a:rect l="l" t="t" r="r" b="b"/>
              <a:pathLst>
                <a:path w="1857" h="1848" extrusionOk="0">
                  <a:moveTo>
                    <a:pt x="1" y="0"/>
                  </a:moveTo>
                  <a:lnTo>
                    <a:pt x="1" y="1847"/>
                  </a:lnTo>
                  <a:lnTo>
                    <a:pt x="1857" y="1847"/>
                  </a:lnTo>
                  <a:lnTo>
                    <a:pt x="18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62" name="Google Shape;162;p5"/>
            <p:cNvSpPr/>
            <p:nvPr/>
          </p:nvSpPr>
          <p:spPr>
            <a:xfrm>
              <a:off x="8368469" y="1126912"/>
              <a:ext cx="59191" cy="59191"/>
            </a:xfrm>
            <a:custGeom>
              <a:avLst/>
              <a:gdLst/>
              <a:ahLst/>
              <a:cxnLst/>
              <a:rect l="l" t="t" r="r" b="b"/>
              <a:pathLst>
                <a:path w="1848" h="1848" extrusionOk="0">
                  <a:moveTo>
                    <a:pt x="1" y="0"/>
                  </a:moveTo>
                  <a:lnTo>
                    <a:pt x="1" y="1847"/>
                  </a:lnTo>
                  <a:lnTo>
                    <a:pt x="1847" y="1847"/>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63" name="Google Shape;163;p5"/>
            <p:cNvSpPr/>
            <p:nvPr/>
          </p:nvSpPr>
          <p:spPr>
            <a:xfrm>
              <a:off x="8141312" y="1126912"/>
              <a:ext cx="59191" cy="59191"/>
            </a:xfrm>
            <a:custGeom>
              <a:avLst/>
              <a:gdLst/>
              <a:ahLst/>
              <a:cxnLst/>
              <a:rect l="l" t="t" r="r" b="b"/>
              <a:pathLst>
                <a:path w="1848" h="1848" extrusionOk="0">
                  <a:moveTo>
                    <a:pt x="0" y="0"/>
                  </a:moveTo>
                  <a:lnTo>
                    <a:pt x="0" y="1847"/>
                  </a:lnTo>
                  <a:lnTo>
                    <a:pt x="1847" y="1847"/>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64" name="Google Shape;164;p5"/>
            <p:cNvSpPr/>
            <p:nvPr/>
          </p:nvSpPr>
          <p:spPr>
            <a:xfrm>
              <a:off x="7914156" y="1126912"/>
              <a:ext cx="59448" cy="59191"/>
            </a:xfrm>
            <a:custGeom>
              <a:avLst/>
              <a:gdLst/>
              <a:ahLst/>
              <a:cxnLst/>
              <a:rect l="l" t="t" r="r" b="b"/>
              <a:pathLst>
                <a:path w="1856" h="1848"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65" name="Google Shape;165;p5"/>
            <p:cNvSpPr/>
            <p:nvPr/>
          </p:nvSpPr>
          <p:spPr>
            <a:xfrm>
              <a:off x="7686967" y="1126912"/>
              <a:ext cx="59480" cy="59191"/>
            </a:xfrm>
            <a:custGeom>
              <a:avLst/>
              <a:gdLst/>
              <a:ahLst/>
              <a:cxnLst/>
              <a:rect l="l" t="t" r="r" b="b"/>
              <a:pathLst>
                <a:path w="1857" h="1848" extrusionOk="0">
                  <a:moveTo>
                    <a:pt x="1" y="0"/>
                  </a:moveTo>
                  <a:lnTo>
                    <a:pt x="1" y="1847"/>
                  </a:lnTo>
                  <a:lnTo>
                    <a:pt x="1857" y="1847"/>
                  </a:lnTo>
                  <a:lnTo>
                    <a:pt x="18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66" name="Google Shape;166;p5"/>
            <p:cNvSpPr/>
            <p:nvPr/>
          </p:nvSpPr>
          <p:spPr>
            <a:xfrm>
              <a:off x="7459810" y="1126912"/>
              <a:ext cx="59480" cy="59191"/>
            </a:xfrm>
            <a:custGeom>
              <a:avLst/>
              <a:gdLst/>
              <a:ahLst/>
              <a:cxnLst/>
              <a:rect l="l" t="t" r="r" b="b"/>
              <a:pathLst>
                <a:path w="1857" h="1848" extrusionOk="0">
                  <a:moveTo>
                    <a:pt x="1" y="0"/>
                  </a:moveTo>
                  <a:lnTo>
                    <a:pt x="1"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67" name="Google Shape;167;p5"/>
            <p:cNvSpPr/>
            <p:nvPr/>
          </p:nvSpPr>
          <p:spPr>
            <a:xfrm>
              <a:off x="8822526" y="1310059"/>
              <a:ext cx="59448" cy="59480"/>
            </a:xfrm>
            <a:custGeom>
              <a:avLst/>
              <a:gdLst/>
              <a:ahLst/>
              <a:cxnLst/>
              <a:rect l="l" t="t" r="r" b="b"/>
              <a:pathLst>
                <a:path w="1856" h="1857" extrusionOk="0">
                  <a:moveTo>
                    <a:pt x="0" y="1"/>
                  </a:moveTo>
                  <a:lnTo>
                    <a:pt x="0"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68" name="Google Shape;168;p5"/>
            <p:cNvSpPr/>
            <p:nvPr/>
          </p:nvSpPr>
          <p:spPr>
            <a:xfrm>
              <a:off x="8595338" y="1310059"/>
              <a:ext cx="59480" cy="59480"/>
            </a:xfrm>
            <a:custGeom>
              <a:avLst/>
              <a:gdLst/>
              <a:ahLst/>
              <a:cxnLst/>
              <a:rect l="l" t="t" r="r" b="b"/>
              <a:pathLst>
                <a:path w="1857" h="1857" extrusionOk="0">
                  <a:moveTo>
                    <a:pt x="1" y="1"/>
                  </a:moveTo>
                  <a:lnTo>
                    <a:pt x="1" y="1856"/>
                  </a:lnTo>
                  <a:lnTo>
                    <a:pt x="1857" y="1856"/>
                  </a:lnTo>
                  <a:lnTo>
                    <a:pt x="18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69" name="Google Shape;169;p5"/>
            <p:cNvSpPr/>
            <p:nvPr/>
          </p:nvSpPr>
          <p:spPr>
            <a:xfrm>
              <a:off x="8368469" y="1310059"/>
              <a:ext cx="59191" cy="59480"/>
            </a:xfrm>
            <a:custGeom>
              <a:avLst/>
              <a:gdLst/>
              <a:ahLst/>
              <a:cxnLst/>
              <a:rect l="l" t="t" r="r" b="b"/>
              <a:pathLst>
                <a:path w="1848" h="1857" extrusionOk="0">
                  <a:moveTo>
                    <a:pt x="1" y="1"/>
                  </a:moveTo>
                  <a:lnTo>
                    <a:pt x="1" y="1856"/>
                  </a:lnTo>
                  <a:lnTo>
                    <a:pt x="1847" y="1856"/>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70" name="Google Shape;170;p5"/>
            <p:cNvSpPr/>
            <p:nvPr/>
          </p:nvSpPr>
          <p:spPr>
            <a:xfrm>
              <a:off x="8141312" y="1310059"/>
              <a:ext cx="59191" cy="59480"/>
            </a:xfrm>
            <a:custGeom>
              <a:avLst/>
              <a:gdLst/>
              <a:ahLst/>
              <a:cxnLst/>
              <a:rect l="l" t="t" r="r" b="b"/>
              <a:pathLst>
                <a:path w="1848" h="1857" extrusionOk="0">
                  <a:moveTo>
                    <a:pt x="0" y="1"/>
                  </a:moveTo>
                  <a:lnTo>
                    <a:pt x="0" y="1856"/>
                  </a:lnTo>
                  <a:lnTo>
                    <a:pt x="1847" y="1856"/>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71" name="Google Shape;171;p5"/>
            <p:cNvSpPr/>
            <p:nvPr/>
          </p:nvSpPr>
          <p:spPr>
            <a:xfrm>
              <a:off x="7914156" y="1310059"/>
              <a:ext cx="59448" cy="59480"/>
            </a:xfrm>
            <a:custGeom>
              <a:avLst/>
              <a:gdLst/>
              <a:ahLst/>
              <a:cxnLst/>
              <a:rect l="l" t="t" r="r" b="b"/>
              <a:pathLst>
                <a:path w="1856" h="1857" extrusionOk="0">
                  <a:moveTo>
                    <a:pt x="0" y="1"/>
                  </a:moveTo>
                  <a:lnTo>
                    <a:pt x="0"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72" name="Google Shape;172;p5"/>
            <p:cNvSpPr/>
            <p:nvPr/>
          </p:nvSpPr>
          <p:spPr>
            <a:xfrm>
              <a:off x="7686967" y="1310059"/>
              <a:ext cx="59480" cy="59480"/>
            </a:xfrm>
            <a:custGeom>
              <a:avLst/>
              <a:gdLst/>
              <a:ahLst/>
              <a:cxnLst/>
              <a:rect l="l" t="t" r="r" b="b"/>
              <a:pathLst>
                <a:path w="1857" h="1857" extrusionOk="0">
                  <a:moveTo>
                    <a:pt x="1" y="1"/>
                  </a:moveTo>
                  <a:lnTo>
                    <a:pt x="1" y="1856"/>
                  </a:lnTo>
                  <a:lnTo>
                    <a:pt x="1857" y="1856"/>
                  </a:lnTo>
                  <a:lnTo>
                    <a:pt x="18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73" name="Google Shape;173;p5"/>
            <p:cNvSpPr/>
            <p:nvPr/>
          </p:nvSpPr>
          <p:spPr>
            <a:xfrm>
              <a:off x="7459810" y="1310059"/>
              <a:ext cx="59480" cy="59480"/>
            </a:xfrm>
            <a:custGeom>
              <a:avLst/>
              <a:gdLst/>
              <a:ahLst/>
              <a:cxnLst/>
              <a:rect l="l" t="t" r="r" b="b"/>
              <a:pathLst>
                <a:path w="1857" h="1857" extrusionOk="0">
                  <a:moveTo>
                    <a:pt x="1" y="1"/>
                  </a:moveTo>
                  <a:lnTo>
                    <a:pt x="1"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74" name="Google Shape;174;p5"/>
            <p:cNvSpPr/>
            <p:nvPr/>
          </p:nvSpPr>
          <p:spPr>
            <a:xfrm>
              <a:off x="8822526" y="1493527"/>
              <a:ext cx="59448" cy="59159"/>
            </a:xfrm>
            <a:custGeom>
              <a:avLst/>
              <a:gdLst/>
              <a:ahLst/>
              <a:cxnLst/>
              <a:rect l="l" t="t" r="r" b="b"/>
              <a:pathLst>
                <a:path w="1856" h="1847"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75" name="Google Shape;175;p5"/>
            <p:cNvSpPr/>
            <p:nvPr/>
          </p:nvSpPr>
          <p:spPr>
            <a:xfrm>
              <a:off x="8595338" y="1493527"/>
              <a:ext cx="59480" cy="59159"/>
            </a:xfrm>
            <a:custGeom>
              <a:avLst/>
              <a:gdLst/>
              <a:ahLst/>
              <a:cxnLst/>
              <a:rect l="l" t="t" r="r" b="b"/>
              <a:pathLst>
                <a:path w="1857" h="1847" extrusionOk="0">
                  <a:moveTo>
                    <a:pt x="1" y="0"/>
                  </a:moveTo>
                  <a:lnTo>
                    <a:pt x="1" y="1847"/>
                  </a:lnTo>
                  <a:lnTo>
                    <a:pt x="1857" y="1847"/>
                  </a:lnTo>
                  <a:lnTo>
                    <a:pt x="18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76" name="Google Shape;176;p5"/>
            <p:cNvSpPr/>
            <p:nvPr/>
          </p:nvSpPr>
          <p:spPr>
            <a:xfrm>
              <a:off x="8368469" y="1493527"/>
              <a:ext cx="59191" cy="59159"/>
            </a:xfrm>
            <a:custGeom>
              <a:avLst/>
              <a:gdLst/>
              <a:ahLst/>
              <a:cxnLst/>
              <a:rect l="l" t="t" r="r" b="b"/>
              <a:pathLst>
                <a:path w="1848" h="1847" extrusionOk="0">
                  <a:moveTo>
                    <a:pt x="1" y="0"/>
                  </a:moveTo>
                  <a:lnTo>
                    <a:pt x="1" y="1847"/>
                  </a:lnTo>
                  <a:lnTo>
                    <a:pt x="1847" y="1847"/>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77" name="Google Shape;177;p5"/>
            <p:cNvSpPr/>
            <p:nvPr/>
          </p:nvSpPr>
          <p:spPr>
            <a:xfrm>
              <a:off x="8141312" y="1493527"/>
              <a:ext cx="59191" cy="59159"/>
            </a:xfrm>
            <a:custGeom>
              <a:avLst/>
              <a:gdLst/>
              <a:ahLst/>
              <a:cxnLst/>
              <a:rect l="l" t="t" r="r" b="b"/>
              <a:pathLst>
                <a:path w="1848" h="1847" extrusionOk="0">
                  <a:moveTo>
                    <a:pt x="0" y="0"/>
                  </a:moveTo>
                  <a:lnTo>
                    <a:pt x="0" y="1847"/>
                  </a:lnTo>
                  <a:lnTo>
                    <a:pt x="1847" y="1847"/>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78" name="Google Shape;178;p5"/>
            <p:cNvSpPr/>
            <p:nvPr/>
          </p:nvSpPr>
          <p:spPr>
            <a:xfrm>
              <a:off x="7914156" y="1493527"/>
              <a:ext cx="59448" cy="59159"/>
            </a:xfrm>
            <a:custGeom>
              <a:avLst/>
              <a:gdLst/>
              <a:ahLst/>
              <a:cxnLst/>
              <a:rect l="l" t="t" r="r" b="b"/>
              <a:pathLst>
                <a:path w="1856" h="1847"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79" name="Google Shape;179;p5"/>
            <p:cNvSpPr/>
            <p:nvPr/>
          </p:nvSpPr>
          <p:spPr>
            <a:xfrm>
              <a:off x="7686967" y="1493527"/>
              <a:ext cx="59480" cy="59159"/>
            </a:xfrm>
            <a:custGeom>
              <a:avLst/>
              <a:gdLst/>
              <a:ahLst/>
              <a:cxnLst/>
              <a:rect l="l" t="t" r="r" b="b"/>
              <a:pathLst>
                <a:path w="1857" h="1847" extrusionOk="0">
                  <a:moveTo>
                    <a:pt x="1" y="0"/>
                  </a:moveTo>
                  <a:lnTo>
                    <a:pt x="1" y="1847"/>
                  </a:lnTo>
                  <a:lnTo>
                    <a:pt x="1857" y="1847"/>
                  </a:lnTo>
                  <a:lnTo>
                    <a:pt x="18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80" name="Google Shape;180;p5"/>
            <p:cNvSpPr/>
            <p:nvPr/>
          </p:nvSpPr>
          <p:spPr>
            <a:xfrm>
              <a:off x="7459810" y="1493527"/>
              <a:ext cx="59480" cy="59159"/>
            </a:xfrm>
            <a:custGeom>
              <a:avLst/>
              <a:gdLst/>
              <a:ahLst/>
              <a:cxnLst/>
              <a:rect l="l" t="t" r="r" b="b"/>
              <a:pathLst>
                <a:path w="1857" h="1847" extrusionOk="0">
                  <a:moveTo>
                    <a:pt x="1" y="0"/>
                  </a:moveTo>
                  <a:lnTo>
                    <a:pt x="1"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grpSp>
      <p:grpSp>
        <p:nvGrpSpPr>
          <p:cNvPr id="181" name="Google Shape;181;p5"/>
          <p:cNvGrpSpPr/>
          <p:nvPr/>
        </p:nvGrpSpPr>
        <p:grpSpPr>
          <a:xfrm>
            <a:off x="98764" y="8123267"/>
            <a:ext cx="1137253" cy="958543"/>
            <a:chOff x="4534959" y="3244799"/>
            <a:chExt cx="609243" cy="513505"/>
          </a:xfrm>
        </p:grpSpPr>
        <p:sp>
          <p:nvSpPr>
            <p:cNvPr id="182" name="Google Shape;182;p5"/>
            <p:cNvSpPr/>
            <p:nvPr/>
          </p:nvSpPr>
          <p:spPr>
            <a:xfrm>
              <a:off x="4534959" y="3244799"/>
              <a:ext cx="59480" cy="59191"/>
            </a:xfrm>
            <a:custGeom>
              <a:avLst/>
              <a:gdLst/>
              <a:ahLst/>
              <a:cxnLst/>
              <a:rect l="l" t="t" r="r" b="b"/>
              <a:pathLst>
                <a:path w="1857" h="1848" extrusionOk="0">
                  <a:moveTo>
                    <a:pt x="1" y="1"/>
                  </a:moveTo>
                  <a:lnTo>
                    <a:pt x="1" y="1847"/>
                  </a:lnTo>
                  <a:lnTo>
                    <a:pt x="1856" y="1847"/>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83" name="Google Shape;183;p5"/>
            <p:cNvSpPr/>
            <p:nvPr/>
          </p:nvSpPr>
          <p:spPr>
            <a:xfrm>
              <a:off x="4534959" y="3471988"/>
              <a:ext cx="59480" cy="59159"/>
            </a:xfrm>
            <a:custGeom>
              <a:avLst/>
              <a:gdLst/>
              <a:ahLst/>
              <a:cxnLst/>
              <a:rect l="l" t="t" r="r" b="b"/>
              <a:pathLst>
                <a:path w="1857" h="1847" extrusionOk="0">
                  <a:moveTo>
                    <a:pt x="1" y="0"/>
                  </a:moveTo>
                  <a:lnTo>
                    <a:pt x="1"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84" name="Google Shape;184;p5"/>
            <p:cNvSpPr/>
            <p:nvPr/>
          </p:nvSpPr>
          <p:spPr>
            <a:xfrm>
              <a:off x="4534959" y="3698857"/>
              <a:ext cx="59480" cy="59448"/>
            </a:xfrm>
            <a:custGeom>
              <a:avLst/>
              <a:gdLst/>
              <a:ahLst/>
              <a:cxnLst/>
              <a:rect l="l" t="t" r="r" b="b"/>
              <a:pathLst>
                <a:path w="1857" h="1856" extrusionOk="0">
                  <a:moveTo>
                    <a:pt x="1" y="0"/>
                  </a:moveTo>
                  <a:lnTo>
                    <a:pt x="1" y="1856"/>
                  </a:lnTo>
                  <a:lnTo>
                    <a:pt x="1856" y="1856"/>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85" name="Google Shape;185;p5"/>
            <p:cNvSpPr/>
            <p:nvPr/>
          </p:nvSpPr>
          <p:spPr>
            <a:xfrm>
              <a:off x="4718138" y="3244799"/>
              <a:ext cx="59448" cy="59191"/>
            </a:xfrm>
            <a:custGeom>
              <a:avLst/>
              <a:gdLst/>
              <a:ahLst/>
              <a:cxnLst/>
              <a:rect l="l" t="t" r="r" b="b"/>
              <a:pathLst>
                <a:path w="1856" h="1848" extrusionOk="0">
                  <a:moveTo>
                    <a:pt x="0" y="1"/>
                  </a:moveTo>
                  <a:lnTo>
                    <a:pt x="0" y="1847"/>
                  </a:lnTo>
                  <a:lnTo>
                    <a:pt x="1856" y="1847"/>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86" name="Google Shape;186;p5"/>
            <p:cNvSpPr/>
            <p:nvPr/>
          </p:nvSpPr>
          <p:spPr>
            <a:xfrm>
              <a:off x="4718138" y="3471988"/>
              <a:ext cx="59448" cy="59159"/>
            </a:xfrm>
            <a:custGeom>
              <a:avLst/>
              <a:gdLst/>
              <a:ahLst/>
              <a:cxnLst/>
              <a:rect l="l" t="t" r="r" b="b"/>
              <a:pathLst>
                <a:path w="1856" h="1847"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87" name="Google Shape;187;p5"/>
            <p:cNvSpPr/>
            <p:nvPr/>
          </p:nvSpPr>
          <p:spPr>
            <a:xfrm>
              <a:off x="4718138" y="3698857"/>
              <a:ext cx="59448" cy="59448"/>
            </a:xfrm>
            <a:custGeom>
              <a:avLst/>
              <a:gdLst/>
              <a:ahLst/>
              <a:cxnLst/>
              <a:rect l="l" t="t" r="r" b="b"/>
              <a:pathLst>
                <a:path w="1856" h="1856" extrusionOk="0">
                  <a:moveTo>
                    <a:pt x="0" y="0"/>
                  </a:moveTo>
                  <a:lnTo>
                    <a:pt x="0" y="1856"/>
                  </a:lnTo>
                  <a:lnTo>
                    <a:pt x="1856" y="1856"/>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88" name="Google Shape;188;p5"/>
            <p:cNvSpPr/>
            <p:nvPr/>
          </p:nvSpPr>
          <p:spPr>
            <a:xfrm>
              <a:off x="4901574" y="3244799"/>
              <a:ext cx="59480" cy="59191"/>
            </a:xfrm>
            <a:custGeom>
              <a:avLst/>
              <a:gdLst/>
              <a:ahLst/>
              <a:cxnLst/>
              <a:rect l="l" t="t" r="r" b="b"/>
              <a:pathLst>
                <a:path w="1857" h="1848" extrusionOk="0">
                  <a:moveTo>
                    <a:pt x="1" y="1"/>
                  </a:moveTo>
                  <a:lnTo>
                    <a:pt x="1" y="1847"/>
                  </a:lnTo>
                  <a:lnTo>
                    <a:pt x="1856" y="1847"/>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89" name="Google Shape;189;p5"/>
            <p:cNvSpPr/>
            <p:nvPr/>
          </p:nvSpPr>
          <p:spPr>
            <a:xfrm>
              <a:off x="4901574" y="3471988"/>
              <a:ext cx="59480" cy="59159"/>
            </a:xfrm>
            <a:custGeom>
              <a:avLst/>
              <a:gdLst/>
              <a:ahLst/>
              <a:cxnLst/>
              <a:rect l="l" t="t" r="r" b="b"/>
              <a:pathLst>
                <a:path w="1857" h="1847" extrusionOk="0">
                  <a:moveTo>
                    <a:pt x="1" y="0"/>
                  </a:moveTo>
                  <a:lnTo>
                    <a:pt x="1"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90" name="Google Shape;190;p5"/>
            <p:cNvSpPr/>
            <p:nvPr/>
          </p:nvSpPr>
          <p:spPr>
            <a:xfrm>
              <a:off x="4901574" y="3698857"/>
              <a:ext cx="59480" cy="59448"/>
            </a:xfrm>
            <a:custGeom>
              <a:avLst/>
              <a:gdLst/>
              <a:ahLst/>
              <a:cxnLst/>
              <a:rect l="l" t="t" r="r" b="b"/>
              <a:pathLst>
                <a:path w="1857" h="1856" extrusionOk="0">
                  <a:moveTo>
                    <a:pt x="1" y="0"/>
                  </a:moveTo>
                  <a:lnTo>
                    <a:pt x="1" y="1856"/>
                  </a:lnTo>
                  <a:lnTo>
                    <a:pt x="1856" y="1856"/>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91" name="Google Shape;191;p5"/>
            <p:cNvSpPr/>
            <p:nvPr/>
          </p:nvSpPr>
          <p:spPr>
            <a:xfrm>
              <a:off x="5085010" y="3244799"/>
              <a:ext cx="59191" cy="59191"/>
            </a:xfrm>
            <a:custGeom>
              <a:avLst/>
              <a:gdLst/>
              <a:ahLst/>
              <a:cxnLst/>
              <a:rect l="l" t="t" r="r" b="b"/>
              <a:pathLst>
                <a:path w="1848" h="1848" extrusionOk="0">
                  <a:moveTo>
                    <a:pt x="1" y="1"/>
                  </a:moveTo>
                  <a:lnTo>
                    <a:pt x="1" y="1847"/>
                  </a:lnTo>
                  <a:lnTo>
                    <a:pt x="1848" y="1847"/>
                  </a:lnTo>
                  <a:lnTo>
                    <a:pt x="184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92" name="Google Shape;192;p5"/>
            <p:cNvSpPr/>
            <p:nvPr/>
          </p:nvSpPr>
          <p:spPr>
            <a:xfrm>
              <a:off x="5085010" y="3471988"/>
              <a:ext cx="59191" cy="59159"/>
            </a:xfrm>
            <a:custGeom>
              <a:avLst/>
              <a:gdLst/>
              <a:ahLst/>
              <a:cxnLst/>
              <a:rect l="l" t="t" r="r" b="b"/>
              <a:pathLst>
                <a:path w="1848" h="1847" extrusionOk="0">
                  <a:moveTo>
                    <a:pt x="1" y="0"/>
                  </a:moveTo>
                  <a:lnTo>
                    <a:pt x="1" y="1847"/>
                  </a:lnTo>
                  <a:lnTo>
                    <a:pt x="1848" y="1847"/>
                  </a:lnTo>
                  <a:lnTo>
                    <a:pt x="184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193" name="Google Shape;193;p5"/>
            <p:cNvSpPr/>
            <p:nvPr/>
          </p:nvSpPr>
          <p:spPr>
            <a:xfrm>
              <a:off x="5085010" y="3698857"/>
              <a:ext cx="59191" cy="59448"/>
            </a:xfrm>
            <a:custGeom>
              <a:avLst/>
              <a:gdLst/>
              <a:ahLst/>
              <a:cxnLst/>
              <a:rect l="l" t="t" r="r" b="b"/>
              <a:pathLst>
                <a:path w="1848" h="1856" extrusionOk="0">
                  <a:moveTo>
                    <a:pt x="1" y="0"/>
                  </a:moveTo>
                  <a:lnTo>
                    <a:pt x="1" y="1856"/>
                  </a:lnTo>
                  <a:lnTo>
                    <a:pt x="1848" y="1856"/>
                  </a:lnTo>
                  <a:lnTo>
                    <a:pt x="184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grpSp>
      <p:sp>
        <p:nvSpPr>
          <p:cNvPr id="194" name="Google Shape;194;p5"/>
          <p:cNvSpPr/>
          <p:nvPr/>
        </p:nvSpPr>
        <p:spPr>
          <a:xfrm>
            <a:off x="0" y="-20728"/>
            <a:ext cx="5557357" cy="861883"/>
          </a:xfrm>
          <a:custGeom>
            <a:avLst/>
            <a:gdLst/>
            <a:ahLst/>
            <a:cxnLst/>
            <a:rect l="l" t="t" r="r" b="b"/>
            <a:pathLst>
              <a:path w="92949" h="28227" extrusionOk="0">
                <a:moveTo>
                  <a:pt x="0" y="1"/>
                </a:moveTo>
                <a:lnTo>
                  <a:pt x="0" y="28227"/>
                </a:lnTo>
                <a:lnTo>
                  <a:pt x="92949" y="28227"/>
                </a:lnTo>
                <a:lnTo>
                  <a:pt x="92949" y="1"/>
                </a:lnTo>
                <a:close/>
              </a:path>
            </a:pathLst>
          </a:custGeom>
          <a:solidFill>
            <a:schemeClr val="dk1"/>
          </a:solidFill>
          <a:ln>
            <a:noFill/>
          </a:ln>
        </p:spPr>
        <p:txBody>
          <a:bodyPr spcFirstLastPara="1" wrap="square" lIns="127995" tIns="127995" rIns="127995" bIns="127995" anchor="ctr" anchorCtr="0">
            <a:noAutofit/>
          </a:bodyPr>
          <a:lstStyle/>
          <a:p>
            <a:pPr marL="0" lvl="0" indent="0" algn="l" rtl="0">
              <a:spcBef>
                <a:spcPts val="0"/>
              </a:spcBef>
              <a:spcAft>
                <a:spcPts val="0"/>
              </a:spcAft>
              <a:buNone/>
            </a:pPr>
            <a:endParaRPr sz="3073"/>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5"/>
        <p:cNvGrpSpPr/>
        <p:nvPr/>
      </p:nvGrpSpPr>
      <p:grpSpPr>
        <a:xfrm>
          <a:off x="0" y="0"/>
          <a:ext cx="0" cy="0"/>
          <a:chOff x="0" y="0"/>
          <a:chExt cx="0" cy="0"/>
        </a:xfrm>
      </p:grpSpPr>
      <p:sp>
        <p:nvSpPr>
          <p:cNvPr id="196" name="Google Shape;196;p6"/>
          <p:cNvSpPr txBox="1">
            <a:spLocks noGrp="1"/>
          </p:cNvSpPr>
          <p:nvPr>
            <p:ph type="title"/>
          </p:nvPr>
        </p:nvSpPr>
        <p:spPr>
          <a:xfrm>
            <a:off x="1344000" y="830713"/>
            <a:ext cx="14380800" cy="106904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97" name="Google Shape;197;p6"/>
          <p:cNvSpPr/>
          <p:nvPr/>
        </p:nvSpPr>
        <p:spPr>
          <a:xfrm>
            <a:off x="15940118" y="2004643"/>
            <a:ext cx="1128165" cy="4035063"/>
          </a:xfrm>
          <a:custGeom>
            <a:avLst/>
            <a:gdLst/>
            <a:ahLst/>
            <a:cxnLst/>
            <a:rect l="l" t="t" r="r" b="b"/>
            <a:pathLst>
              <a:path w="18869" h="67488" extrusionOk="0">
                <a:moveTo>
                  <a:pt x="0" y="0"/>
                </a:moveTo>
                <a:lnTo>
                  <a:pt x="0" y="67488"/>
                </a:lnTo>
                <a:lnTo>
                  <a:pt x="18868" y="67488"/>
                </a:lnTo>
                <a:lnTo>
                  <a:pt x="18868" y="0"/>
                </a:lnTo>
                <a:close/>
              </a:path>
            </a:pathLst>
          </a:custGeom>
          <a:solidFill>
            <a:schemeClr val="dk1"/>
          </a:solidFill>
          <a:ln>
            <a:noFill/>
          </a:ln>
        </p:spPr>
        <p:txBody>
          <a:bodyPr spcFirstLastPara="1" wrap="square" lIns="127995" tIns="127995" rIns="127995" bIns="127995" anchor="ctr" anchorCtr="0">
            <a:noAutofit/>
          </a:bodyPr>
          <a:lstStyle/>
          <a:p>
            <a:pPr marL="0" lvl="0" indent="0" algn="l" rtl="0">
              <a:spcBef>
                <a:spcPts val="0"/>
              </a:spcBef>
              <a:spcAft>
                <a:spcPts val="0"/>
              </a:spcAft>
              <a:buNone/>
            </a:pPr>
            <a:endParaRPr sz="3073"/>
          </a:p>
        </p:txBody>
      </p:sp>
      <p:sp>
        <p:nvSpPr>
          <p:cNvPr id="198" name="Google Shape;198;p6"/>
          <p:cNvSpPr/>
          <p:nvPr/>
        </p:nvSpPr>
        <p:spPr>
          <a:xfrm>
            <a:off x="16503873" y="4450419"/>
            <a:ext cx="564411" cy="5150372"/>
          </a:xfrm>
          <a:custGeom>
            <a:avLst/>
            <a:gdLst/>
            <a:ahLst/>
            <a:cxnLst/>
            <a:rect l="l" t="t" r="r" b="b"/>
            <a:pathLst>
              <a:path w="9440" h="86142" fill="none" extrusionOk="0">
                <a:moveTo>
                  <a:pt x="1" y="86142"/>
                </a:moveTo>
                <a:lnTo>
                  <a:pt x="1" y="1"/>
                </a:lnTo>
                <a:lnTo>
                  <a:pt x="9439" y="1"/>
                </a:lnTo>
              </a:path>
            </a:pathLst>
          </a:custGeom>
          <a:noFill/>
          <a:ln w="9525" cap="flat" cmpd="sng">
            <a:solidFill>
              <a:schemeClr val="lt1"/>
            </a:solidFill>
            <a:prstDash val="solid"/>
            <a:miter lim="8921"/>
            <a:headEnd type="none" w="sm" len="sm"/>
            <a:tailEnd type="none" w="sm" len="sm"/>
          </a:ln>
        </p:spPr>
        <p:txBody>
          <a:bodyPr spcFirstLastPara="1" wrap="square" lIns="127995" tIns="127995" rIns="127995" bIns="127995" anchor="ctr" anchorCtr="0">
            <a:noAutofit/>
          </a:bodyPr>
          <a:lstStyle/>
          <a:p>
            <a:pPr marL="0" lvl="0" indent="0" algn="l" rtl="0">
              <a:spcBef>
                <a:spcPts val="0"/>
              </a:spcBef>
              <a:spcAft>
                <a:spcPts val="0"/>
              </a:spcAft>
              <a:buNone/>
            </a:pPr>
            <a:endParaRPr sz="3073"/>
          </a:p>
        </p:txBody>
      </p:sp>
      <p:grpSp>
        <p:nvGrpSpPr>
          <p:cNvPr id="199" name="Google Shape;199;p6"/>
          <p:cNvGrpSpPr/>
          <p:nvPr/>
        </p:nvGrpSpPr>
        <p:grpSpPr>
          <a:xfrm>
            <a:off x="14188412" y="-128954"/>
            <a:ext cx="2654707" cy="794780"/>
            <a:chOff x="7459810" y="1126912"/>
            <a:chExt cx="1422164" cy="425775"/>
          </a:xfrm>
        </p:grpSpPr>
        <p:sp>
          <p:nvSpPr>
            <p:cNvPr id="200" name="Google Shape;200;p6"/>
            <p:cNvSpPr/>
            <p:nvPr/>
          </p:nvSpPr>
          <p:spPr>
            <a:xfrm>
              <a:off x="8822526" y="1126912"/>
              <a:ext cx="59448" cy="59191"/>
            </a:xfrm>
            <a:custGeom>
              <a:avLst/>
              <a:gdLst/>
              <a:ahLst/>
              <a:cxnLst/>
              <a:rect l="l" t="t" r="r" b="b"/>
              <a:pathLst>
                <a:path w="1856" h="1848"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201" name="Google Shape;201;p6"/>
            <p:cNvSpPr/>
            <p:nvPr/>
          </p:nvSpPr>
          <p:spPr>
            <a:xfrm>
              <a:off x="8595338" y="1126912"/>
              <a:ext cx="59480" cy="59191"/>
            </a:xfrm>
            <a:custGeom>
              <a:avLst/>
              <a:gdLst/>
              <a:ahLst/>
              <a:cxnLst/>
              <a:rect l="l" t="t" r="r" b="b"/>
              <a:pathLst>
                <a:path w="1857" h="1848" extrusionOk="0">
                  <a:moveTo>
                    <a:pt x="1" y="0"/>
                  </a:moveTo>
                  <a:lnTo>
                    <a:pt x="1" y="1847"/>
                  </a:lnTo>
                  <a:lnTo>
                    <a:pt x="1857" y="1847"/>
                  </a:lnTo>
                  <a:lnTo>
                    <a:pt x="18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202" name="Google Shape;202;p6"/>
            <p:cNvSpPr/>
            <p:nvPr/>
          </p:nvSpPr>
          <p:spPr>
            <a:xfrm>
              <a:off x="8368469" y="1126912"/>
              <a:ext cx="59191" cy="59191"/>
            </a:xfrm>
            <a:custGeom>
              <a:avLst/>
              <a:gdLst/>
              <a:ahLst/>
              <a:cxnLst/>
              <a:rect l="l" t="t" r="r" b="b"/>
              <a:pathLst>
                <a:path w="1848" h="1848" extrusionOk="0">
                  <a:moveTo>
                    <a:pt x="1" y="0"/>
                  </a:moveTo>
                  <a:lnTo>
                    <a:pt x="1" y="1847"/>
                  </a:lnTo>
                  <a:lnTo>
                    <a:pt x="1847" y="1847"/>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203" name="Google Shape;203;p6"/>
            <p:cNvSpPr/>
            <p:nvPr/>
          </p:nvSpPr>
          <p:spPr>
            <a:xfrm>
              <a:off x="8141312" y="1126912"/>
              <a:ext cx="59191" cy="59191"/>
            </a:xfrm>
            <a:custGeom>
              <a:avLst/>
              <a:gdLst/>
              <a:ahLst/>
              <a:cxnLst/>
              <a:rect l="l" t="t" r="r" b="b"/>
              <a:pathLst>
                <a:path w="1848" h="1848" extrusionOk="0">
                  <a:moveTo>
                    <a:pt x="0" y="0"/>
                  </a:moveTo>
                  <a:lnTo>
                    <a:pt x="0" y="1847"/>
                  </a:lnTo>
                  <a:lnTo>
                    <a:pt x="1847" y="1847"/>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204" name="Google Shape;204;p6"/>
            <p:cNvSpPr/>
            <p:nvPr/>
          </p:nvSpPr>
          <p:spPr>
            <a:xfrm>
              <a:off x="7914156" y="1126912"/>
              <a:ext cx="59448" cy="59191"/>
            </a:xfrm>
            <a:custGeom>
              <a:avLst/>
              <a:gdLst/>
              <a:ahLst/>
              <a:cxnLst/>
              <a:rect l="l" t="t" r="r" b="b"/>
              <a:pathLst>
                <a:path w="1856" h="1848"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205" name="Google Shape;205;p6"/>
            <p:cNvSpPr/>
            <p:nvPr/>
          </p:nvSpPr>
          <p:spPr>
            <a:xfrm>
              <a:off x="7686967" y="1126912"/>
              <a:ext cx="59480" cy="59191"/>
            </a:xfrm>
            <a:custGeom>
              <a:avLst/>
              <a:gdLst/>
              <a:ahLst/>
              <a:cxnLst/>
              <a:rect l="l" t="t" r="r" b="b"/>
              <a:pathLst>
                <a:path w="1857" h="1848" extrusionOk="0">
                  <a:moveTo>
                    <a:pt x="1" y="0"/>
                  </a:moveTo>
                  <a:lnTo>
                    <a:pt x="1" y="1847"/>
                  </a:lnTo>
                  <a:lnTo>
                    <a:pt x="1857" y="1847"/>
                  </a:lnTo>
                  <a:lnTo>
                    <a:pt x="18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206" name="Google Shape;206;p6"/>
            <p:cNvSpPr/>
            <p:nvPr/>
          </p:nvSpPr>
          <p:spPr>
            <a:xfrm>
              <a:off x="7459810" y="1126912"/>
              <a:ext cx="59480" cy="59191"/>
            </a:xfrm>
            <a:custGeom>
              <a:avLst/>
              <a:gdLst/>
              <a:ahLst/>
              <a:cxnLst/>
              <a:rect l="l" t="t" r="r" b="b"/>
              <a:pathLst>
                <a:path w="1857" h="1848" extrusionOk="0">
                  <a:moveTo>
                    <a:pt x="1" y="0"/>
                  </a:moveTo>
                  <a:lnTo>
                    <a:pt x="1"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207" name="Google Shape;207;p6"/>
            <p:cNvSpPr/>
            <p:nvPr/>
          </p:nvSpPr>
          <p:spPr>
            <a:xfrm>
              <a:off x="8822526" y="1310059"/>
              <a:ext cx="59448" cy="59480"/>
            </a:xfrm>
            <a:custGeom>
              <a:avLst/>
              <a:gdLst/>
              <a:ahLst/>
              <a:cxnLst/>
              <a:rect l="l" t="t" r="r" b="b"/>
              <a:pathLst>
                <a:path w="1856" h="1857" extrusionOk="0">
                  <a:moveTo>
                    <a:pt x="0" y="1"/>
                  </a:moveTo>
                  <a:lnTo>
                    <a:pt x="0"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208" name="Google Shape;208;p6"/>
            <p:cNvSpPr/>
            <p:nvPr/>
          </p:nvSpPr>
          <p:spPr>
            <a:xfrm>
              <a:off x="8595338" y="1310059"/>
              <a:ext cx="59480" cy="59480"/>
            </a:xfrm>
            <a:custGeom>
              <a:avLst/>
              <a:gdLst/>
              <a:ahLst/>
              <a:cxnLst/>
              <a:rect l="l" t="t" r="r" b="b"/>
              <a:pathLst>
                <a:path w="1857" h="1857" extrusionOk="0">
                  <a:moveTo>
                    <a:pt x="1" y="1"/>
                  </a:moveTo>
                  <a:lnTo>
                    <a:pt x="1" y="1856"/>
                  </a:lnTo>
                  <a:lnTo>
                    <a:pt x="1857" y="1856"/>
                  </a:lnTo>
                  <a:lnTo>
                    <a:pt x="18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209" name="Google Shape;209;p6"/>
            <p:cNvSpPr/>
            <p:nvPr/>
          </p:nvSpPr>
          <p:spPr>
            <a:xfrm>
              <a:off x="8368469" y="1310059"/>
              <a:ext cx="59191" cy="59480"/>
            </a:xfrm>
            <a:custGeom>
              <a:avLst/>
              <a:gdLst/>
              <a:ahLst/>
              <a:cxnLst/>
              <a:rect l="l" t="t" r="r" b="b"/>
              <a:pathLst>
                <a:path w="1848" h="1857" extrusionOk="0">
                  <a:moveTo>
                    <a:pt x="1" y="1"/>
                  </a:moveTo>
                  <a:lnTo>
                    <a:pt x="1" y="1856"/>
                  </a:lnTo>
                  <a:lnTo>
                    <a:pt x="1847" y="1856"/>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210" name="Google Shape;210;p6"/>
            <p:cNvSpPr/>
            <p:nvPr/>
          </p:nvSpPr>
          <p:spPr>
            <a:xfrm>
              <a:off x="8141312" y="1310059"/>
              <a:ext cx="59191" cy="59480"/>
            </a:xfrm>
            <a:custGeom>
              <a:avLst/>
              <a:gdLst/>
              <a:ahLst/>
              <a:cxnLst/>
              <a:rect l="l" t="t" r="r" b="b"/>
              <a:pathLst>
                <a:path w="1848" h="1857" extrusionOk="0">
                  <a:moveTo>
                    <a:pt x="0" y="1"/>
                  </a:moveTo>
                  <a:lnTo>
                    <a:pt x="0" y="1856"/>
                  </a:lnTo>
                  <a:lnTo>
                    <a:pt x="1847" y="1856"/>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211" name="Google Shape;211;p6"/>
            <p:cNvSpPr/>
            <p:nvPr/>
          </p:nvSpPr>
          <p:spPr>
            <a:xfrm>
              <a:off x="7914156" y="1310059"/>
              <a:ext cx="59448" cy="59480"/>
            </a:xfrm>
            <a:custGeom>
              <a:avLst/>
              <a:gdLst/>
              <a:ahLst/>
              <a:cxnLst/>
              <a:rect l="l" t="t" r="r" b="b"/>
              <a:pathLst>
                <a:path w="1856" h="1857" extrusionOk="0">
                  <a:moveTo>
                    <a:pt x="0" y="1"/>
                  </a:moveTo>
                  <a:lnTo>
                    <a:pt x="0"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212" name="Google Shape;212;p6"/>
            <p:cNvSpPr/>
            <p:nvPr/>
          </p:nvSpPr>
          <p:spPr>
            <a:xfrm>
              <a:off x="7686967" y="1310059"/>
              <a:ext cx="59480" cy="59480"/>
            </a:xfrm>
            <a:custGeom>
              <a:avLst/>
              <a:gdLst/>
              <a:ahLst/>
              <a:cxnLst/>
              <a:rect l="l" t="t" r="r" b="b"/>
              <a:pathLst>
                <a:path w="1857" h="1857" extrusionOk="0">
                  <a:moveTo>
                    <a:pt x="1" y="1"/>
                  </a:moveTo>
                  <a:lnTo>
                    <a:pt x="1" y="1856"/>
                  </a:lnTo>
                  <a:lnTo>
                    <a:pt x="1857" y="1856"/>
                  </a:lnTo>
                  <a:lnTo>
                    <a:pt x="18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213" name="Google Shape;213;p6"/>
            <p:cNvSpPr/>
            <p:nvPr/>
          </p:nvSpPr>
          <p:spPr>
            <a:xfrm>
              <a:off x="7459810" y="1310059"/>
              <a:ext cx="59480" cy="59480"/>
            </a:xfrm>
            <a:custGeom>
              <a:avLst/>
              <a:gdLst/>
              <a:ahLst/>
              <a:cxnLst/>
              <a:rect l="l" t="t" r="r" b="b"/>
              <a:pathLst>
                <a:path w="1857" h="1857" extrusionOk="0">
                  <a:moveTo>
                    <a:pt x="1" y="1"/>
                  </a:moveTo>
                  <a:lnTo>
                    <a:pt x="1"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214" name="Google Shape;214;p6"/>
            <p:cNvSpPr/>
            <p:nvPr/>
          </p:nvSpPr>
          <p:spPr>
            <a:xfrm>
              <a:off x="8822526" y="1493527"/>
              <a:ext cx="59448" cy="59159"/>
            </a:xfrm>
            <a:custGeom>
              <a:avLst/>
              <a:gdLst/>
              <a:ahLst/>
              <a:cxnLst/>
              <a:rect l="l" t="t" r="r" b="b"/>
              <a:pathLst>
                <a:path w="1856" h="1847"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215" name="Google Shape;215;p6"/>
            <p:cNvSpPr/>
            <p:nvPr/>
          </p:nvSpPr>
          <p:spPr>
            <a:xfrm>
              <a:off x="8595338" y="1493527"/>
              <a:ext cx="59480" cy="59159"/>
            </a:xfrm>
            <a:custGeom>
              <a:avLst/>
              <a:gdLst/>
              <a:ahLst/>
              <a:cxnLst/>
              <a:rect l="l" t="t" r="r" b="b"/>
              <a:pathLst>
                <a:path w="1857" h="1847" extrusionOk="0">
                  <a:moveTo>
                    <a:pt x="1" y="0"/>
                  </a:moveTo>
                  <a:lnTo>
                    <a:pt x="1" y="1847"/>
                  </a:lnTo>
                  <a:lnTo>
                    <a:pt x="1857" y="1847"/>
                  </a:lnTo>
                  <a:lnTo>
                    <a:pt x="18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216" name="Google Shape;216;p6"/>
            <p:cNvSpPr/>
            <p:nvPr/>
          </p:nvSpPr>
          <p:spPr>
            <a:xfrm>
              <a:off x="8368469" y="1493527"/>
              <a:ext cx="59191" cy="59159"/>
            </a:xfrm>
            <a:custGeom>
              <a:avLst/>
              <a:gdLst/>
              <a:ahLst/>
              <a:cxnLst/>
              <a:rect l="l" t="t" r="r" b="b"/>
              <a:pathLst>
                <a:path w="1848" h="1847" extrusionOk="0">
                  <a:moveTo>
                    <a:pt x="1" y="0"/>
                  </a:moveTo>
                  <a:lnTo>
                    <a:pt x="1" y="1847"/>
                  </a:lnTo>
                  <a:lnTo>
                    <a:pt x="1847" y="1847"/>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217" name="Google Shape;217;p6"/>
            <p:cNvSpPr/>
            <p:nvPr/>
          </p:nvSpPr>
          <p:spPr>
            <a:xfrm>
              <a:off x="8141312" y="1493527"/>
              <a:ext cx="59191" cy="59159"/>
            </a:xfrm>
            <a:custGeom>
              <a:avLst/>
              <a:gdLst/>
              <a:ahLst/>
              <a:cxnLst/>
              <a:rect l="l" t="t" r="r" b="b"/>
              <a:pathLst>
                <a:path w="1848" h="1847" extrusionOk="0">
                  <a:moveTo>
                    <a:pt x="0" y="0"/>
                  </a:moveTo>
                  <a:lnTo>
                    <a:pt x="0" y="1847"/>
                  </a:lnTo>
                  <a:lnTo>
                    <a:pt x="1847" y="1847"/>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218" name="Google Shape;218;p6"/>
            <p:cNvSpPr/>
            <p:nvPr/>
          </p:nvSpPr>
          <p:spPr>
            <a:xfrm>
              <a:off x="7914156" y="1493527"/>
              <a:ext cx="59448" cy="59159"/>
            </a:xfrm>
            <a:custGeom>
              <a:avLst/>
              <a:gdLst/>
              <a:ahLst/>
              <a:cxnLst/>
              <a:rect l="l" t="t" r="r" b="b"/>
              <a:pathLst>
                <a:path w="1856" h="1847"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219" name="Google Shape;219;p6"/>
            <p:cNvSpPr/>
            <p:nvPr/>
          </p:nvSpPr>
          <p:spPr>
            <a:xfrm>
              <a:off x="7686967" y="1493527"/>
              <a:ext cx="59480" cy="59159"/>
            </a:xfrm>
            <a:custGeom>
              <a:avLst/>
              <a:gdLst/>
              <a:ahLst/>
              <a:cxnLst/>
              <a:rect l="l" t="t" r="r" b="b"/>
              <a:pathLst>
                <a:path w="1857" h="1847" extrusionOk="0">
                  <a:moveTo>
                    <a:pt x="1" y="0"/>
                  </a:moveTo>
                  <a:lnTo>
                    <a:pt x="1" y="1847"/>
                  </a:lnTo>
                  <a:lnTo>
                    <a:pt x="1857" y="1847"/>
                  </a:lnTo>
                  <a:lnTo>
                    <a:pt x="18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220" name="Google Shape;220;p6"/>
            <p:cNvSpPr/>
            <p:nvPr/>
          </p:nvSpPr>
          <p:spPr>
            <a:xfrm>
              <a:off x="7459810" y="1493527"/>
              <a:ext cx="59480" cy="59159"/>
            </a:xfrm>
            <a:custGeom>
              <a:avLst/>
              <a:gdLst/>
              <a:ahLst/>
              <a:cxnLst/>
              <a:rect l="l" t="t" r="r" b="b"/>
              <a:pathLst>
                <a:path w="1857" h="1847" extrusionOk="0">
                  <a:moveTo>
                    <a:pt x="1" y="0"/>
                  </a:moveTo>
                  <a:lnTo>
                    <a:pt x="1"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grpSp>
      <p:sp>
        <p:nvSpPr>
          <p:cNvPr id="221" name="Google Shape;221;p6"/>
          <p:cNvSpPr/>
          <p:nvPr/>
        </p:nvSpPr>
        <p:spPr>
          <a:xfrm>
            <a:off x="0" y="8602534"/>
            <a:ext cx="1334789" cy="998150"/>
          </a:xfrm>
          <a:custGeom>
            <a:avLst/>
            <a:gdLst/>
            <a:ahLst/>
            <a:cxnLst/>
            <a:rect l="l" t="t" r="r" b="b"/>
            <a:pathLst>
              <a:path w="54357" h="47925" extrusionOk="0">
                <a:moveTo>
                  <a:pt x="0" y="0"/>
                </a:moveTo>
                <a:lnTo>
                  <a:pt x="0" y="47924"/>
                </a:lnTo>
                <a:lnTo>
                  <a:pt x="54356" y="47924"/>
                </a:lnTo>
                <a:lnTo>
                  <a:pt x="54356" y="0"/>
                </a:lnTo>
                <a:close/>
              </a:path>
            </a:pathLst>
          </a:custGeom>
          <a:solidFill>
            <a:schemeClr val="dk1"/>
          </a:solidFill>
          <a:ln>
            <a:noFill/>
          </a:ln>
        </p:spPr>
        <p:txBody>
          <a:bodyPr spcFirstLastPara="1" wrap="square" lIns="127995" tIns="127995" rIns="127995" bIns="127995" anchor="ctr" anchorCtr="0">
            <a:noAutofit/>
          </a:bodyPr>
          <a:lstStyle/>
          <a:p>
            <a:pPr marL="0" lvl="0" indent="0" algn="l" rtl="0">
              <a:spcBef>
                <a:spcPts val="0"/>
              </a:spcBef>
              <a:spcAft>
                <a:spcPts val="0"/>
              </a:spcAft>
              <a:buNone/>
            </a:pPr>
            <a:endParaRPr sz="3073"/>
          </a:p>
        </p:txBody>
      </p:sp>
      <p:sp>
        <p:nvSpPr>
          <p:cNvPr id="222" name="Google Shape;222;p6"/>
          <p:cNvSpPr/>
          <p:nvPr/>
        </p:nvSpPr>
        <p:spPr>
          <a:xfrm>
            <a:off x="0" y="-20728"/>
            <a:ext cx="5557357" cy="861883"/>
          </a:xfrm>
          <a:custGeom>
            <a:avLst/>
            <a:gdLst/>
            <a:ahLst/>
            <a:cxnLst/>
            <a:rect l="l" t="t" r="r" b="b"/>
            <a:pathLst>
              <a:path w="92949" h="28227" extrusionOk="0">
                <a:moveTo>
                  <a:pt x="0" y="1"/>
                </a:moveTo>
                <a:lnTo>
                  <a:pt x="0" y="28227"/>
                </a:lnTo>
                <a:lnTo>
                  <a:pt x="92949" y="28227"/>
                </a:lnTo>
                <a:lnTo>
                  <a:pt x="92949" y="1"/>
                </a:lnTo>
                <a:close/>
              </a:path>
            </a:pathLst>
          </a:custGeom>
          <a:solidFill>
            <a:schemeClr val="dk1"/>
          </a:solidFill>
          <a:ln>
            <a:noFill/>
          </a:ln>
        </p:spPr>
        <p:txBody>
          <a:bodyPr spcFirstLastPara="1" wrap="square" lIns="127995" tIns="127995" rIns="127995" bIns="127995" anchor="ctr" anchorCtr="0">
            <a:noAutofit/>
          </a:bodyPr>
          <a:lstStyle/>
          <a:p>
            <a:pPr marL="0" lvl="0" indent="0" algn="l" rtl="0">
              <a:spcBef>
                <a:spcPts val="0"/>
              </a:spcBef>
              <a:spcAft>
                <a:spcPts val="0"/>
              </a:spcAft>
              <a:buNone/>
            </a:pPr>
            <a:endParaRPr sz="3073"/>
          </a:p>
        </p:txBody>
      </p:sp>
      <p:sp>
        <p:nvSpPr>
          <p:cNvPr id="223" name="Google Shape;223;p6"/>
          <p:cNvSpPr/>
          <p:nvPr/>
        </p:nvSpPr>
        <p:spPr>
          <a:xfrm>
            <a:off x="-218643" y="2508940"/>
            <a:ext cx="1078540" cy="3548078"/>
          </a:xfrm>
          <a:custGeom>
            <a:avLst/>
            <a:gdLst/>
            <a:ahLst/>
            <a:cxnLst/>
            <a:rect l="l" t="t" r="r" b="b"/>
            <a:pathLst>
              <a:path w="18039" h="59343" fill="none" extrusionOk="0">
                <a:moveTo>
                  <a:pt x="0" y="0"/>
                </a:moveTo>
                <a:lnTo>
                  <a:pt x="18038" y="0"/>
                </a:lnTo>
                <a:lnTo>
                  <a:pt x="18038" y="59343"/>
                </a:lnTo>
                <a:lnTo>
                  <a:pt x="0" y="59343"/>
                </a:lnTo>
              </a:path>
            </a:pathLst>
          </a:custGeom>
          <a:noFill/>
          <a:ln w="9525" cap="flat" cmpd="sng">
            <a:solidFill>
              <a:schemeClr val="lt1"/>
            </a:solidFill>
            <a:prstDash val="solid"/>
            <a:miter lim="8921"/>
            <a:headEnd type="none" w="sm" len="sm"/>
            <a:tailEnd type="none" w="sm" len="sm"/>
          </a:ln>
        </p:spPr>
        <p:txBody>
          <a:bodyPr spcFirstLastPara="1" wrap="square" lIns="127995" tIns="127995" rIns="127995" bIns="127995" anchor="ctr" anchorCtr="0">
            <a:noAutofit/>
          </a:bodyPr>
          <a:lstStyle/>
          <a:p>
            <a:pPr marL="0" lvl="0" indent="0" algn="l" rtl="0">
              <a:spcBef>
                <a:spcPts val="0"/>
              </a:spcBef>
              <a:spcAft>
                <a:spcPts val="0"/>
              </a:spcAft>
              <a:buNone/>
            </a:pPr>
            <a:endParaRPr sz="3073"/>
          </a:p>
        </p:txBody>
      </p:sp>
      <p:grpSp>
        <p:nvGrpSpPr>
          <p:cNvPr id="224" name="Google Shape;224;p6"/>
          <p:cNvGrpSpPr/>
          <p:nvPr/>
        </p:nvGrpSpPr>
        <p:grpSpPr>
          <a:xfrm>
            <a:off x="98764" y="8123267"/>
            <a:ext cx="1137253" cy="958543"/>
            <a:chOff x="4534959" y="3244799"/>
            <a:chExt cx="609243" cy="513505"/>
          </a:xfrm>
        </p:grpSpPr>
        <p:sp>
          <p:nvSpPr>
            <p:cNvPr id="225" name="Google Shape;225;p6"/>
            <p:cNvSpPr/>
            <p:nvPr/>
          </p:nvSpPr>
          <p:spPr>
            <a:xfrm>
              <a:off x="4534959" y="3244799"/>
              <a:ext cx="59480" cy="59191"/>
            </a:xfrm>
            <a:custGeom>
              <a:avLst/>
              <a:gdLst/>
              <a:ahLst/>
              <a:cxnLst/>
              <a:rect l="l" t="t" r="r" b="b"/>
              <a:pathLst>
                <a:path w="1857" h="1848" extrusionOk="0">
                  <a:moveTo>
                    <a:pt x="1" y="1"/>
                  </a:moveTo>
                  <a:lnTo>
                    <a:pt x="1" y="1847"/>
                  </a:lnTo>
                  <a:lnTo>
                    <a:pt x="1856" y="1847"/>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226" name="Google Shape;226;p6"/>
            <p:cNvSpPr/>
            <p:nvPr/>
          </p:nvSpPr>
          <p:spPr>
            <a:xfrm>
              <a:off x="4534959" y="3471988"/>
              <a:ext cx="59480" cy="59159"/>
            </a:xfrm>
            <a:custGeom>
              <a:avLst/>
              <a:gdLst/>
              <a:ahLst/>
              <a:cxnLst/>
              <a:rect l="l" t="t" r="r" b="b"/>
              <a:pathLst>
                <a:path w="1857" h="1847" extrusionOk="0">
                  <a:moveTo>
                    <a:pt x="1" y="0"/>
                  </a:moveTo>
                  <a:lnTo>
                    <a:pt x="1"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227" name="Google Shape;227;p6"/>
            <p:cNvSpPr/>
            <p:nvPr/>
          </p:nvSpPr>
          <p:spPr>
            <a:xfrm>
              <a:off x="4534959" y="3698857"/>
              <a:ext cx="59480" cy="59448"/>
            </a:xfrm>
            <a:custGeom>
              <a:avLst/>
              <a:gdLst/>
              <a:ahLst/>
              <a:cxnLst/>
              <a:rect l="l" t="t" r="r" b="b"/>
              <a:pathLst>
                <a:path w="1857" h="1856" extrusionOk="0">
                  <a:moveTo>
                    <a:pt x="1" y="0"/>
                  </a:moveTo>
                  <a:lnTo>
                    <a:pt x="1" y="1856"/>
                  </a:lnTo>
                  <a:lnTo>
                    <a:pt x="1856" y="1856"/>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228" name="Google Shape;228;p6"/>
            <p:cNvSpPr/>
            <p:nvPr/>
          </p:nvSpPr>
          <p:spPr>
            <a:xfrm>
              <a:off x="4718138" y="3244799"/>
              <a:ext cx="59448" cy="59191"/>
            </a:xfrm>
            <a:custGeom>
              <a:avLst/>
              <a:gdLst/>
              <a:ahLst/>
              <a:cxnLst/>
              <a:rect l="l" t="t" r="r" b="b"/>
              <a:pathLst>
                <a:path w="1856" h="1848" extrusionOk="0">
                  <a:moveTo>
                    <a:pt x="0" y="1"/>
                  </a:moveTo>
                  <a:lnTo>
                    <a:pt x="0" y="1847"/>
                  </a:lnTo>
                  <a:lnTo>
                    <a:pt x="1856" y="1847"/>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229" name="Google Shape;229;p6"/>
            <p:cNvSpPr/>
            <p:nvPr/>
          </p:nvSpPr>
          <p:spPr>
            <a:xfrm>
              <a:off x="4718138" y="3471988"/>
              <a:ext cx="59448" cy="59159"/>
            </a:xfrm>
            <a:custGeom>
              <a:avLst/>
              <a:gdLst/>
              <a:ahLst/>
              <a:cxnLst/>
              <a:rect l="l" t="t" r="r" b="b"/>
              <a:pathLst>
                <a:path w="1856" h="1847"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230" name="Google Shape;230;p6"/>
            <p:cNvSpPr/>
            <p:nvPr/>
          </p:nvSpPr>
          <p:spPr>
            <a:xfrm>
              <a:off x="4718138" y="3698857"/>
              <a:ext cx="59448" cy="59448"/>
            </a:xfrm>
            <a:custGeom>
              <a:avLst/>
              <a:gdLst/>
              <a:ahLst/>
              <a:cxnLst/>
              <a:rect l="l" t="t" r="r" b="b"/>
              <a:pathLst>
                <a:path w="1856" h="1856" extrusionOk="0">
                  <a:moveTo>
                    <a:pt x="0" y="0"/>
                  </a:moveTo>
                  <a:lnTo>
                    <a:pt x="0" y="1856"/>
                  </a:lnTo>
                  <a:lnTo>
                    <a:pt x="1856" y="1856"/>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231" name="Google Shape;231;p6"/>
            <p:cNvSpPr/>
            <p:nvPr/>
          </p:nvSpPr>
          <p:spPr>
            <a:xfrm>
              <a:off x="4901574" y="3244799"/>
              <a:ext cx="59480" cy="59191"/>
            </a:xfrm>
            <a:custGeom>
              <a:avLst/>
              <a:gdLst/>
              <a:ahLst/>
              <a:cxnLst/>
              <a:rect l="l" t="t" r="r" b="b"/>
              <a:pathLst>
                <a:path w="1857" h="1848" extrusionOk="0">
                  <a:moveTo>
                    <a:pt x="1" y="1"/>
                  </a:moveTo>
                  <a:lnTo>
                    <a:pt x="1" y="1847"/>
                  </a:lnTo>
                  <a:lnTo>
                    <a:pt x="1856" y="1847"/>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232" name="Google Shape;232;p6"/>
            <p:cNvSpPr/>
            <p:nvPr/>
          </p:nvSpPr>
          <p:spPr>
            <a:xfrm>
              <a:off x="4901574" y="3471988"/>
              <a:ext cx="59480" cy="59159"/>
            </a:xfrm>
            <a:custGeom>
              <a:avLst/>
              <a:gdLst/>
              <a:ahLst/>
              <a:cxnLst/>
              <a:rect l="l" t="t" r="r" b="b"/>
              <a:pathLst>
                <a:path w="1857" h="1847" extrusionOk="0">
                  <a:moveTo>
                    <a:pt x="1" y="0"/>
                  </a:moveTo>
                  <a:lnTo>
                    <a:pt x="1"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233" name="Google Shape;233;p6"/>
            <p:cNvSpPr/>
            <p:nvPr/>
          </p:nvSpPr>
          <p:spPr>
            <a:xfrm>
              <a:off x="4901574" y="3698857"/>
              <a:ext cx="59480" cy="59448"/>
            </a:xfrm>
            <a:custGeom>
              <a:avLst/>
              <a:gdLst/>
              <a:ahLst/>
              <a:cxnLst/>
              <a:rect l="l" t="t" r="r" b="b"/>
              <a:pathLst>
                <a:path w="1857" h="1856" extrusionOk="0">
                  <a:moveTo>
                    <a:pt x="1" y="0"/>
                  </a:moveTo>
                  <a:lnTo>
                    <a:pt x="1" y="1856"/>
                  </a:lnTo>
                  <a:lnTo>
                    <a:pt x="1856" y="1856"/>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234" name="Google Shape;234;p6"/>
            <p:cNvSpPr/>
            <p:nvPr/>
          </p:nvSpPr>
          <p:spPr>
            <a:xfrm>
              <a:off x="5085010" y="3244799"/>
              <a:ext cx="59191" cy="59191"/>
            </a:xfrm>
            <a:custGeom>
              <a:avLst/>
              <a:gdLst/>
              <a:ahLst/>
              <a:cxnLst/>
              <a:rect l="l" t="t" r="r" b="b"/>
              <a:pathLst>
                <a:path w="1848" h="1848" extrusionOk="0">
                  <a:moveTo>
                    <a:pt x="1" y="1"/>
                  </a:moveTo>
                  <a:lnTo>
                    <a:pt x="1" y="1847"/>
                  </a:lnTo>
                  <a:lnTo>
                    <a:pt x="1848" y="1847"/>
                  </a:lnTo>
                  <a:lnTo>
                    <a:pt x="184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235" name="Google Shape;235;p6"/>
            <p:cNvSpPr/>
            <p:nvPr/>
          </p:nvSpPr>
          <p:spPr>
            <a:xfrm>
              <a:off x="5085010" y="3471988"/>
              <a:ext cx="59191" cy="59159"/>
            </a:xfrm>
            <a:custGeom>
              <a:avLst/>
              <a:gdLst/>
              <a:ahLst/>
              <a:cxnLst/>
              <a:rect l="l" t="t" r="r" b="b"/>
              <a:pathLst>
                <a:path w="1848" h="1847" extrusionOk="0">
                  <a:moveTo>
                    <a:pt x="1" y="0"/>
                  </a:moveTo>
                  <a:lnTo>
                    <a:pt x="1" y="1847"/>
                  </a:lnTo>
                  <a:lnTo>
                    <a:pt x="1848" y="1847"/>
                  </a:lnTo>
                  <a:lnTo>
                    <a:pt x="184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236" name="Google Shape;236;p6"/>
            <p:cNvSpPr/>
            <p:nvPr/>
          </p:nvSpPr>
          <p:spPr>
            <a:xfrm>
              <a:off x="5085010" y="3698857"/>
              <a:ext cx="59191" cy="59448"/>
            </a:xfrm>
            <a:custGeom>
              <a:avLst/>
              <a:gdLst/>
              <a:ahLst/>
              <a:cxnLst/>
              <a:rect l="l" t="t" r="r" b="b"/>
              <a:pathLst>
                <a:path w="1848" h="1856" extrusionOk="0">
                  <a:moveTo>
                    <a:pt x="1" y="0"/>
                  </a:moveTo>
                  <a:lnTo>
                    <a:pt x="1" y="1856"/>
                  </a:lnTo>
                  <a:lnTo>
                    <a:pt x="1848" y="1856"/>
                  </a:lnTo>
                  <a:lnTo>
                    <a:pt x="184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0"/>
        <p:cNvGrpSpPr/>
        <p:nvPr/>
      </p:nvGrpSpPr>
      <p:grpSpPr>
        <a:xfrm>
          <a:off x="0" y="0"/>
          <a:ext cx="0" cy="0"/>
          <a:chOff x="0" y="0"/>
          <a:chExt cx="0" cy="0"/>
        </a:xfrm>
      </p:grpSpPr>
      <p:sp>
        <p:nvSpPr>
          <p:cNvPr id="351" name="Google Shape;351;p9"/>
          <p:cNvSpPr txBox="1">
            <a:spLocks noGrp="1"/>
          </p:cNvSpPr>
          <p:nvPr>
            <p:ph type="subTitle" idx="1"/>
          </p:nvPr>
        </p:nvSpPr>
        <p:spPr>
          <a:xfrm>
            <a:off x="1963856" y="3597673"/>
            <a:ext cx="6190800" cy="313936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200"/>
              <a:buNone/>
              <a:defRPr>
                <a:solidFill>
                  <a:schemeClr val="lt1"/>
                </a:solidFill>
              </a:defRPr>
            </a:lvl1pPr>
            <a:lvl2pPr lvl="1" algn="ctr" rtl="0">
              <a:lnSpc>
                <a:spcPct val="100000"/>
              </a:lnSpc>
              <a:spcBef>
                <a:spcPts val="0"/>
              </a:spcBef>
              <a:spcAft>
                <a:spcPts val="0"/>
              </a:spcAft>
              <a:buClr>
                <a:schemeClr val="lt1"/>
              </a:buClr>
              <a:buSzPts val="1200"/>
              <a:buNone/>
              <a:defRPr>
                <a:solidFill>
                  <a:schemeClr val="lt1"/>
                </a:solidFill>
              </a:defRPr>
            </a:lvl2pPr>
            <a:lvl3pPr lvl="2" algn="ctr" rtl="0">
              <a:lnSpc>
                <a:spcPct val="100000"/>
              </a:lnSpc>
              <a:spcBef>
                <a:spcPts val="2240"/>
              </a:spcBef>
              <a:spcAft>
                <a:spcPts val="0"/>
              </a:spcAft>
              <a:buClr>
                <a:schemeClr val="lt1"/>
              </a:buClr>
              <a:buSzPts val="1200"/>
              <a:buNone/>
              <a:defRPr>
                <a:solidFill>
                  <a:schemeClr val="lt1"/>
                </a:solidFill>
              </a:defRPr>
            </a:lvl3pPr>
            <a:lvl4pPr lvl="3" algn="ctr" rtl="0">
              <a:lnSpc>
                <a:spcPct val="100000"/>
              </a:lnSpc>
              <a:spcBef>
                <a:spcPts val="2240"/>
              </a:spcBef>
              <a:spcAft>
                <a:spcPts val="0"/>
              </a:spcAft>
              <a:buClr>
                <a:schemeClr val="lt1"/>
              </a:buClr>
              <a:buSzPts val="1200"/>
              <a:buNone/>
              <a:defRPr>
                <a:solidFill>
                  <a:schemeClr val="lt1"/>
                </a:solidFill>
              </a:defRPr>
            </a:lvl4pPr>
            <a:lvl5pPr lvl="4" algn="ctr" rtl="0">
              <a:lnSpc>
                <a:spcPct val="100000"/>
              </a:lnSpc>
              <a:spcBef>
                <a:spcPts val="2240"/>
              </a:spcBef>
              <a:spcAft>
                <a:spcPts val="0"/>
              </a:spcAft>
              <a:buClr>
                <a:schemeClr val="lt1"/>
              </a:buClr>
              <a:buSzPts val="1200"/>
              <a:buNone/>
              <a:defRPr>
                <a:solidFill>
                  <a:schemeClr val="lt1"/>
                </a:solidFill>
              </a:defRPr>
            </a:lvl5pPr>
            <a:lvl6pPr lvl="5" algn="ctr" rtl="0">
              <a:lnSpc>
                <a:spcPct val="100000"/>
              </a:lnSpc>
              <a:spcBef>
                <a:spcPts val="2240"/>
              </a:spcBef>
              <a:spcAft>
                <a:spcPts val="0"/>
              </a:spcAft>
              <a:buClr>
                <a:schemeClr val="lt1"/>
              </a:buClr>
              <a:buSzPts val="1200"/>
              <a:buNone/>
              <a:defRPr>
                <a:solidFill>
                  <a:schemeClr val="lt1"/>
                </a:solidFill>
              </a:defRPr>
            </a:lvl6pPr>
            <a:lvl7pPr lvl="6" algn="ctr" rtl="0">
              <a:lnSpc>
                <a:spcPct val="100000"/>
              </a:lnSpc>
              <a:spcBef>
                <a:spcPts val="2240"/>
              </a:spcBef>
              <a:spcAft>
                <a:spcPts val="0"/>
              </a:spcAft>
              <a:buClr>
                <a:schemeClr val="lt1"/>
              </a:buClr>
              <a:buSzPts val="1200"/>
              <a:buNone/>
              <a:defRPr>
                <a:solidFill>
                  <a:schemeClr val="lt1"/>
                </a:solidFill>
              </a:defRPr>
            </a:lvl7pPr>
            <a:lvl8pPr lvl="7" algn="ctr" rtl="0">
              <a:lnSpc>
                <a:spcPct val="100000"/>
              </a:lnSpc>
              <a:spcBef>
                <a:spcPts val="2240"/>
              </a:spcBef>
              <a:spcAft>
                <a:spcPts val="0"/>
              </a:spcAft>
              <a:buClr>
                <a:schemeClr val="lt1"/>
              </a:buClr>
              <a:buSzPts val="1200"/>
              <a:buNone/>
              <a:defRPr>
                <a:solidFill>
                  <a:schemeClr val="lt1"/>
                </a:solidFill>
              </a:defRPr>
            </a:lvl8pPr>
            <a:lvl9pPr lvl="8" algn="ctr" rtl="0">
              <a:lnSpc>
                <a:spcPct val="100000"/>
              </a:lnSpc>
              <a:spcBef>
                <a:spcPts val="2240"/>
              </a:spcBef>
              <a:spcAft>
                <a:spcPts val="2240"/>
              </a:spcAft>
              <a:buClr>
                <a:schemeClr val="lt1"/>
              </a:buClr>
              <a:buSzPts val="1200"/>
              <a:buNone/>
              <a:defRPr>
                <a:solidFill>
                  <a:schemeClr val="lt1"/>
                </a:solidFill>
              </a:defRPr>
            </a:lvl9pPr>
          </a:lstStyle>
          <a:p>
            <a:endParaRPr/>
          </a:p>
        </p:txBody>
      </p:sp>
      <p:sp>
        <p:nvSpPr>
          <p:cNvPr id="352" name="Google Shape;352;p9"/>
          <p:cNvSpPr txBox="1">
            <a:spLocks noGrp="1"/>
          </p:cNvSpPr>
          <p:nvPr>
            <p:ph type="title"/>
          </p:nvPr>
        </p:nvSpPr>
        <p:spPr>
          <a:xfrm>
            <a:off x="1344000" y="830713"/>
            <a:ext cx="14380800" cy="106904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53" name="Google Shape;353;p9"/>
          <p:cNvSpPr txBox="1">
            <a:spLocks noGrp="1"/>
          </p:cNvSpPr>
          <p:nvPr>
            <p:ph type="subTitle" idx="2"/>
          </p:nvPr>
        </p:nvSpPr>
        <p:spPr>
          <a:xfrm>
            <a:off x="8914144" y="3597673"/>
            <a:ext cx="6190800" cy="313936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200"/>
              <a:buNone/>
              <a:defRPr>
                <a:solidFill>
                  <a:schemeClr val="lt1"/>
                </a:solidFill>
              </a:defRPr>
            </a:lvl1pPr>
            <a:lvl2pPr lvl="1" algn="ctr" rtl="0">
              <a:lnSpc>
                <a:spcPct val="100000"/>
              </a:lnSpc>
              <a:spcBef>
                <a:spcPts val="0"/>
              </a:spcBef>
              <a:spcAft>
                <a:spcPts val="0"/>
              </a:spcAft>
              <a:buClr>
                <a:schemeClr val="lt1"/>
              </a:buClr>
              <a:buSzPts val="1200"/>
              <a:buNone/>
              <a:defRPr>
                <a:solidFill>
                  <a:schemeClr val="lt1"/>
                </a:solidFill>
              </a:defRPr>
            </a:lvl2pPr>
            <a:lvl3pPr lvl="2" algn="ctr" rtl="0">
              <a:lnSpc>
                <a:spcPct val="100000"/>
              </a:lnSpc>
              <a:spcBef>
                <a:spcPts val="2240"/>
              </a:spcBef>
              <a:spcAft>
                <a:spcPts val="0"/>
              </a:spcAft>
              <a:buClr>
                <a:schemeClr val="lt1"/>
              </a:buClr>
              <a:buSzPts val="1200"/>
              <a:buNone/>
              <a:defRPr>
                <a:solidFill>
                  <a:schemeClr val="lt1"/>
                </a:solidFill>
              </a:defRPr>
            </a:lvl3pPr>
            <a:lvl4pPr lvl="3" algn="ctr" rtl="0">
              <a:lnSpc>
                <a:spcPct val="100000"/>
              </a:lnSpc>
              <a:spcBef>
                <a:spcPts val="2240"/>
              </a:spcBef>
              <a:spcAft>
                <a:spcPts val="0"/>
              </a:spcAft>
              <a:buClr>
                <a:schemeClr val="lt1"/>
              </a:buClr>
              <a:buSzPts val="1200"/>
              <a:buNone/>
              <a:defRPr>
                <a:solidFill>
                  <a:schemeClr val="lt1"/>
                </a:solidFill>
              </a:defRPr>
            </a:lvl4pPr>
            <a:lvl5pPr lvl="4" algn="ctr" rtl="0">
              <a:lnSpc>
                <a:spcPct val="100000"/>
              </a:lnSpc>
              <a:spcBef>
                <a:spcPts val="2240"/>
              </a:spcBef>
              <a:spcAft>
                <a:spcPts val="0"/>
              </a:spcAft>
              <a:buClr>
                <a:schemeClr val="lt1"/>
              </a:buClr>
              <a:buSzPts val="1200"/>
              <a:buNone/>
              <a:defRPr>
                <a:solidFill>
                  <a:schemeClr val="lt1"/>
                </a:solidFill>
              </a:defRPr>
            </a:lvl5pPr>
            <a:lvl6pPr lvl="5" algn="ctr" rtl="0">
              <a:lnSpc>
                <a:spcPct val="100000"/>
              </a:lnSpc>
              <a:spcBef>
                <a:spcPts val="2240"/>
              </a:spcBef>
              <a:spcAft>
                <a:spcPts val="0"/>
              </a:spcAft>
              <a:buClr>
                <a:schemeClr val="lt1"/>
              </a:buClr>
              <a:buSzPts val="1200"/>
              <a:buNone/>
              <a:defRPr>
                <a:solidFill>
                  <a:schemeClr val="lt1"/>
                </a:solidFill>
              </a:defRPr>
            </a:lvl6pPr>
            <a:lvl7pPr lvl="6" algn="ctr" rtl="0">
              <a:lnSpc>
                <a:spcPct val="100000"/>
              </a:lnSpc>
              <a:spcBef>
                <a:spcPts val="2240"/>
              </a:spcBef>
              <a:spcAft>
                <a:spcPts val="0"/>
              </a:spcAft>
              <a:buClr>
                <a:schemeClr val="lt1"/>
              </a:buClr>
              <a:buSzPts val="1200"/>
              <a:buNone/>
              <a:defRPr>
                <a:solidFill>
                  <a:schemeClr val="lt1"/>
                </a:solidFill>
              </a:defRPr>
            </a:lvl7pPr>
            <a:lvl8pPr lvl="7" algn="ctr" rtl="0">
              <a:lnSpc>
                <a:spcPct val="100000"/>
              </a:lnSpc>
              <a:spcBef>
                <a:spcPts val="2240"/>
              </a:spcBef>
              <a:spcAft>
                <a:spcPts val="0"/>
              </a:spcAft>
              <a:buClr>
                <a:schemeClr val="lt1"/>
              </a:buClr>
              <a:buSzPts val="1200"/>
              <a:buNone/>
              <a:defRPr>
                <a:solidFill>
                  <a:schemeClr val="lt1"/>
                </a:solidFill>
              </a:defRPr>
            </a:lvl8pPr>
            <a:lvl9pPr lvl="8" algn="ctr" rtl="0">
              <a:lnSpc>
                <a:spcPct val="100000"/>
              </a:lnSpc>
              <a:spcBef>
                <a:spcPts val="2240"/>
              </a:spcBef>
              <a:spcAft>
                <a:spcPts val="2240"/>
              </a:spcAft>
              <a:buClr>
                <a:schemeClr val="lt1"/>
              </a:buClr>
              <a:buSzPts val="1200"/>
              <a:buNone/>
              <a:defRPr>
                <a:solidFill>
                  <a:schemeClr val="lt1"/>
                </a:solidFill>
              </a:defRPr>
            </a:lvl9pPr>
          </a:lstStyle>
          <a:p>
            <a:endParaRPr/>
          </a:p>
        </p:txBody>
      </p:sp>
      <p:sp>
        <p:nvSpPr>
          <p:cNvPr id="354" name="Google Shape;354;p9"/>
          <p:cNvSpPr/>
          <p:nvPr/>
        </p:nvSpPr>
        <p:spPr>
          <a:xfrm rot="10800000" flipH="1">
            <a:off x="-11" y="116"/>
            <a:ext cx="1334789" cy="998150"/>
          </a:xfrm>
          <a:custGeom>
            <a:avLst/>
            <a:gdLst/>
            <a:ahLst/>
            <a:cxnLst/>
            <a:rect l="l" t="t" r="r" b="b"/>
            <a:pathLst>
              <a:path w="54357" h="47925" extrusionOk="0">
                <a:moveTo>
                  <a:pt x="0" y="0"/>
                </a:moveTo>
                <a:lnTo>
                  <a:pt x="0" y="47924"/>
                </a:lnTo>
                <a:lnTo>
                  <a:pt x="54356" y="47924"/>
                </a:lnTo>
                <a:lnTo>
                  <a:pt x="54356" y="0"/>
                </a:lnTo>
                <a:close/>
              </a:path>
            </a:pathLst>
          </a:custGeom>
          <a:solidFill>
            <a:schemeClr val="dk1"/>
          </a:solidFill>
          <a:ln>
            <a:noFill/>
          </a:ln>
        </p:spPr>
        <p:txBody>
          <a:bodyPr spcFirstLastPara="1" wrap="square" lIns="127995" tIns="127995" rIns="127995" bIns="127995" anchor="ctr" anchorCtr="0">
            <a:noAutofit/>
          </a:bodyPr>
          <a:lstStyle/>
          <a:p>
            <a:pPr marL="0" lvl="0" indent="0" algn="l" rtl="0">
              <a:spcBef>
                <a:spcPts val="0"/>
              </a:spcBef>
              <a:spcAft>
                <a:spcPts val="0"/>
              </a:spcAft>
              <a:buNone/>
            </a:pPr>
            <a:endParaRPr sz="3073"/>
          </a:p>
        </p:txBody>
      </p:sp>
      <p:sp>
        <p:nvSpPr>
          <p:cNvPr id="355" name="Google Shape;355;p9"/>
          <p:cNvSpPr/>
          <p:nvPr/>
        </p:nvSpPr>
        <p:spPr>
          <a:xfrm rot="10800000" flipH="1">
            <a:off x="15" y="8759639"/>
            <a:ext cx="5557357" cy="1079232"/>
          </a:xfrm>
          <a:custGeom>
            <a:avLst/>
            <a:gdLst/>
            <a:ahLst/>
            <a:cxnLst/>
            <a:rect l="l" t="t" r="r" b="b"/>
            <a:pathLst>
              <a:path w="92949" h="28227" extrusionOk="0">
                <a:moveTo>
                  <a:pt x="0" y="1"/>
                </a:moveTo>
                <a:lnTo>
                  <a:pt x="0" y="28227"/>
                </a:lnTo>
                <a:lnTo>
                  <a:pt x="92949" y="28227"/>
                </a:lnTo>
                <a:lnTo>
                  <a:pt x="92949" y="1"/>
                </a:lnTo>
                <a:close/>
              </a:path>
            </a:pathLst>
          </a:custGeom>
          <a:solidFill>
            <a:schemeClr val="dk1"/>
          </a:solidFill>
          <a:ln>
            <a:noFill/>
          </a:ln>
        </p:spPr>
        <p:txBody>
          <a:bodyPr spcFirstLastPara="1" wrap="square" lIns="127995" tIns="127995" rIns="127995" bIns="127995" anchor="ctr" anchorCtr="0">
            <a:noAutofit/>
          </a:bodyPr>
          <a:lstStyle/>
          <a:p>
            <a:pPr marL="0" lvl="0" indent="0" algn="l" rtl="0">
              <a:spcBef>
                <a:spcPts val="0"/>
              </a:spcBef>
              <a:spcAft>
                <a:spcPts val="0"/>
              </a:spcAft>
              <a:buNone/>
            </a:pPr>
            <a:endParaRPr sz="3073"/>
          </a:p>
        </p:txBody>
      </p:sp>
      <p:sp>
        <p:nvSpPr>
          <p:cNvPr id="356" name="Google Shape;356;p9"/>
          <p:cNvSpPr/>
          <p:nvPr/>
        </p:nvSpPr>
        <p:spPr>
          <a:xfrm rot="10800000">
            <a:off x="16212935" y="3543781"/>
            <a:ext cx="1078540" cy="3548078"/>
          </a:xfrm>
          <a:custGeom>
            <a:avLst/>
            <a:gdLst/>
            <a:ahLst/>
            <a:cxnLst/>
            <a:rect l="l" t="t" r="r" b="b"/>
            <a:pathLst>
              <a:path w="18039" h="59343" fill="none" extrusionOk="0">
                <a:moveTo>
                  <a:pt x="0" y="0"/>
                </a:moveTo>
                <a:lnTo>
                  <a:pt x="18038" y="0"/>
                </a:lnTo>
                <a:lnTo>
                  <a:pt x="18038" y="59343"/>
                </a:lnTo>
                <a:lnTo>
                  <a:pt x="0" y="59343"/>
                </a:lnTo>
              </a:path>
            </a:pathLst>
          </a:custGeom>
          <a:noFill/>
          <a:ln w="9525" cap="flat" cmpd="sng">
            <a:solidFill>
              <a:schemeClr val="lt1"/>
            </a:solidFill>
            <a:prstDash val="solid"/>
            <a:miter lim="8921"/>
            <a:headEnd type="none" w="sm" len="sm"/>
            <a:tailEnd type="none" w="sm" len="sm"/>
          </a:ln>
        </p:spPr>
        <p:txBody>
          <a:bodyPr spcFirstLastPara="1" wrap="square" lIns="127995" tIns="127995" rIns="127995" bIns="127995" anchor="ctr" anchorCtr="0">
            <a:noAutofit/>
          </a:bodyPr>
          <a:lstStyle/>
          <a:p>
            <a:pPr marL="0" lvl="0" indent="0" algn="l" rtl="0">
              <a:spcBef>
                <a:spcPts val="0"/>
              </a:spcBef>
              <a:spcAft>
                <a:spcPts val="0"/>
              </a:spcAft>
              <a:buNone/>
            </a:pPr>
            <a:endParaRPr sz="3073"/>
          </a:p>
        </p:txBody>
      </p:sp>
      <p:grpSp>
        <p:nvGrpSpPr>
          <p:cNvPr id="357" name="Google Shape;357;p9"/>
          <p:cNvGrpSpPr/>
          <p:nvPr/>
        </p:nvGrpSpPr>
        <p:grpSpPr>
          <a:xfrm rot="10800000" flipH="1">
            <a:off x="14188413" y="8935021"/>
            <a:ext cx="2654707" cy="794780"/>
            <a:chOff x="7459810" y="1126912"/>
            <a:chExt cx="1422164" cy="425775"/>
          </a:xfrm>
        </p:grpSpPr>
        <p:sp>
          <p:nvSpPr>
            <p:cNvPr id="358" name="Google Shape;358;p9"/>
            <p:cNvSpPr/>
            <p:nvPr/>
          </p:nvSpPr>
          <p:spPr>
            <a:xfrm>
              <a:off x="8822526" y="1126912"/>
              <a:ext cx="59448" cy="59191"/>
            </a:xfrm>
            <a:custGeom>
              <a:avLst/>
              <a:gdLst/>
              <a:ahLst/>
              <a:cxnLst/>
              <a:rect l="l" t="t" r="r" b="b"/>
              <a:pathLst>
                <a:path w="1856" h="1848"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359" name="Google Shape;359;p9"/>
            <p:cNvSpPr/>
            <p:nvPr/>
          </p:nvSpPr>
          <p:spPr>
            <a:xfrm>
              <a:off x="8595338" y="1126912"/>
              <a:ext cx="59480" cy="59191"/>
            </a:xfrm>
            <a:custGeom>
              <a:avLst/>
              <a:gdLst/>
              <a:ahLst/>
              <a:cxnLst/>
              <a:rect l="l" t="t" r="r" b="b"/>
              <a:pathLst>
                <a:path w="1857" h="1848" extrusionOk="0">
                  <a:moveTo>
                    <a:pt x="1" y="0"/>
                  </a:moveTo>
                  <a:lnTo>
                    <a:pt x="1" y="1847"/>
                  </a:lnTo>
                  <a:lnTo>
                    <a:pt x="1857" y="1847"/>
                  </a:lnTo>
                  <a:lnTo>
                    <a:pt x="18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360" name="Google Shape;360;p9"/>
            <p:cNvSpPr/>
            <p:nvPr/>
          </p:nvSpPr>
          <p:spPr>
            <a:xfrm>
              <a:off x="8368469" y="1126912"/>
              <a:ext cx="59191" cy="59191"/>
            </a:xfrm>
            <a:custGeom>
              <a:avLst/>
              <a:gdLst/>
              <a:ahLst/>
              <a:cxnLst/>
              <a:rect l="l" t="t" r="r" b="b"/>
              <a:pathLst>
                <a:path w="1848" h="1848" extrusionOk="0">
                  <a:moveTo>
                    <a:pt x="1" y="0"/>
                  </a:moveTo>
                  <a:lnTo>
                    <a:pt x="1" y="1847"/>
                  </a:lnTo>
                  <a:lnTo>
                    <a:pt x="1847" y="1847"/>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361" name="Google Shape;361;p9"/>
            <p:cNvSpPr/>
            <p:nvPr/>
          </p:nvSpPr>
          <p:spPr>
            <a:xfrm>
              <a:off x="8141312" y="1126912"/>
              <a:ext cx="59191" cy="59191"/>
            </a:xfrm>
            <a:custGeom>
              <a:avLst/>
              <a:gdLst/>
              <a:ahLst/>
              <a:cxnLst/>
              <a:rect l="l" t="t" r="r" b="b"/>
              <a:pathLst>
                <a:path w="1848" h="1848" extrusionOk="0">
                  <a:moveTo>
                    <a:pt x="0" y="0"/>
                  </a:moveTo>
                  <a:lnTo>
                    <a:pt x="0" y="1847"/>
                  </a:lnTo>
                  <a:lnTo>
                    <a:pt x="1847" y="1847"/>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362" name="Google Shape;362;p9"/>
            <p:cNvSpPr/>
            <p:nvPr/>
          </p:nvSpPr>
          <p:spPr>
            <a:xfrm>
              <a:off x="7914156" y="1126912"/>
              <a:ext cx="59448" cy="59191"/>
            </a:xfrm>
            <a:custGeom>
              <a:avLst/>
              <a:gdLst/>
              <a:ahLst/>
              <a:cxnLst/>
              <a:rect l="l" t="t" r="r" b="b"/>
              <a:pathLst>
                <a:path w="1856" h="1848"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363" name="Google Shape;363;p9"/>
            <p:cNvSpPr/>
            <p:nvPr/>
          </p:nvSpPr>
          <p:spPr>
            <a:xfrm>
              <a:off x="7686967" y="1126912"/>
              <a:ext cx="59480" cy="59191"/>
            </a:xfrm>
            <a:custGeom>
              <a:avLst/>
              <a:gdLst/>
              <a:ahLst/>
              <a:cxnLst/>
              <a:rect l="l" t="t" r="r" b="b"/>
              <a:pathLst>
                <a:path w="1857" h="1848" extrusionOk="0">
                  <a:moveTo>
                    <a:pt x="1" y="0"/>
                  </a:moveTo>
                  <a:lnTo>
                    <a:pt x="1" y="1847"/>
                  </a:lnTo>
                  <a:lnTo>
                    <a:pt x="1857" y="1847"/>
                  </a:lnTo>
                  <a:lnTo>
                    <a:pt x="18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364" name="Google Shape;364;p9"/>
            <p:cNvSpPr/>
            <p:nvPr/>
          </p:nvSpPr>
          <p:spPr>
            <a:xfrm>
              <a:off x="7459810" y="1126912"/>
              <a:ext cx="59480" cy="59191"/>
            </a:xfrm>
            <a:custGeom>
              <a:avLst/>
              <a:gdLst/>
              <a:ahLst/>
              <a:cxnLst/>
              <a:rect l="l" t="t" r="r" b="b"/>
              <a:pathLst>
                <a:path w="1857" h="1848" extrusionOk="0">
                  <a:moveTo>
                    <a:pt x="1" y="0"/>
                  </a:moveTo>
                  <a:lnTo>
                    <a:pt x="1"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365" name="Google Shape;365;p9"/>
            <p:cNvSpPr/>
            <p:nvPr/>
          </p:nvSpPr>
          <p:spPr>
            <a:xfrm>
              <a:off x="8822526" y="1310059"/>
              <a:ext cx="59448" cy="59480"/>
            </a:xfrm>
            <a:custGeom>
              <a:avLst/>
              <a:gdLst/>
              <a:ahLst/>
              <a:cxnLst/>
              <a:rect l="l" t="t" r="r" b="b"/>
              <a:pathLst>
                <a:path w="1856" h="1857" extrusionOk="0">
                  <a:moveTo>
                    <a:pt x="0" y="1"/>
                  </a:moveTo>
                  <a:lnTo>
                    <a:pt x="0"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366" name="Google Shape;366;p9"/>
            <p:cNvSpPr/>
            <p:nvPr/>
          </p:nvSpPr>
          <p:spPr>
            <a:xfrm>
              <a:off x="8595338" y="1310059"/>
              <a:ext cx="59480" cy="59480"/>
            </a:xfrm>
            <a:custGeom>
              <a:avLst/>
              <a:gdLst/>
              <a:ahLst/>
              <a:cxnLst/>
              <a:rect l="l" t="t" r="r" b="b"/>
              <a:pathLst>
                <a:path w="1857" h="1857" extrusionOk="0">
                  <a:moveTo>
                    <a:pt x="1" y="1"/>
                  </a:moveTo>
                  <a:lnTo>
                    <a:pt x="1" y="1856"/>
                  </a:lnTo>
                  <a:lnTo>
                    <a:pt x="1857" y="1856"/>
                  </a:lnTo>
                  <a:lnTo>
                    <a:pt x="18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367" name="Google Shape;367;p9"/>
            <p:cNvSpPr/>
            <p:nvPr/>
          </p:nvSpPr>
          <p:spPr>
            <a:xfrm>
              <a:off x="8368469" y="1310059"/>
              <a:ext cx="59191" cy="59480"/>
            </a:xfrm>
            <a:custGeom>
              <a:avLst/>
              <a:gdLst/>
              <a:ahLst/>
              <a:cxnLst/>
              <a:rect l="l" t="t" r="r" b="b"/>
              <a:pathLst>
                <a:path w="1848" h="1857" extrusionOk="0">
                  <a:moveTo>
                    <a:pt x="1" y="1"/>
                  </a:moveTo>
                  <a:lnTo>
                    <a:pt x="1" y="1856"/>
                  </a:lnTo>
                  <a:lnTo>
                    <a:pt x="1847" y="1856"/>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368" name="Google Shape;368;p9"/>
            <p:cNvSpPr/>
            <p:nvPr/>
          </p:nvSpPr>
          <p:spPr>
            <a:xfrm>
              <a:off x="8141312" y="1310059"/>
              <a:ext cx="59191" cy="59480"/>
            </a:xfrm>
            <a:custGeom>
              <a:avLst/>
              <a:gdLst/>
              <a:ahLst/>
              <a:cxnLst/>
              <a:rect l="l" t="t" r="r" b="b"/>
              <a:pathLst>
                <a:path w="1848" h="1857" extrusionOk="0">
                  <a:moveTo>
                    <a:pt x="0" y="1"/>
                  </a:moveTo>
                  <a:lnTo>
                    <a:pt x="0" y="1856"/>
                  </a:lnTo>
                  <a:lnTo>
                    <a:pt x="1847" y="1856"/>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369" name="Google Shape;369;p9"/>
            <p:cNvSpPr/>
            <p:nvPr/>
          </p:nvSpPr>
          <p:spPr>
            <a:xfrm>
              <a:off x="7914156" y="1310059"/>
              <a:ext cx="59448" cy="59480"/>
            </a:xfrm>
            <a:custGeom>
              <a:avLst/>
              <a:gdLst/>
              <a:ahLst/>
              <a:cxnLst/>
              <a:rect l="l" t="t" r="r" b="b"/>
              <a:pathLst>
                <a:path w="1856" h="1857" extrusionOk="0">
                  <a:moveTo>
                    <a:pt x="0" y="1"/>
                  </a:moveTo>
                  <a:lnTo>
                    <a:pt x="0"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370" name="Google Shape;370;p9"/>
            <p:cNvSpPr/>
            <p:nvPr/>
          </p:nvSpPr>
          <p:spPr>
            <a:xfrm>
              <a:off x="7686967" y="1310059"/>
              <a:ext cx="59480" cy="59480"/>
            </a:xfrm>
            <a:custGeom>
              <a:avLst/>
              <a:gdLst/>
              <a:ahLst/>
              <a:cxnLst/>
              <a:rect l="l" t="t" r="r" b="b"/>
              <a:pathLst>
                <a:path w="1857" h="1857" extrusionOk="0">
                  <a:moveTo>
                    <a:pt x="1" y="1"/>
                  </a:moveTo>
                  <a:lnTo>
                    <a:pt x="1" y="1856"/>
                  </a:lnTo>
                  <a:lnTo>
                    <a:pt x="1857" y="1856"/>
                  </a:lnTo>
                  <a:lnTo>
                    <a:pt x="18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371" name="Google Shape;371;p9"/>
            <p:cNvSpPr/>
            <p:nvPr/>
          </p:nvSpPr>
          <p:spPr>
            <a:xfrm>
              <a:off x="7459810" y="1310059"/>
              <a:ext cx="59480" cy="59480"/>
            </a:xfrm>
            <a:custGeom>
              <a:avLst/>
              <a:gdLst/>
              <a:ahLst/>
              <a:cxnLst/>
              <a:rect l="l" t="t" r="r" b="b"/>
              <a:pathLst>
                <a:path w="1857" h="1857" extrusionOk="0">
                  <a:moveTo>
                    <a:pt x="1" y="1"/>
                  </a:moveTo>
                  <a:lnTo>
                    <a:pt x="1"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372" name="Google Shape;372;p9"/>
            <p:cNvSpPr/>
            <p:nvPr/>
          </p:nvSpPr>
          <p:spPr>
            <a:xfrm>
              <a:off x="8822526" y="1493527"/>
              <a:ext cx="59448" cy="59159"/>
            </a:xfrm>
            <a:custGeom>
              <a:avLst/>
              <a:gdLst/>
              <a:ahLst/>
              <a:cxnLst/>
              <a:rect l="l" t="t" r="r" b="b"/>
              <a:pathLst>
                <a:path w="1856" h="1847"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373" name="Google Shape;373;p9"/>
            <p:cNvSpPr/>
            <p:nvPr/>
          </p:nvSpPr>
          <p:spPr>
            <a:xfrm>
              <a:off x="8595338" y="1493527"/>
              <a:ext cx="59480" cy="59159"/>
            </a:xfrm>
            <a:custGeom>
              <a:avLst/>
              <a:gdLst/>
              <a:ahLst/>
              <a:cxnLst/>
              <a:rect l="l" t="t" r="r" b="b"/>
              <a:pathLst>
                <a:path w="1857" h="1847" extrusionOk="0">
                  <a:moveTo>
                    <a:pt x="1" y="0"/>
                  </a:moveTo>
                  <a:lnTo>
                    <a:pt x="1" y="1847"/>
                  </a:lnTo>
                  <a:lnTo>
                    <a:pt x="1857" y="1847"/>
                  </a:lnTo>
                  <a:lnTo>
                    <a:pt x="18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374" name="Google Shape;374;p9"/>
            <p:cNvSpPr/>
            <p:nvPr/>
          </p:nvSpPr>
          <p:spPr>
            <a:xfrm>
              <a:off x="8368469" y="1493527"/>
              <a:ext cx="59191" cy="59159"/>
            </a:xfrm>
            <a:custGeom>
              <a:avLst/>
              <a:gdLst/>
              <a:ahLst/>
              <a:cxnLst/>
              <a:rect l="l" t="t" r="r" b="b"/>
              <a:pathLst>
                <a:path w="1848" h="1847" extrusionOk="0">
                  <a:moveTo>
                    <a:pt x="1" y="0"/>
                  </a:moveTo>
                  <a:lnTo>
                    <a:pt x="1" y="1847"/>
                  </a:lnTo>
                  <a:lnTo>
                    <a:pt x="1847" y="1847"/>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375" name="Google Shape;375;p9"/>
            <p:cNvSpPr/>
            <p:nvPr/>
          </p:nvSpPr>
          <p:spPr>
            <a:xfrm>
              <a:off x="8141312" y="1493527"/>
              <a:ext cx="59191" cy="59159"/>
            </a:xfrm>
            <a:custGeom>
              <a:avLst/>
              <a:gdLst/>
              <a:ahLst/>
              <a:cxnLst/>
              <a:rect l="l" t="t" r="r" b="b"/>
              <a:pathLst>
                <a:path w="1848" h="1847" extrusionOk="0">
                  <a:moveTo>
                    <a:pt x="0" y="0"/>
                  </a:moveTo>
                  <a:lnTo>
                    <a:pt x="0" y="1847"/>
                  </a:lnTo>
                  <a:lnTo>
                    <a:pt x="1847" y="1847"/>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376" name="Google Shape;376;p9"/>
            <p:cNvSpPr/>
            <p:nvPr/>
          </p:nvSpPr>
          <p:spPr>
            <a:xfrm>
              <a:off x="7914156" y="1493527"/>
              <a:ext cx="59448" cy="59159"/>
            </a:xfrm>
            <a:custGeom>
              <a:avLst/>
              <a:gdLst/>
              <a:ahLst/>
              <a:cxnLst/>
              <a:rect l="l" t="t" r="r" b="b"/>
              <a:pathLst>
                <a:path w="1856" h="1847"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377" name="Google Shape;377;p9"/>
            <p:cNvSpPr/>
            <p:nvPr/>
          </p:nvSpPr>
          <p:spPr>
            <a:xfrm>
              <a:off x="7686967" y="1493527"/>
              <a:ext cx="59480" cy="59159"/>
            </a:xfrm>
            <a:custGeom>
              <a:avLst/>
              <a:gdLst/>
              <a:ahLst/>
              <a:cxnLst/>
              <a:rect l="l" t="t" r="r" b="b"/>
              <a:pathLst>
                <a:path w="1857" h="1847" extrusionOk="0">
                  <a:moveTo>
                    <a:pt x="1" y="0"/>
                  </a:moveTo>
                  <a:lnTo>
                    <a:pt x="1" y="1847"/>
                  </a:lnTo>
                  <a:lnTo>
                    <a:pt x="1857" y="1847"/>
                  </a:lnTo>
                  <a:lnTo>
                    <a:pt x="18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378" name="Google Shape;378;p9"/>
            <p:cNvSpPr/>
            <p:nvPr/>
          </p:nvSpPr>
          <p:spPr>
            <a:xfrm>
              <a:off x="7459810" y="1493527"/>
              <a:ext cx="59480" cy="59159"/>
            </a:xfrm>
            <a:custGeom>
              <a:avLst/>
              <a:gdLst/>
              <a:ahLst/>
              <a:cxnLst/>
              <a:rect l="l" t="t" r="r" b="b"/>
              <a:pathLst>
                <a:path w="1857" h="1847" extrusionOk="0">
                  <a:moveTo>
                    <a:pt x="1" y="0"/>
                  </a:moveTo>
                  <a:lnTo>
                    <a:pt x="1"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grpSp>
      <p:grpSp>
        <p:nvGrpSpPr>
          <p:cNvPr id="379" name="Google Shape;379;p9"/>
          <p:cNvGrpSpPr/>
          <p:nvPr/>
        </p:nvGrpSpPr>
        <p:grpSpPr>
          <a:xfrm rot="10800000">
            <a:off x="15994764" y="4463281"/>
            <a:ext cx="795377" cy="2230680"/>
            <a:chOff x="268563" y="1557235"/>
            <a:chExt cx="426095" cy="1195007"/>
          </a:xfrm>
        </p:grpSpPr>
        <p:sp>
          <p:nvSpPr>
            <p:cNvPr id="380" name="Google Shape;380;p9"/>
            <p:cNvSpPr/>
            <p:nvPr/>
          </p:nvSpPr>
          <p:spPr>
            <a:xfrm>
              <a:off x="268563" y="1557235"/>
              <a:ext cx="59480" cy="59448"/>
            </a:xfrm>
            <a:custGeom>
              <a:avLst/>
              <a:gdLst/>
              <a:ahLst/>
              <a:cxnLst/>
              <a:rect l="l" t="t" r="r" b="b"/>
              <a:pathLst>
                <a:path w="1857" h="1856" extrusionOk="0">
                  <a:moveTo>
                    <a:pt x="1" y="0"/>
                  </a:moveTo>
                  <a:lnTo>
                    <a:pt x="1" y="1856"/>
                  </a:lnTo>
                  <a:lnTo>
                    <a:pt x="1856" y="1856"/>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381" name="Google Shape;381;p9"/>
            <p:cNvSpPr/>
            <p:nvPr/>
          </p:nvSpPr>
          <p:spPr>
            <a:xfrm>
              <a:off x="268563" y="1784391"/>
              <a:ext cx="59480" cy="59480"/>
            </a:xfrm>
            <a:custGeom>
              <a:avLst/>
              <a:gdLst/>
              <a:ahLst/>
              <a:cxnLst/>
              <a:rect l="l" t="t" r="r" b="b"/>
              <a:pathLst>
                <a:path w="1857" h="1857" extrusionOk="0">
                  <a:moveTo>
                    <a:pt x="1" y="1"/>
                  </a:moveTo>
                  <a:lnTo>
                    <a:pt x="1"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382" name="Google Shape;382;p9"/>
            <p:cNvSpPr/>
            <p:nvPr/>
          </p:nvSpPr>
          <p:spPr>
            <a:xfrm>
              <a:off x="268563" y="2011548"/>
              <a:ext cx="59480" cy="59480"/>
            </a:xfrm>
            <a:custGeom>
              <a:avLst/>
              <a:gdLst/>
              <a:ahLst/>
              <a:cxnLst/>
              <a:rect l="l" t="t" r="r" b="b"/>
              <a:pathLst>
                <a:path w="1857" h="1857" extrusionOk="0">
                  <a:moveTo>
                    <a:pt x="1" y="1"/>
                  </a:moveTo>
                  <a:lnTo>
                    <a:pt x="1"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383" name="Google Shape;383;p9"/>
            <p:cNvSpPr/>
            <p:nvPr/>
          </p:nvSpPr>
          <p:spPr>
            <a:xfrm>
              <a:off x="268563" y="2238737"/>
              <a:ext cx="59480" cy="59448"/>
            </a:xfrm>
            <a:custGeom>
              <a:avLst/>
              <a:gdLst/>
              <a:ahLst/>
              <a:cxnLst/>
              <a:rect l="l" t="t" r="r" b="b"/>
              <a:pathLst>
                <a:path w="1857" h="1856" extrusionOk="0">
                  <a:moveTo>
                    <a:pt x="1" y="0"/>
                  </a:moveTo>
                  <a:lnTo>
                    <a:pt x="1" y="1856"/>
                  </a:lnTo>
                  <a:lnTo>
                    <a:pt x="1856" y="1856"/>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384" name="Google Shape;384;p9"/>
            <p:cNvSpPr/>
            <p:nvPr/>
          </p:nvSpPr>
          <p:spPr>
            <a:xfrm>
              <a:off x="268563" y="2465894"/>
              <a:ext cx="59480" cy="59159"/>
            </a:xfrm>
            <a:custGeom>
              <a:avLst/>
              <a:gdLst/>
              <a:ahLst/>
              <a:cxnLst/>
              <a:rect l="l" t="t" r="r" b="b"/>
              <a:pathLst>
                <a:path w="1857" h="1847" extrusionOk="0">
                  <a:moveTo>
                    <a:pt x="1" y="0"/>
                  </a:moveTo>
                  <a:lnTo>
                    <a:pt x="1"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385" name="Google Shape;385;p9"/>
            <p:cNvSpPr/>
            <p:nvPr/>
          </p:nvSpPr>
          <p:spPr>
            <a:xfrm>
              <a:off x="268563" y="2693050"/>
              <a:ext cx="59480" cy="59191"/>
            </a:xfrm>
            <a:custGeom>
              <a:avLst/>
              <a:gdLst/>
              <a:ahLst/>
              <a:cxnLst/>
              <a:rect l="l" t="t" r="r" b="b"/>
              <a:pathLst>
                <a:path w="1857" h="1848" extrusionOk="0">
                  <a:moveTo>
                    <a:pt x="1" y="0"/>
                  </a:moveTo>
                  <a:lnTo>
                    <a:pt x="1"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386" name="Google Shape;386;p9"/>
            <p:cNvSpPr/>
            <p:nvPr/>
          </p:nvSpPr>
          <p:spPr>
            <a:xfrm>
              <a:off x="452030" y="1557235"/>
              <a:ext cx="59448" cy="59448"/>
            </a:xfrm>
            <a:custGeom>
              <a:avLst/>
              <a:gdLst/>
              <a:ahLst/>
              <a:cxnLst/>
              <a:rect l="l" t="t" r="r" b="b"/>
              <a:pathLst>
                <a:path w="1856" h="1856" extrusionOk="0">
                  <a:moveTo>
                    <a:pt x="0" y="0"/>
                  </a:moveTo>
                  <a:lnTo>
                    <a:pt x="0" y="1856"/>
                  </a:lnTo>
                  <a:lnTo>
                    <a:pt x="1856" y="1856"/>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387" name="Google Shape;387;p9"/>
            <p:cNvSpPr/>
            <p:nvPr/>
          </p:nvSpPr>
          <p:spPr>
            <a:xfrm>
              <a:off x="452030" y="1784391"/>
              <a:ext cx="59448" cy="59480"/>
            </a:xfrm>
            <a:custGeom>
              <a:avLst/>
              <a:gdLst/>
              <a:ahLst/>
              <a:cxnLst/>
              <a:rect l="l" t="t" r="r" b="b"/>
              <a:pathLst>
                <a:path w="1856" h="1857" extrusionOk="0">
                  <a:moveTo>
                    <a:pt x="0" y="1"/>
                  </a:moveTo>
                  <a:lnTo>
                    <a:pt x="0"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388" name="Google Shape;388;p9"/>
            <p:cNvSpPr/>
            <p:nvPr/>
          </p:nvSpPr>
          <p:spPr>
            <a:xfrm>
              <a:off x="452030" y="2011548"/>
              <a:ext cx="59448" cy="59480"/>
            </a:xfrm>
            <a:custGeom>
              <a:avLst/>
              <a:gdLst/>
              <a:ahLst/>
              <a:cxnLst/>
              <a:rect l="l" t="t" r="r" b="b"/>
              <a:pathLst>
                <a:path w="1856" h="1857" extrusionOk="0">
                  <a:moveTo>
                    <a:pt x="0" y="1"/>
                  </a:moveTo>
                  <a:lnTo>
                    <a:pt x="0"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389" name="Google Shape;389;p9"/>
            <p:cNvSpPr/>
            <p:nvPr/>
          </p:nvSpPr>
          <p:spPr>
            <a:xfrm>
              <a:off x="452030" y="2238737"/>
              <a:ext cx="59448" cy="59448"/>
            </a:xfrm>
            <a:custGeom>
              <a:avLst/>
              <a:gdLst/>
              <a:ahLst/>
              <a:cxnLst/>
              <a:rect l="l" t="t" r="r" b="b"/>
              <a:pathLst>
                <a:path w="1856" h="1856" extrusionOk="0">
                  <a:moveTo>
                    <a:pt x="0" y="0"/>
                  </a:moveTo>
                  <a:lnTo>
                    <a:pt x="0" y="1856"/>
                  </a:lnTo>
                  <a:lnTo>
                    <a:pt x="1856" y="1856"/>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390" name="Google Shape;390;p9"/>
            <p:cNvSpPr/>
            <p:nvPr/>
          </p:nvSpPr>
          <p:spPr>
            <a:xfrm>
              <a:off x="452030" y="2465894"/>
              <a:ext cx="59448" cy="59159"/>
            </a:xfrm>
            <a:custGeom>
              <a:avLst/>
              <a:gdLst/>
              <a:ahLst/>
              <a:cxnLst/>
              <a:rect l="l" t="t" r="r" b="b"/>
              <a:pathLst>
                <a:path w="1856" h="1847"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391" name="Google Shape;391;p9"/>
            <p:cNvSpPr/>
            <p:nvPr/>
          </p:nvSpPr>
          <p:spPr>
            <a:xfrm>
              <a:off x="452030" y="2693050"/>
              <a:ext cx="59448" cy="59191"/>
            </a:xfrm>
            <a:custGeom>
              <a:avLst/>
              <a:gdLst/>
              <a:ahLst/>
              <a:cxnLst/>
              <a:rect l="l" t="t" r="r" b="b"/>
              <a:pathLst>
                <a:path w="1856" h="1848"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392" name="Google Shape;392;p9"/>
            <p:cNvSpPr/>
            <p:nvPr/>
          </p:nvSpPr>
          <p:spPr>
            <a:xfrm>
              <a:off x="635466" y="1557235"/>
              <a:ext cx="59191" cy="59448"/>
            </a:xfrm>
            <a:custGeom>
              <a:avLst/>
              <a:gdLst/>
              <a:ahLst/>
              <a:cxnLst/>
              <a:rect l="l" t="t" r="r" b="b"/>
              <a:pathLst>
                <a:path w="1848" h="1856" extrusionOk="0">
                  <a:moveTo>
                    <a:pt x="0" y="0"/>
                  </a:moveTo>
                  <a:lnTo>
                    <a:pt x="0" y="1856"/>
                  </a:lnTo>
                  <a:lnTo>
                    <a:pt x="1847" y="1856"/>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393" name="Google Shape;393;p9"/>
            <p:cNvSpPr/>
            <p:nvPr/>
          </p:nvSpPr>
          <p:spPr>
            <a:xfrm>
              <a:off x="635466" y="1784391"/>
              <a:ext cx="59191" cy="59480"/>
            </a:xfrm>
            <a:custGeom>
              <a:avLst/>
              <a:gdLst/>
              <a:ahLst/>
              <a:cxnLst/>
              <a:rect l="l" t="t" r="r" b="b"/>
              <a:pathLst>
                <a:path w="1848" h="1857" extrusionOk="0">
                  <a:moveTo>
                    <a:pt x="0" y="1"/>
                  </a:moveTo>
                  <a:lnTo>
                    <a:pt x="0" y="1856"/>
                  </a:lnTo>
                  <a:lnTo>
                    <a:pt x="1847" y="1856"/>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394" name="Google Shape;394;p9"/>
            <p:cNvSpPr/>
            <p:nvPr/>
          </p:nvSpPr>
          <p:spPr>
            <a:xfrm>
              <a:off x="635466" y="2011548"/>
              <a:ext cx="59191" cy="59480"/>
            </a:xfrm>
            <a:custGeom>
              <a:avLst/>
              <a:gdLst/>
              <a:ahLst/>
              <a:cxnLst/>
              <a:rect l="l" t="t" r="r" b="b"/>
              <a:pathLst>
                <a:path w="1848" h="1857" extrusionOk="0">
                  <a:moveTo>
                    <a:pt x="0" y="1"/>
                  </a:moveTo>
                  <a:lnTo>
                    <a:pt x="0" y="1856"/>
                  </a:lnTo>
                  <a:lnTo>
                    <a:pt x="1847" y="1856"/>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395" name="Google Shape;395;p9"/>
            <p:cNvSpPr/>
            <p:nvPr/>
          </p:nvSpPr>
          <p:spPr>
            <a:xfrm>
              <a:off x="635466" y="2238737"/>
              <a:ext cx="59191" cy="59448"/>
            </a:xfrm>
            <a:custGeom>
              <a:avLst/>
              <a:gdLst/>
              <a:ahLst/>
              <a:cxnLst/>
              <a:rect l="l" t="t" r="r" b="b"/>
              <a:pathLst>
                <a:path w="1848" h="1856" extrusionOk="0">
                  <a:moveTo>
                    <a:pt x="0" y="0"/>
                  </a:moveTo>
                  <a:lnTo>
                    <a:pt x="0" y="1856"/>
                  </a:lnTo>
                  <a:lnTo>
                    <a:pt x="1847" y="1856"/>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396" name="Google Shape;396;p9"/>
            <p:cNvSpPr/>
            <p:nvPr/>
          </p:nvSpPr>
          <p:spPr>
            <a:xfrm>
              <a:off x="635466" y="2465894"/>
              <a:ext cx="59191" cy="59159"/>
            </a:xfrm>
            <a:custGeom>
              <a:avLst/>
              <a:gdLst/>
              <a:ahLst/>
              <a:cxnLst/>
              <a:rect l="l" t="t" r="r" b="b"/>
              <a:pathLst>
                <a:path w="1848" h="1847" extrusionOk="0">
                  <a:moveTo>
                    <a:pt x="0" y="0"/>
                  </a:moveTo>
                  <a:lnTo>
                    <a:pt x="0" y="1847"/>
                  </a:lnTo>
                  <a:lnTo>
                    <a:pt x="1847" y="1847"/>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397" name="Google Shape;397;p9"/>
            <p:cNvSpPr/>
            <p:nvPr/>
          </p:nvSpPr>
          <p:spPr>
            <a:xfrm>
              <a:off x="635466" y="2693050"/>
              <a:ext cx="59191" cy="59191"/>
            </a:xfrm>
            <a:custGeom>
              <a:avLst/>
              <a:gdLst/>
              <a:ahLst/>
              <a:cxnLst/>
              <a:rect l="l" t="t" r="r" b="b"/>
              <a:pathLst>
                <a:path w="1848" h="1848" extrusionOk="0">
                  <a:moveTo>
                    <a:pt x="0" y="0"/>
                  </a:moveTo>
                  <a:lnTo>
                    <a:pt x="0" y="1847"/>
                  </a:lnTo>
                  <a:lnTo>
                    <a:pt x="1847" y="1847"/>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grpSp>
      <p:grpSp>
        <p:nvGrpSpPr>
          <p:cNvPr id="398" name="Google Shape;398;p9"/>
          <p:cNvGrpSpPr/>
          <p:nvPr/>
        </p:nvGrpSpPr>
        <p:grpSpPr>
          <a:xfrm rot="10800000" flipH="1">
            <a:off x="15935576" y="-180489"/>
            <a:ext cx="1137253" cy="958543"/>
            <a:chOff x="4534959" y="3244799"/>
            <a:chExt cx="609243" cy="513505"/>
          </a:xfrm>
        </p:grpSpPr>
        <p:sp>
          <p:nvSpPr>
            <p:cNvPr id="399" name="Google Shape;399;p9"/>
            <p:cNvSpPr/>
            <p:nvPr/>
          </p:nvSpPr>
          <p:spPr>
            <a:xfrm>
              <a:off x="4534959" y="3244799"/>
              <a:ext cx="59480" cy="59191"/>
            </a:xfrm>
            <a:custGeom>
              <a:avLst/>
              <a:gdLst/>
              <a:ahLst/>
              <a:cxnLst/>
              <a:rect l="l" t="t" r="r" b="b"/>
              <a:pathLst>
                <a:path w="1857" h="1848" extrusionOk="0">
                  <a:moveTo>
                    <a:pt x="1" y="1"/>
                  </a:moveTo>
                  <a:lnTo>
                    <a:pt x="1" y="1847"/>
                  </a:lnTo>
                  <a:lnTo>
                    <a:pt x="1856" y="1847"/>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400" name="Google Shape;400;p9"/>
            <p:cNvSpPr/>
            <p:nvPr/>
          </p:nvSpPr>
          <p:spPr>
            <a:xfrm>
              <a:off x="4534959" y="3471988"/>
              <a:ext cx="59480" cy="59159"/>
            </a:xfrm>
            <a:custGeom>
              <a:avLst/>
              <a:gdLst/>
              <a:ahLst/>
              <a:cxnLst/>
              <a:rect l="l" t="t" r="r" b="b"/>
              <a:pathLst>
                <a:path w="1857" h="1847" extrusionOk="0">
                  <a:moveTo>
                    <a:pt x="1" y="0"/>
                  </a:moveTo>
                  <a:lnTo>
                    <a:pt x="1"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401" name="Google Shape;401;p9"/>
            <p:cNvSpPr/>
            <p:nvPr/>
          </p:nvSpPr>
          <p:spPr>
            <a:xfrm>
              <a:off x="4534959" y="3698857"/>
              <a:ext cx="59480" cy="59448"/>
            </a:xfrm>
            <a:custGeom>
              <a:avLst/>
              <a:gdLst/>
              <a:ahLst/>
              <a:cxnLst/>
              <a:rect l="l" t="t" r="r" b="b"/>
              <a:pathLst>
                <a:path w="1857" h="1856" extrusionOk="0">
                  <a:moveTo>
                    <a:pt x="1" y="0"/>
                  </a:moveTo>
                  <a:lnTo>
                    <a:pt x="1" y="1856"/>
                  </a:lnTo>
                  <a:lnTo>
                    <a:pt x="1856" y="1856"/>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402" name="Google Shape;402;p9"/>
            <p:cNvSpPr/>
            <p:nvPr/>
          </p:nvSpPr>
          <p:spPr>
            <a:xfrm>
              <a:off x="4718138" y="3244799"/>
              <a:ext cx="59448" cy="59191"/>
            </a:xfrm>
            <a:custGeom>
              <a:avLst/>
              <a:gdLst/>
              <a:ahLst/>
              <a:cxnLst/>
              <a:rect l="l" t="t" r="r" b="b"/>
              <a:pathLst>
                <a:path w="1856" h="1848" extrusionOk="0">
                  <a:moveTo>
                    <a:pt x="0" y="1"/>
                  </a:moveTo>
                  <a:lnTo>
                    <a:pt x="0" y="1847"/>
                  </a:lnTo>
                  <a:lnTo>
                    <a:pt x="1856" y="1847"/>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403" name="Google Shape;403;p9"/>
            <p:cNvSpPr/>
            <p:nvPr/>
          </p:nvSpPr>
          <p:spPr>
            <a:xfrm>
              <a:off x="4718138" y="3471988"/>
              <a:ext cx="59448" cy="59159"/>
            </a:xfrm>
            <a:custGeom>
              <a:avLst/>
              <a:gdLst/>
              <a:ahLst/>
              <a:cxnLst/>
              <a:rect l="l" t="t" r="r" b="b"/>
              <a:pathLst>
                <a:path w="1856" h="1847"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404" name="Google Shape;404;p9"/>
            <p:cNvSpPr/>
            <p:nvPr/>
          </p:nvSpPr>
          <p:spPr>
            <a:xfrm>
              <a:off x="4718138" y="3698857"/>
              <a:ext cx="59448" cy="59448"/>
            </a:xfrm>
            <a:custGeom>
              <a:avLst/>
              <a:gdLst/>
              <a:ahLst/>
              <a:cxnLst/>
              <a:rect l="l" t="t" r="r" b="b"/>
              <a:pathLst>
                <a:path w="1856" h="1856" extrusionOk="0">
                  <a:moveTo>
                    <a:pt x="0" y="0"/>
                  </a:moveTo>
                  <a:lnTo>
                    <a:pt x="0" y="1856"/>
                  </a:lnTo>
                  <a:lnTo>
                    <a:pt x="1856" y="1856"/>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405" name="Google Shape;405;p9"/>
            <p:cNvSpPr/>
            <p:nvPr/>
          </p:nvSpPr>
          <p:spPr>
            <a:xfrm>
              <a:off x="4901574" y="3244799"/>
              <a:ext cx="59480" cy="59191"/>
            </a:xfrm>
            <a:custGeom>
              <a:avLst/>
              <a:gdLst/>
              <a:ahLst/>
              <a:cxnLst/>
              <a:rect l="l" t="t" r="r" b="b"/>
              <a:pathLst>
                <a:path w="1857" h="1848" extrusionOk="0">
                  <a:moveTo>
                    <a:pt x="1" y="1"/>
                  </a:moveTo>
                  <a:lnTo>
                    <a:pt x="1" y="1847"/>
                  </a:lnTo>
                  <a:lnTo>
                    <a:pt x="1856" y="1847"/>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406" name="Google Shape;406;p9"/>
            <p:cNvSpPr/>
            <p:nvPr/>
          </p:nvSpPr>
          <p:spPr>
            <a:xfrm>
              <a:off x="4901574" y="3471988"/>
              <a:ext cx="59480" cy="59159"/>
            </a:xfrm>
            <a:custGeom>
              <a:avLst/>
              <a:gdLst/>
              <a:ahLst/>
              <a:cxnLst/>
              <a:rect l="l" t="t" r="r" b="b"/>
              <a:pathLst>
                <a:path w="1857" h="1847" extrusionOk="0">
                  <a:moveTo>
                    <a:pt x="1" y="0"/>
                  </a:moveTo>
                  <a:lnTo>
                    <a:pt x="1"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407" name="Google Shape;407;p9"/>
            <p:cNvSpPr/>
            <p:nvPr/>
          </p:nvSpPr>
          <p:spPr>
            <a:xfrm>
              <a:off x="4901574" y="3698857"/>
              <a:ext cx="59480" cy="59448"/>
            </a:xfrm>
            <a:custGeom>
              <a:avLst/>
              <a:gdLst/>
              <a:ahLst/>
              <a:cxnLst/>
              <a:rect l="l" t="t" r="r" b="b"/>
              <a:pathLst>
                <a:path w="1857" h="1856" extrusionOk="0">
                  <a:moveTo>
                    <a:pt x="1" y="0"/>
                  </a:moveTo>
                  <a:lnTo>
                    <a:pt x="1" y="1856"/>
                  </a:lnTo>
                  <a:lnTo>
                    <a:pt x="1856" y="1856"/>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408" name="Google Shape;408;p9"/>
            <p:cNvSpPr/>
            <p:nvPr/>
          </p:nvSpPr>
          <p:spPr>
            <a:xfrm>
              <a:off x="5085010" y="3244799"/>
              <a:ext cx="59191" cy="59191"/>
            </a:xfrm>
            <a:custGeom>
              <a:avLst/>
              <a:gdLst/>
              <a:ahLst/>
              <a:cxnLst/>
              <a:rect l="l" t="t" r="r" b="b"/>
              <a:pathLst>
                <a:path w="1848" h="1848" extrusionOk="0">
                  <a:moveTo>
                    <a:pt x="1" y="1"/>
                  </a:moveTo>
                  <a:lnTo>
                    <a:pt x="1" y="1847"/>
                  </a:lnTo>
                  <a:lnTo>
                    <a:pt x="1848" y="1847"/>
                  </a:lnTo>
                  <a:lnTo>
                    <a:pt x="184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409" name="Google Shape;409;p9"/>
            <p:cNvSpPr/>
            <p:nvPr/>
          </p:nvSpPr>
          <p:spPr>
            <a:xfrm>
              <a:off x="5085010" y="3471988"/>
              <a:ext cx="59191" cy="59159"/>
            </a:xfrm>
            <a:custGeom>
              <a:avLst/>
              <a:gdLst/>
              <a:ahLst/>
              <a:cxnLst/>
              <a:rect l="l" t="t" r="r" b="b"/>
              <a:pathLst>
                <a:path w="1848" h="1847" extrusionOk="0">
                  <a:moveTo>
                    <a:pt x="1" y="0"/>
                  </a:moveTo>
                  <a:lnTo>
                    <a:pt x="1" y="1847"/>
                  </a:lnTo>
                  <a:lnTo>
                    <a:pt x="1848" y="1847"/>
                  </a:lnTo>
                  <a:lnTo>
                    <a:pt x="184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410" name="Google Shape;410;p9"/>
            <p:cNvSpPr/>
            <p:nvPr/>
          </p:nvSpPr>
          <p:spPr>
            <a:xfrm>
              <a:off x="5085010" y="3698857"/>
              <a:ext cx="59191" cy="59448"/>
            </a:xfrm>
            <a:custGeom>
              <a:avLst/>
              <a:gdLst/>
              <a:ahLst/>
              <a:cxnLst/>
              <a:rect l="l" t="t" r="r" b="b"/>
              <a:pathLst>
                <a:path w="1848" h="1856" extrusionOk="0">
                  <a:moveTo>
                    <a:pt x="1" y="0"/>
                  </a:moveTo>
                  <a:lnTo>
                    <a:pt x="1" y="1856"/>
                  </a:lnTo>
                  <a:lnTo>
                    <a:pt x="1848" y="1856"/>
                  </a:lnTo>
                  <a:lnTo>
                    <a:pt x="184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grpSp>
      <p:sp>
        <p:nvSpPr>
          <p:cNvPr id="411" name="Google Shape;411;p9"/>
          <p:cNvSpPr/>
          <p:nvPr/>
        </p:nvSpPr>
        <p:spPr>
          <a:xfrm rot="10800000" flipH="1">
            <a:off x="2" y="2051905"/>
            <a:ext cx="1078540" cy="5862140"/>
          </a:xfrm>
          <a:custGeom>
            <a:avLst/>
            <a:gdLst/>
            <a:ahLst/>
            <a:cxnLst/>
            <a:rect l="l" t="t" r="r" b="b"/>
            <a:pathLst>
              <a:path w="18039" h="59343" fill="none" extrusionOk="0">
                <a:moveTo>
                  <a:pt x="0" y="0"/>
                </a:moveTo>
                <a:lnTo>
                  <a:pt x="18038" y="0"/>
                </a:lnTo>
                <a:lnTo>
                  <a:pt x="18038" y="59343"/>
                </a:lnTo>
                <a:lnTo>
                  <a:pt x="0" y="59343"/>
                </a:lnTo>
              </a:path>
            </a:pathLst>
          </a:custGeom>
          <a:noFill/>
          <a:ln w="9525" cap="flat" cmpd="sng">
            <a:solidFill>
              <a:schemeClr val="lt1"/>
            </a:solidFill>
            <a:prstDash val="solid"/>
            <a:miter lim="8921"/>
            <a:headEnd type="none" w="sm" len="sm"/>
            <a:tailEnd type="none" w="sm" len="sm"/>
          </a:ln>
        </p:spPr>
        <p:txBody>
          <a:bodyPr spcFirstLastPara="1" wrap="square" lIns="127995" tIns="127995" rIns="127995" bIns="127995" anchor="ctr" anchorCtr="0">
            <a:noAutofit/>
          </a:bodyPr>
          <a:lstStyle/>
          <a:p>
            <a:pPr marL="0" lvl="0" indent="0" algn="l" rtl="0">
              <a:spcBef>
                <a:spcPts val="0"/>
              </a:spcBef>
              <a:spcAft>
                <a:spcPts val="0"/>
              </a:spcAft>
              <a:buNone/>
            </a:pPr>
            <a:endParaRPr sz="3073"/>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75"/>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1">
  <p:cSld name="CUSTOM_2">
    <p:bg>
      <p:bgPr>
        <a:solidFill>
          <a:schemeClr val="dk1"/>
        </a:solidFill>
        <a:effectLst/>
      </p:bgPr>
    </p:bg>
    <p:spTree>
      <p:nvGrpSpPr>
        <p:cNvPr id="1" name="Shape 549"/>
        <p:cNvGrpSpPr/>
        <p:nvPr/>
      </p:nvGrpSpPr>
      <p:grpSpPr>
        <a:xfrm>
          <a:off x="0" y="0"/>
          <a:ext cx="0" cy="0"/>
          <a:chOff x="0" y="0"/>
          <a:chExt cx="0" cy="0"/>
        </a:xfrm>
      </p:grpSpPr>
      <p:sp>
        <p:nvSpPr>
          <p:cNvPr id="550" name="Google Shape;550;p14"/>
          <p:cNvSpPr txBox="1">
            <a:spLocks noGrp="1"/>
          </p:cNvSpPr>
          <p:nvPr>
            <p:ph type="title"/>
          </p:nvPr>
        </p:nvSpPr>
        <p:spPr>
          <a:xfrm>
            <a:off x="5594293" y="3609491"/>
            <a:ext cx="8246000" cy="1571360"/>
          </a:xfrm>
          <a:prstGeom prst="rect">
            <a:avLst/>
          </a:prstGeom>
        </p:spPr>
        <p:txBody>
          <a:bodyPr spcFirstLastPara="1" wrap="square" lIns="91425" tIns="91425" rIns="91425" bIns="91425" anchor="b" anchorCtr="0">
            <a:noAutofit/>
          </a:bodyPr>
          <a:lstStyle>
            <a:lvl1pPr lvl="0" algn="l" rtl="0">
              <a:spcBef>
                <a:spcPts val="0"/>
              </a:spcBef>
              <a:spcAft>
                <a:spcPts val="0"/>
              </a:spcAft>
              <a:buSzPts val="3600"/>
              <a:buNone/>
              <a:defRPr sz="6720">
                <a:solidFill>
                  <a:schemeClr val="accent1"/>
                </a:solidFill>
              </a:defRPr>
            </a:lvl1pPr>
            <a:lvl2pPr lvl="1" algn="ctr" rtl="0">
              <a:spcBef>
                <a:spcPts val="0"/>
              </a:spcBef>
              <a:spcAft>
                <a:spcPts val="0"/>
              </a:spcAft>
              <a:buSzPts val="3600"/>
              <a:buNone/>
              <a:defRPr sz="5040"/>
            </a:lvl2pPr>
            <a:lvl3pPr lvl="2" algn="ctr" rtl="0">
              <a:spcBef>
                <a:spcPts val="0"/>
              </a:spcBef>
              <a:spcAft>
                <a:spcPts val="0"/>
              </a:spcAft>
              <a:buSzPts val="3600"/>
              <a:buNone/>
              <a:defRPr sz="5040"/>
            </a:lvl3pPr>
            <a:lvl4pPr lvl="3" algn="ctr" rtl="0">
              <a:spcBef>
                <a:spcPts val="0"/>
              </a:spcBef>
              <a:spcAft>
                <a:spcPts val="0"/>
              </a:spcAft>
              <a:buSzPts val="3600"/>
              <a:buNone/>
              <a:defRPr sz="5040"/>
            </a:lvl4pPr>
            <a:lvl5pPr lvl="4" algn="ctr" rtl="0">
              <a:spcBef>
                <a:spcPts val="0"/>
              </a:spcBef>
              <a:spcAft>
                <a:spcPts val="0"/>
              </a:spcAft>
              <a:buSzPts val="3600"/>
              <a:buNone/>
              <a:defRPr sz="5040"/>
            </a:lvl5pPr>
            <a:lvl6pPr lvl="5" algn="ctr" rtl="0">
              <a:spcBef>
                <a:spcPts val="0"/>
              </a:spcBef>
              <a:spcAft>
                <a:spcPts val="0"/>
              </a:spcAft>
              <a:buSzPts val="3600"/>
              <a:buNone/>
              <a:defRPr sz="5040"/>
            </a:lvl6pPr>
            <a:lvl7pPr lvl="6" algn="ctr" rtl="0">
              <a:spcBef>
                <a:spcPts val="0"/>
              </a:spcBef>
              <a:spcAft>
                <a:spcPts val="0"/>
              </a:spcAft>
              <a:buSzPts val="3600"/>
              <a:buNone/>
              <a:defRPr sz="5040"/>
            </a:lvl7pPr>
            <a:lvl8pPr lvl="7" algn="ctr" rtl="0">
              <a:spcBef>
                <a:spcPts val="0"/>
              </a:spcBef>
              <a:spcAft>
                <a:spcPts val="0"/>
              </a:spcAft>
              <a:buSzPts val="3600"/>
              <a:buNone/>
              <a:defRPr sz="5040"/>
            </a:lvl8pPr>
            <a:lvl9pPr lvl="8" algn="ctr" rtl="0">
              <a:spcBef>
                <a:spcPts val="0"/>
              </a:spcBef>
              <a:spcAft>
                <a:spcPts val="0"/>
              </a:spcAft>
              <a:buSzPts val="3600"/>
              <a:buNone/>
              <a:defRPr sz="5040"/>
            </a:lvl9pPr>
          </a:lstStyle>
          <a:p>
            <a:endParaRPr/>
          </a:p>
        </p:txBody>
      </p:sp>
      <p:sp>
        <p:nvSpPr>
          <p:cNvPr id="551" name="Google Shape;551;p14"/>
          <p:cNvSpPr txBox="1">
            <a:spLocks noGrp="1"/>
          </p:cNvSpPr>
          <p:nvPr>
            <p:ph type="title" idx="2" hasCustomPrompt="1"/>
          </p:nvPr>
        </p:nvSpPr>
        <p:spPr>
          <a:xfrm>
            <a:off x="3228471" y="3853313"/>
            <a:ext cx="1938160" cy="1939840"/>
          </a:xfrm>
          <a:prstGeom prst="rect">
            <a:avLst/>
          </a:prstGeom>
          <a:solidFill>
            <a:schemeClr val="lt2"/>
          </a:solidFill>
        </p:spPr>
        <p:txBody>
          <a:bodyPr spcFirstLastPara="1" wrap="square" lIns="91425" tIns="91425" rIns="91425" bIns="91425" anchor="ctr" anchorCtr="0">
            <a:noAutofit/>
          </a:bodyPr>
          <a:lstStyle>
            <a:lvl1pPr lvl="0" algn="ctr" rtl="0">
              <a:spcBef>
                <a:spcPts val="0"/>
              </a:spcBef>
              <a:spcAft>
                <a:spcPts val="0"/>
              </a:spcAft>
              <a:buSzPts val="6000"/>
              <a:buNone/>
              <a:defRPr sz="7000">
                <a:solidFill>
                  <a:schemeClr val="dk1"/>
                </a:solidFill>
              </a:defRPr>
            </a:lvl1pPr>
            <a:lvl2pPr lvl="1" algn="ctr" rtl="0">
              <a:spcBef>
                <a:spcPts val="0"/>
              </a:spcBef>
              <a:spcAft>
                <a:spcPts val="0"/>
              </a:spcAft>
              <a:buSzPts val="6000"/>
              <a:buNone/>
              <a:defRPr sz="8400"/>
            </a:lvl2pPr>
            <a:lvl3pPr lvl="2" algn="ctr" rtl="0">
              <a:spcBef>
                <a:spcPts val="0"/>
              </a:spcBef>
              <a:spcAft>
                <a:spcPts val="0"/>
              </a:spcAft>
              <a:buSzPts val="6000"/>
              <a:buNone/>
              <a:defRPr sz="8400"/>
            </a:lvl3pPr>
            <a:lvl4pPr lvl="3" algn="ctr" rtl="0">
              <a:spcBef>
                <a:spcPts val="0"/>
              </a:spcBef>
              <a:spcAft>
                <a:spcPts val="0"/>
              </a:spcAft>
              <a:buSzPts val="6000"/>
              <a:buNone/>
              <a:defRPr sz="8400"/>
            </a:lvl4pPr>
            <a:lvl5pPr lvl="4" algn="ctr" rtl="0">
              <a:spcBef>
                <a:spcPts val="0"/>
              </a:spcBef>
              <a:spcAft>
                <a:spcPts val="0"/>
              </a:spcAft>
              <a:buSzPts val="6000"/>
              <a:buNone/>
              <a:defRPr sz="8400"/>
            </a:lvl5pPr>
            <a:lvl6pPr lvl="5" algn="ctr" rtl="0">
              <a:spcBef>
                <a:spcPts val="0"/>
              </a:spcBef>
              <a:spcAft>
                <a:spcPts val="0"/>
              </a:spcAft>
              <a:buSzPts val="6000"/>
              <a:buNone/>
              <a:defRPr sz="8400"/>
            </a:lvl6pPr>
            <a:lvl7pPr lvl="6" algn="ctr" rtl="0">
              <a:spcBef>
                <a:spcPts val="0"/>
              </a:spcBef>
              <a:spcAft>
                <a:spcPts val="0"/>
              </a:spcAft>
              <a:buSzPts val="6000"/>
              <a:buNone/>
              <a:defRPr sz="8400"/>
            </a:lvl7pPr>
            <a:lvl8pPr lvl="7" algn="ctr" rtl="0">
              <a:spcBef>
                <a:spcPts val="0"/>
              </a:spcBef>
              <a:spcAft>
                <a:spcPts val="0"/>
              </a:spcAft>
              <a:buSzPts val="6000"/>
              <a:buNone/>
              <a:defRPr sz="8400"/>
            </a:lvl8pPr>
            <a:lvl9pPr lvl="8" algn="ctr" rtl="0">
              <a:spcBef>
                <a:spcPts val="0"/>
              </a:spcBef>
              <a:spcAft>
                <a:spcPts val="0"/>
              </a:spcAft>
              <a:buSzPts val="6000"/>
              <a:buNone/>
              <a:defRPr sz="8400"/>
            </a:lvl9pPr>
          </a:lstStyle>
          <a:p>
            <a:r>
              <a:t>xx%</a:t>
            </a:r>
          </a:p>
        </p:txBody>
      </p:sp>
      <p:sp>
        <p:nvSpPr>
          <p:cNvPr id="552" name="Google Shape;552;p14"/>
          <p:cNvSpPr txBox="1">
            <a:spLocks noGrp="1"/>
          </p:cNvSpPr>
          <p:nvPr>
            <p:ph type="subTitle" idx="1"/>
          </p:nvPr>
        </p:nvSpPr>
        <p:spPr>
          <a:xfrm>
            <a:off x="5594293" y="5180851"/>
            <a:ext cx="8246000" cy="81088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960">
                <a:solidFill>
                  <a:schemeClr val="lt1"/>
                </a:solidFill>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553" name="Google Shape;553;p14"/>
          <p:cNvSpPr/>
          <p:nvPr/>
        </p:nvSpPr>
        <p:spPr>
          <a:xfrm flipH="1">
            <a:off x="553062" y="8434501"/>
            <a:ext cx="1648044" cy="3927620"/>
          </a:xfrm>
          <a:custGeom>
            <a:avLst/>
            <a:gdLst/>
            <a:ahLst/>
            <a:cxnLst/>
            <a:rect l="l" t="t" r="r" b="b"/>
            <a:pathLst>
              <a:path w="27547" h="65650" extrusionOk="0">
                <a:moveTo>
                  <a:pt x="0" y="1"/>
                </a:moveTo>
                <a:lnTo>
                  <a:pt x="0" y="65650"/>
                </a:lnTo>
                <a:lnTo>
                  <a:pt x="27547" y="65650"/>
                </a:lnTo>
                <a:lnTo>
                  <a:pt x="27547" y="1"/>
                </a:lnTo>
                <a:close/>
              </a:path>
            </a:pathLst>
          </a:custGeom>
          <a:solidFill>
            <a:schemeClr val="dk2"/>
          </a:solidFill>
          <a:ln>
            <a:noFill/>
          </a:ln>
        </p:spPr>
        <p:txBody>
          <a:bodyPr spcFirstLastPara="1" wrap="square" lIns="127995" tIns="127995" rIns="127995" bIns="127995" anchor="ctr" anchorCtr="0">
            <a:noAutofit/>
          </a:bodyPr>
          <a:lstStyle/>
          <a:p>
            <a:pPr marL="0" lvl="0" indent="0" algn="l" rtl="0">
              <a:spcBef>
                <a:spcPts val="0"/>
              </a:spcBef>
              <a:spcAft>
                <a:spcPts val="0"/>
              </a:spcAft>
              <a:buNone/>
            </a:pPr>
            <a:endParaRPr sz="3073"/>
          </a:p>
        </p:txBody>
      </p:sp>
      <p:sp>
        <p:nvSpPr>
          <p:cNvPr id="554" name="Google Shape;554;p14"/>
          <p:cNvSpPr/>
          <p:nvPr/>
        </p:nvSpPr>
        <p:spPr>
          <a:xfrm flipH="1">
            <a:off x="5059431" y="-1511473"/>
            <a:ext cx="4606116" cy="2327437"/>
          </a:xfrm>
          <a:custGeom>
            <a:avLst/>
            <a:gdLst/>
            <a:ahLst/>
            <a:cxnLst/>
            <a:rect l="l" t="t" r="r" b="b"/>
            <a:pathLst>
              <a:path w="76991" h="38903" extrusionOk="0">
                <a:moveTo>
                  <a:pt x="0" y="1"/>
                </a:moveTo>
                <a:lnTo>
                  <a:pt x="0" y="38902"/>
                </a:lnTo>
                <a:lnTo>
                  <a:pt x="76991" y="38902"/>
                </a:lnTo>
                <a:lnTo>
                  <a:pt x="76991" y="1"/>
                </a:lnTo>
                <a:close/>
              </a:path>
            </a:pathLst>
          </a:custGeom>
          <a:solidFill>
            <a:schemeClr val="dk2"/>
          </a:solidFill>
          <a:ln>
            <a:noFill/>
          </a:ln>
        </p:spPr>
        <p:txBody>
          <a:bodyPr spcFirstLastPara="1" wrap="square" lIns="127995" tIns="127995" rIns="127995" bIns="127995" anchor="ctr" anchorCtr="0">
            <a:noAutofit/>
          </a:bodyPr>
          <a:lstStyle/>
          <a:p>
            <a:pPr marL="0" lvl="0" indent="0" algn="l" rtl="0">
              <a:spcBef>
                <a:spcPts val="0"/>
              </a:spcBef>
              <a:spcAft>
                <a:spcPts val="0"/>
              </a:spcAft>
              <a:buNone/>
            </a:pPr>
            <a:endParaRPr sz="3073"/>
          </a:p>
        </p:txBody>
      </p:sp>
      <p:sp>
        <p:nvSpPr>
          <p:cNvPr id="555" name="Google Shape;555;p14"/>
          <p:cNvSpPr/>
          <p:nvPr/>
        </p:nvSpPr>
        <p:spPr>
          <a:xfrm flipH="1">
            <a:off x="15950434" y="829576"/>
            <a:ext cx="2084181" cy="5010663"/>
          </a:xfrm>
          <a:custGeom>
            <a:avLst/>
            <a:gdLst/>
            <a:ahLst/>
            <a:cxnLst/>
            <a:rect l="l" t="t" r="r" b="b"/>
            <a:pathLst>
              <a:path w="34837" h="83753" extrusionOk="0">
                <a:moveTo>
                  <a:pt x="0" y="0"/>
                </a:moveTo>
                <a:lnTo>
                  <a:pt x="0" y="83752"/>
                </a:lnTo>
                <a:lnTo>
                  <a:pt x="34836" y="83752"/>
                </a:lnTo>
                <a:lnTo>
                  <a:pt x="34836" y="0"/>
                </a:lnTo>
                <a:close/>
              </a:path>
            </a:pathLst>
          </a:custGeom>
          <a:solidFill>
            <a:schemeClr val="dk2"/>
          </a:solidFill>
          <a:ln>
            <a:noFill/>
          </a:ln>
        </p:spPr>
        <p:txBody>
          <a:bodyPr spcFirstLastPara="1" wrap="square" lIns="127995" tIns="127995" rIns="127995" bIns="127995" anchor="ctr" anchorCtr="0">
            <a:noAutofit/>
          </a:bodyPr>
          <a:lstStyle/>
          <a:p>
            <a:pPr marL="0" lvl="0" indent="0" algn="l" rtl="0">
              <a:spcBef>
                <a:spcPts val="0"/>
              </a:spcBef>
              <a:spcAft>
                <a:spcPts val="0"/>
              </a:spcAft>
              <a:buNone/>
            </a:pPr>
            <a:endParaRPr sz="3073"/>
          </a:p>
        </p:txBody>
      </p:sp>
      <p:grpSp>
        <p:nvGrpSpPr>
          <p:cNvPr id="556" name="Google Shape;556;p14"/>
          <p:cNvGrpSpPr/>
          <p:nvPr/>
        </p:nvGrpSpPr>
        <p:grpSpPr>
          <a:xfrm flipH="1">
            <a:off x="277976" y="285944"/>
            <a:ext cx="756209" cy="3724510"/>
            <a:chOff x="8522291" y="153184"/>
            <a:chExt cx="405112" cy="1995273"/>
          </a:xfrm>
        </p:grpSpPr>
        <p:sp>
          <p:nvSpPr>
            <p:cNvPr id="557" name="Google Shape;557;p14"/>
            <p:cNvSpPr/>
            <p:nvPr/>
          </p:nvSpPr>
          <p:spPr>
            <a:xfrm>
              <a:off x="8522291" y="153184"/>
              <a:ext cx="98810" cy="98778"/>
            </a:xfrm>
            <a:custGeom>
              <a:avLst/>
              <a:gdLst/>
              <a:ahLst/>
              <a:cxnLst/>
              <a:rect l="l" t="t" r="r" b="b"/>
              <a:pathLst>
                <a:path w="3083" h="3082" extrusionOk="0">
                  <a:moveTo>
                    <a:pt x="1" y="1"/>
                  </a:moveTo>
                  <a:lnTo>
                    <a:pt x="1" y="3082"/>
                  </a:lnTo>
                  <a:lnTo>
                    <a:pt x="3082" y="3082"/>
                  </a:lnTo>
                  <a:lnTo>
                    <a:pt x="30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558" name="Google Shape;558;p14"/>
            <p:cNvSpPr/>
            <p:nvPr/>
          </p:nvSpPr>
          <p:spPr>
            <a:xfrm>
              <a:off x="8522291" y="532207"/>
              <a:ext cx="98810" cy="99259"/>
            </a:xfrm>
            <a:custGeom>
              <a:avLst/>
              <a:gdLst/>
              <a:ahLst/>
              <a:cxnLst/>
              <a:rect l="l" t="t" r="r" b="b"/>
              <a:pathLst>
                <a:path w="3083" h="3097" extrusionOk="0">
                  <a:moveTo>
                    <a:pt x="1" y="1"/>
                  </a:moveTo>
                  <a:lnTo>
                    <a:pt x="1" y="3096"/>
                  </a:lnTo>
                  <a:lnTo>
                    <a:pt x="3082" y="3096"/>
                  </a:lnTo>
                  <a:lnTo>
                    <a:pt x="30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559" name="Google Shape;559;p14"/>
            <p:cNvSpPr/>
            <p:nvPr/>
          </p:nvSpPr>
          <p:spPr>
            <a:xfrm>
              <a:off x="8522291" y="911679"/>
              <a:ext cx="98810" cy="98810"/>
            </a:xfrm>
            <a:custGeom>
              <a:avLst/>
              <a:gdLst/>
              <a:ahLst/>
              <a:cxnLst/>
              <a:rect l="l" t="t" r="r" b="b"/>
              <a:pathLst>
                <a:path w="3083" h="3083" extrusionOk="0">
                  <a:moveTo>
                    <a:pt x="1" y="1"/>
                  </a:moveTo>
                  <a:lnTo>
                    <a:pt x="1" y="3082"/>
                  </a:lnTo>
                  <a:lnTo>
                    <a:pt x="3082" y="3082"/>
                  </a:lnTo>
                  <a:lnTo>
                    <a:pt x="30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560" name="Google Shape;560;p14"/>
            <p:cNvSpPr/>
            <p:nvPr/>
          </p:nvSpPr>
          <p:spPr>
            <a:xfrm>
              <a:off x="8522291" y="1290702"/>
              <a:ext cx="98810" cy="99259"/>
            </a:xfrm>
            <a:custGeom>
              <a:avLst/>
              <a:gdLst/>
              <a:ahLst/>
              <a:cxnLst/>
              <a:rect l="l" t="t" r="r" b="b"/>
              <a:pathLst>
                <a:path w="3083" h="3097" extrusionOk="0">
                  <a:moveTo>
                    <a:pt x="1" y="1"/>
                  </a:moveTo>
                  <a:lnTo>
                    <a:pt x="1" y="3096"/>
                  </a:lnTo>
                  <a:lnTo>
                    <a:pt x="3082" y="3096"/>
                  </a:lnTo>
                  <a:lnTo>
                    <a:pt x="30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561" name="Google Shape;561;p14"/>
            <p:cNvSpPr/>
            <p:nvPr/>
          </p:nvSpPr>
          <p:spPr>
            <a:xfrm>
              <a:off x="8522291" y="1670174"/>
              <a:ext cx="98810" cy="98810"/>
            </a:xfrm>
            <a:custGeom>
              <a:avLst/>
              <a:gdLst/>
              <a:ahLst/>
              <a:cxnLst/>
              <a:rect l="l" t="t" r="r" b="b"/>
              <a:pathLst>
                <a:path w="3083" h="3083" extrusionOk="0">
                  <a:moveTo>
                    <a:pt x="1" y="1"/>
                  </a:moveTo>
                  <a:lnTo>
                    <a:pt x="1" y="3082"/>
                  </a:lnTo>
                  <a:lnTo>
                    <a:pt x="3082" y="3082"/>
                  </a:lnTo>
                  <a:lnTo>
                    <a:pt x="30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562" name="Google Shape;562;p14"/>
            <p:cNvSpPr/>
            <p:nvPr/>
          </p:nvSpPr>
          <p:spPr>
            <a:xfrm>
              <a:off x="8522291" y="2049198"/>
              <a:ext cx="98810" cy="99259"/>
            </a:xfrm>
            <a:custGeom>
              <a:avLst/>
              <a:gdLst/>
              <a:ahLst/>
              <a:cxnLst/>
              <a:rect l="l" t="t" r="r" b="b"/>
              <a:pathLst>
                <a:path w="3083" h="3097" extrusionOk="0">
                  <a:moveTo>
                    <a:pt x="1" y="1"/>
                  </a:moveTo>
                  <a:lnTo>
                    <a:pt x="1" y="3097"/>
                  </a:lnTo>
                  <a:lnTo>
                    <a:pt x="3082" y="3097"/>
                  </a:lnTo>
                  <a:lnTo>
                    <a:pt x="30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563" name="Google Shape;563;p14"/>
            <p:cNvSpPr/>
            <p:nvPr/>
          </p:nvSpPr>
          <p:spPr>
            <a:xfrm>
              <a:off x="8828177" y="153184"/>
              <a:ext cx="99227" cy="98778"/>
            </a:xfrm>
            <a:custGeom>
              <a:avLst/>
              <a:gdLst/>
              <a:ahLst/>
              <a:cxnLst/>
              <a:rect l="l" t="t" r="r" b="b"/>
              <a:pathLst>
                <a:path w="3096" h="3082" extrusionOk="0">
                  <a:moveTo>
                    <a:pt x="0" y="1"/>
                  </a:moveTo>
                  <a:lnTo>
                    <a:pt x="0" y="3082"/>
                  </a:lnTo>
                  <a:lnTo>
                    <a:pt x="3096" y="3082"/>
                  </a:lnTo>
                  <a:lnTo>
                    <a:pt x="30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564" name="Google Shape;564;p14"/>
            <p:cNvSpPr/>
            <p:nvPr/>
          </p:nvSpPr>
          <p:spPr>
            <a:xfrm>
              <a:off x="8828177" y="532207"/>
              <a:ext cx="99227" cy="99259"/>
            </a:xfrm>
            <a:custGeom>
              <a:avLst/>
              <a:gdLst/>
              <a:ahLst/>
              <a:cxnLst/>
              <a:rect l="l" t="t" r="r" b="b"/>
              <a:pathLst>
                <a:path w="3096" h="3097" extrusionOk="0">
                  <a:moveTo>
                    <a:pt x="0" y="1"/>
                  </a:moveTo>
                  <a:lnTo>
                    <a:pt x="0" y="3096"/>
                  </a:lnTo>
                  <a:lnTo>
                    <a:pt x="3096" y="3096"/>
                  </a:lnTo>
                  <a:lnTo>
                    <a:pt x="30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565" name="Google Shape;565;p14"/>
            <p:cNvSpPr/>
            <p:nvPr/>
          </p:nvSpPr>
          <p:spPr>
            <a:xfrm>
              <a:off x="8828177" y="911679"/>
              <a:ext cx="99227" cy="98810"/>
            </a:xfrm>
            <a:custGeom>
              <a:avLst/>
              <a:gdLst/>
              <a:ahLst/>
              <a:cxnLst/>
              <a:rect l="l" t="t" r="r" b="b"/>
              <a:pathLst>
                <a:path w="3096" h="3083" extrusionOk="0">
                  <a:moveTo>
                    <a:pt x="0" y="1"/>
                  </a:moveTo>
                  <a:lnTo>
                    <a:pt x="0" y="3082"/>
                  </a:lnTo>
                  <a:lnTo>
                    <a:pt x="3096" y="3082"/>
                  </a:lnTo>
                  <a:lnTo>
                    <a:pt x="30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566" name="Google Shape;566;p14"/>
            <p:cNvSpPr/>
            <p:nvPr/>
          </p:nvSpPr>
          <p:spPr>
            <a:xfrm>
              <a:off x="8828177" y="1290702"/>
              <a:ext cx="99227" cy="99259"/>
            </a:xfrm>
            <a:custGeom>
              <a:avLst/>
              <a:gdLst/>
              <a:ahLst/>
              <a:cxnLst/>
              <a:rect l="l" t="t" r="r" b="b"/>
              <a:pathLst>
                <a:path w="3096" h="3097" extrusionOk="0">
                  <a:moveTo>
                    <a:pt x="0" y="1"/>
                  </a:moveTo>
                  <a:lnTo>
                    <a:pt x="0" y="3096"/>
                  </a:lnTo>
                  <a:lnTo>
                    <a:pt x="3096" y="3096"/>
                  </a:lnTo>
                  <a:lnTo>
                    <a:pt x="30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567" name="Google Shape;567;p14"/>
            <p:cNvSpPr/>
            <p:nvPr/>
          </p:nvSpPr>
          <p:spPr>
            <a:xfrm>
              <a:off x="8828177" y="1670174"/>
              <a:ext cx="99227" cy="98810"/>
            </a:xfrm>
            <a:custGeom>
              <a:avLst/>
              <a:gdLst/>
              <a:ahLst/>
              <a:cxnLst/>
              <a:rect l="l" t="t" r="r" b="b"/>
              <a:pathLst>
                <a:path w="3096" h="3083" extrusionOk="0">
                  <a:moveTo>
                    <a:pt x="0" y="1"/>
                  </a:moveTo>
                  <a:lnTo>
                    <a:pt x="0" y="3082"/>
                  </a:lnTo>
                  <a:lnTo>
                    <a:pt x="3096" y="3082"/>
                  </a:lnTo>
                  <a:lnTo>
                    <a:pt x="30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568" name="Google Shape;568;p14"/>
            <p:cNvSpPr/>
            <p:nvPr/>
          </p:nvSpPr>
          <p:spPr>
            <a:xfrm>
              <a:off x="8828177" y="2049198"/>
              <a:ext cx="99227" cy="99259"/>
            </a:xfrm>
            <a:custGeom>
              <a:avLst/>
              <a:gdLst/>
              <a:ahLst/>
              <a:cxnLst/>
              <a:rect l="l" t="t" r="r" b="b"/>
              <a:pathLst>
                <a:path w="3096" h="3097" extrusionOk="0">
                  <a:moveTo>
                    <a:pt x="0" y="1"/>
                  </a:moveTo>
                  <a:lnTo>
                    <a:pt x="0" y="3097"/>
                  </a:lnTo>
                  <a:lnTo>
                    <a:pt x="3096" y="3097"/>
                  </a:lnTo>
                  <a:lnTo>
                    <a:pt x="30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grpSp>
      <p:sp>
        <p:nvSpPr>
          <p:cNvPr id="569" name="Google Shape;569;p14"/>
          <p:cNvSpPr/>
          <p:nvPr/>
        </p:nvSpPr>
        <p:spPr>
          <a:xfrm flipH="1">
            <a:off x="13148417" y="8434502"/>
            <a:ext cx="185284" cy="185224"/>
          </a:xfrm>
          <a:custGeom>
            <a:avLst/>
            <a:gdLst/>
            <a:ahLst/>
            <a:cxnLst/>
            <a:rect l="l" t="t" r="r" b="b"/>
            <a:pathLst>
              <a:path w="3097" h="3096" extrusionOk="0">
                <a:moveTo>
                  <a:pt x="1" y="0"/>
                </a:moveTo>
                <a:lnTo>
                  <a:pt x="1" y="3096"/>
                </a:lnTo>
                <a:lnTo>
                  <a:pt x="3096" y="3096"/>
                </a:lnTo>
                <a:lnTo>
                  <a:pt x="3096" y="0"/>
                </a:lnTo>
                <a:close/>
              </a:path>
            </a:pathLst>
          </a:custGeom>
          <a:solidFill>
            <a:schemeClr val="lt2"/>
          </a:solidFill>
          <a:ln>
            <a:noFill/>
          </a:ln>
        </p:spPr>
        <p:txBody>
          <a:bodyPr spcFirstLastPara="1" wrap="square" lIns="127995" tIns="127995" rIns="127995" bIns="127995" anchor="ctr" anchorCtr="0">
            <a:noAutofit/>
          </a:bodyPr>
          <a:lstStyle/>
          <a:p>
            <a:pPr marL="0" lvl="0" indent="0" algn="l" rtl="0">
              <a:spcBef>
                <a:spcPts val="0"/>
              </a:spcBef>
              <a:spcAft>
                <a:spcPts val="0"/>
              </a:spcAft>
              <a:buNone/>
            </a:pPr>
            <a:endParaRPr sz="3073"/>
          </a:p>
        </p:txBody>
      </p:sp>
      <p:sp>
        <p:nvSpPr>
          <p:cNvPr id="570" name="Google Shape;570;p14"/>
          <p:cNvSpPr/>
          <p:nvPr/>
        </p:nvSpPr>
        <p:spPr>
          <a:xfrm flipH="1">
            <a:off x="13856824" y="8434502"/>
            <a:ext cx="185224" cy="185224"/>
          </a:xfrm>
          <a:custGeom>
            <a:avLst/>
            <a:gdLst/>
            <a:ahLst/>
            <a:cxnLst/>
            <a:rect l="l" t="t" r="r" b="b"/>
            <a:pathLst>
              <a:path w="3096" h="3096" extrusionOk="0">
                <a:moveTo>
                  <a:pt x="0" y="0"/>
                </a:moveTo>
                <a:lnTo>
                  <a:pt x="0" y="3096"/>
                </a:lnTo>
                <a:lnTo>
                  <a:pt x="3096" y="3096"/>
                </a:lnTo>
                <a:lnTo>
                  <a:pt x="3096" y="0"/>
                </a:lnTo>
                <a:close/>
              </a:path>
            </a:pathLst>
          </a:custGeom>
          <a:solidFill>
            <a:schemeClr val="lt2"/>
          </a:solidFill>
          <a:ln>
            <a:noFill/>
          </a:ln>
        </p:spPr>
        <p:txBody>
          <a:bodyPr spcFirstLastPara="1" wrap="square" lIns="127995" tIns="127995" rIns="127995" bIns="127995" anchor="ctr" anchorCtr="0">
            <a:noAutofit/>
          </a:bodyPr>
          <a:lstStyle/>
          <a:p>
            <a:pPr marL="0" lvl="0" indent="0" algn="l" rtl="0">
              <a:spcBef>
                <a:spcPts val="0"/>
              </a:spcBef>
              <a:spcAft>
                <a:spcPts val="0"/>
              </a:spcAft>
              <a:buNone/>
            </a:pPr>
            <a:endParaRPr sz="3073"/>
          </a:p>
        </p:txBody>
      </p:sp>
      <p:sp>
        <p:nvSpPr>
          <p:cNvPr id="571" name="Google Shape;571;p14"/>
          <p:cNvSpPr/>
          <p:nvPr/>
        </p:nvSpPr>
        <p:spPr>
          <a:xfrm flipH="1">
            <a:off x="14564333" y="8434502"/>
            <a:ext cx="185224" cy="185224"/>
          </a:xfrm>
          <a:custGeom>
            <a:avLst/>
            <a:gdLst/>
            <a:ahLst/>
            <a:cxnLst/>
            <a:rect l="l" t="t" r="r" b="b"/>
            <a:pathLst>
              <a:path w="3096" h="3096" extrusionOk="0">
                <a:moveTo>
                  <a:pt x="0" y="0"/>
                </a:moveTo>
                <a:lnTo>
                  <a:pt x="0" y="3096"/>
                </a:lnTo>
                <a:lnTo>
                  <a:pt x="3096" y="3096"/>
                </a:lnTo>
                <a:lnTo>
                  <a:pt x="3096" y="0"/>
                </a:lnTo>
                <a:close/>
              </a:path>
            </a:pathLst>
          </a:custGeom>
          <a:solidFill>
            <a:schemeClr val="lt2"/>
          </a:solidFill>
          <a:ln>
            <a:noFill/>
          </a:ln>
        </p:spPr>
        <p:txBody>
          <a:bodyPr spcFirstLastPara="1" wrap="square" lIns="127995" tIns="127995" rIns="127995" bIns="127995" anchor="ctr" anchorCtr="0">
            <a:noAutofit/>
          </a:bodyPr>
          <a:lstStyle/>
          <a:p>
            <a:pPr marL="0" lvl="0" indent="0" algn="l" rtl="0">
              <a:spcBef>
                <a:spcPts val="0"/>
              </a:spcBef>
              <a:spcAft>
                <a:spcPts val="0"/>
              </a:spcAft>
              <a:buNone/>
            </a:pPr>
            <a:endParaRPr sz="3073"/>
          </a:p>
        </p:txBody>
      </p:sp>
      <p:sp>
        <p:nvSpPr>
          <p:cNvPr id="572" name="Google Shape;572;p14"/>
          <p:cNvSpPr/>
          <p:nvPr/>
        </p:nvSpPr>
        <p:spPr>
          <a:xfrm flipH="1">
            <a:off x="15272681" y="8434502"/>
            <a:ext cx="185224" cy="185224"/>
          </a:xfrm>
          <a:custGeom>
            <a:avLst/>
            <a:gdLst/>
            <a:ahLst/>
            <a:cxnLst/>
            <a:rect l="l" t="t" r="r" b="b"/>
            <a:pathLst>
              <a:path w="3096" h="3096" extrusionOk="0">
                <a:moveTo>
                  <a:pt x="0" y="0"/>
                </a:moveTo>
                <a:lnTo>
                  <a:pt x="0" y="3096"/>
                </a:lnTo>
                <a:lnTo>
                  <a:pt x="3096" y="3096"/>
                </a:lnTo>
                <a:lnTo>
                  <a:pt x="3096" y="0"/>
                </a:lnTo>
                <a:close/>
              </a:path>
            </a:pathLst>
          </a:custGeom>
          <a:solidFill>
            <a:schemeClr val="lt2"/>
          </a:solidFill>
          <a:ln>
            <a:noFill/>
          </a:ln>
        </p:spPr>
        <p:txBody>
          <a:bodyPr spcFirstLastPara="1" wrap="square" lIns="127995" tIns="127995" rIns="127995" bIns="127995" anchor="ctr" anchorCtr="0">
            <a:noAutofit/>
          </a:bodyPr>
          <a:lstStyle/>
          <a:p>
            <a:pPr marL="0" lvl="0" indent="0" algn="l" rtl="0">
              <a:spcBef>
                <a:spcPts val="0"/>
              </a:spcBef>
              <a:spcAft>
                <a:spcPts val="0"/>
              </a:spcAft>
              <a:buNone/>
            </a:pPr>
            <a:endParaRPr sz="3073"/>
          </a:p>
        </p:txBody>
      </p:sp>
      <p:sp>
        <p:nvSpPr>
          <p:cNvPr id="573" name="Google Shape;573;p14"/>
          <p:cNvSpPr/>
          <p:nvPr/>
        </p:nvSpPr>
        <p:spPr>
          <a:xfrm flipH="1">
            <a:off x="15980191" y="8434502"/>
            <a:ext cx="185224" cy="185224"/>
          </a:xfrm>
          <a:custGeom>
            <a:avLst/>
            <a:gdLst/>
            <a:ahLst/>
            <a:cxnLst/>
            <a:rect l="l" t="t" r="r" b="b"/>
            <a:pathLst>
              <a:path w="3096" h="3096" extrusionOk="0">
                <a:moveTo>
                  <a:pt x="0" y="0"/>
                </a:moveTo>
                <a:lnTo>
                  <a:pt x="0" y="3096"/>
                </a:lnTo>
                <a:lnTo>
                  <a:pt x="3096" y="3096"/>
                </a:lnTo>
                <a:lnTo>
                  <a:pt x="3096" y="0"/>
                </a:lnTo>
                <a:close/>
              </a:path>
            </a:pathLst>
          </a:custGeom>
          <a:solidFill>
            <a:schemeClr val="lt2"/>
          </a:solidFill>
          <a:ln>
            <a:noFill/>
          </a:ln>
        </p:spPr>
        <p:txBody>
          <a:bodyPr spcFirstLastPara="1" wrap="square" lIns="127995" tIns="127995" rIns="127995" bIns="127995" anchor="ctr" anchorCtr="0">
            <a:noAutofit/>
          </a:bodyPr>
          <a:lstStyle/>
          <a:p>
            <a:pPr marL="0" lvl="0" indent="0" algn="l" rtl="0">
              <a:spcBef>
                <a:spcPts val="0"/>
              </a:spcBef>
              <a:spcAft>
                <a:spcPts val="0"/>
              </a:spcAft>
              <a:buNone/>
            </a:pPr>
            <a:endParaRPr sz="3073"/>
          </a:p>
        </p:txBody>
      </p:sp>
      <p:sp>
        <p:nvSpPr>
          <p:cNvPr id="574" name="Google Shape;574;p14"/>
          <p:cNvSpPr/>
          <p:nvPr/>
        </p:nvSpPr>
        <p:spPr>
          <a:xfrm flipH="1">
            <a:off x="16688539" y="8434502"/>
            <a:ext cx="185284" cy="185224"/>
          </a:xfrm>
          <a:custGeom>
            <a:avLst/>
            <a:gdLst/>
            <a:ahLst/>
            <a:cxnLst/>
            <a:rect l="l" t="t" r="r" b="b"/>
            <a:pathLst>
              <a:path w="3097" h="3096" extrusionOk="0">
                <a:moveTo>
                  <a:pt x="1" y="0"/>
                </a:moveTo>
                <a:lnTo>
                  <a:pt x="1" y="3096"/>
                </a:lnTo>
                <a:lnTo>
                  <a:pt x="3096" y="3096"/>
                </a:lnTo>
                <a:lnTo>
                  <a:pt x="3096" y="0"/>
                </a:lnTo>
                <a:close/>
              </a:path>
            </a:pathLst>
          </a:custGeom>
          <a:solidFill>
            <a:schemeClr val="lt2"/>
          </a:solidFill>
          <a:ln>
            <a:noFill/>
          </a:ln>
        </p:spPr>
        <p:txBody>
          <a:bodyPr spcFirstLastPara="1" wrap="square" lIns="127995" tIns="127995" rIns="127995" bIns="127995" anchor="ctr" anchorCtr="0">
            <a:noAutofit/>
          </a:bodyPr>
          <a:lstStyle/>
          <a:p>
            <a:pPr marL="0" lvl="0" indent="0" algn="l" rtl="0">
              <a:spcBef>
                <a:spcPts val="0"/>
              </a:spcBef>
              <a:spcAft>
                <a:spcPts val="0"/>
              </a:spcAft>
              <a:buNone/>
            </a:pPr>
            <a:endParaRPr sz="3073"/>
          </a:p>
        </p:txBody>
      </p:sp>
      <p:sp>
        <p:nvSpPr>
          <p:cNvPr id="575" name="Google Shape;575;p14"/>
          <p:cNvSpPr/>
          <p:nvPr/>
        </p:nvSpPr>
        <p:spPr>
          <a:xfrm flipH="1">
            <a:off x="13148417" y="9006268"/>
            <a:ext cx="185284" cy="185283"/>
          </a:xfrm>
          <a:custGeom>
            <a:avLst/>
            <a:gdLst/>
            <a:ahLst/>
            <a:cxnLst/>
            <a:rect l="l" t="t" r="r" b="b"/>
            <a:pathLst>
              <a:path w="3097" h="3097" extrusionOk="0">
                <a:moveTo>
                  <a:pt x="1" y="1"/>
                </a:moveTo>
                <a:lnTo>
                  <a:pt x="1" y="3096"/>
                </a:lnTo>
                <a:lnTo>
                  <a:pt x="3096" y="3096"/>
                </a:lnTo>
                <a:lnTo>
                  <a:pt x="3096" y="1"/>
                </a:lnTo>
                <a:close/>
              </a:path>
            </a:pathLst>
          </a:custGeom>
          <a:solidFill>
            <a:schemeClr val="lt2"/>
          </a:solidFill>
          <a:ln>
            <a:noFill/>
          </a:ln>
        </p:spPr>
        <p:txBody>
          <a:bodyPr spcFirstLastPara="1" wrap="square" lIns="127995" tIns="127995" rIns="127995" bIns="127995" anchor="ctr" anchorCtr="0">
            <a:noAutofit/>
          </a:bodyPr>
          <a:lstStyle/>
          <a:p>
            <a:pPr marL="0" lvl="0" indent="0" algn="l" rtl="0">
              <a:spcBef>
                <a:spcPts val="0"/>
              </a:spcBef>
              <a:spcAft>
                <a:spcPts val="0"/>
              </a:spcAft>
              <a:buNone/>
            </a:pPr>
            <a:endParaRPr sz="3073"/>
          </a:p>
        </p:txBody>
      </p:sp>
      <p:sp>
        <p:nvSpPr>
          <p:cNvPr id="576" name="Google Shape;576;p14"/>
          <p:cNvSpPr/>
          <p:nvPr/>
        </p:nvSpPr>
        <p:spPr>
          <a:xfrm flipH="1">
            <a:off x="13856824" y="9006268"/>
            <a:ext cx="185224" cy="185283"/>
          </a:xfrm>
          <a:custGeom>
            <a:avLst/>
            <a:gdLst/>
            <a:ahLst/>
            <a:cxnLst/>
            <a:rect l="l" t="t" r="r" b="b"/>
            <a:pathLst>
              <a:path w="3096" h="3097" extrusionOk="0">
                <a:moveTo>
                  <a:pt x="0" y="1"/>
                </a:moveTo>
                <a:lnTo>
                  <a:pt x="0" y="3096"/>
                </a:lnTo>
                <a:lnTo>
                  <a:pt x="3096" y="3096"/>
                </a:lnTo>
                <a:lnTo>
                  <a:pt x="3096" y="1"/>
                </a:lnTo>
                <a:close/>
              </a:path>
            </a:pathLst>
          </a:custGeom>
          <a:solidFill>
            <a:schemeClr val="lt2"/>
          </a:solidFill>
          <a:ln>
            <a:noFill/>
          </a:ln>
        </p:spPr>
        <p:txBody>
          <a:bodyPr spcFirstLastPara="1" wrap="square" lIns="127995" tIns="127995" rIns="127995" bIns="127995" anchor="ctr" anchorCtr="0">
            <a:noAutofit/>
          </a:bodyPr>
          <a:lstStyle/>
          <a:p>
            <a:pPr marL="0" lvl="0" indent="0" algn="l" rtl="0">
              <a:spcBef>
                <a:spcPts val="0"/>
              </a:spcBef>
              <a:spcAft>
                <a:spcPts val="0"/>
              </a:spcAft>
              <a:buNone/>
            </a:pPr>
            <a:endParaRPr sz="3073"/>
          </a:p>
        </p:txBody>
      </p:sp>
      <p:sp>
        <p:nvSpPr>
          <p:cNvPr id="577" name="Google Shape;577;p14"/>
          <p:cNvSpPr/>
          <p:nvPr/>
        </p:nvSpPr>
        <p:spPr>
          <a:xfrm flipH="1">
            <a:off x="14564333" y="9006268"/>
            <a:ext cx="185224" cy="185283"/>
          </a:xfrm>
          <a:custGeom>
            <a:avLst/>
            <a:gdLst/>
            <a:ahLst/>
            <a:cxnLst/>
            <a:rect l="l" t="t" r="r" b="b"/>
            <a:pathLst>
              <a:path w="3096" h="3097" extrusionOk="0">
                <a:moveTo>
                  <a:pt x="0" y="1"/>
                </a:moveTo>
                <a:lnTo>
                  <a:pt x="0" y="3096"/>
                </a:lnTo>
                <a:lnTo>
                  <a:pt x="3096" y="3096"/>
                </a:lnTo>
                <a:lnTo>
                  <a:pt x="3096" y="1"/>
                </a:lnTo>
                <a:close/>
              </a:path>
            </a:pathLst>
          </a:custGeom>
          <a:solidFill>
            <a:schemeClr val="lt2"/>
          </a:solidFill>
          <a:ln>
            <a:noFill/>
          </a:ln>
        </p:spPr>
        <p:txBody>
          <a:bodyPr spcFirstLastPara="1" wrap="square" lIns="127995" tIns="127995" rIns="127995" bIns="127995" anchor="ctr" anchorCtr="0">
            <a:noAutofit/>
          </a:bodyPr>
          <a:lstStyle/>
          <a:p>
            <a:pPr marL="0" lvl="0" indent="0" algn="l" rtl="0">
              <a:spcBef>
                <a:spcPts val="0"/>
              </a:spcBef>
              <a:spcAft>
                <a:spcPts val="0"/>
              </a:spcAft>
              <a:buNone/>
            </a:pPr>
            <a:endParaRPr sz="3073"/>
          </a:p>
        </p:txBody>
      </p:sp>
      <p:sp>
        <p:nvSpPr>
          <p:cNvPr id="578" name="Google Shape;578;p14"/>
          <p:cNvSpPr/>
          <p:nvPr/>
        </p:nvSpPr>
        <p:spPr>
          <a:xfrm flipH="1">
            <a:off x="15272681" y="9006268"/>
            <a:ext cx="185224" cy="185283"/>
          </a:xfrm>
          <a:custGeom>
            <a:avLst/>
            <a:gdLst/>
            <a:ahLst/>
            <a:cxnLst/>
            <a:rect l="l" t="t" r="r" b="b"/>
            <a:pathLst>
              <a:path w="3096" h="3097" extrusionOk="0">
                <a:moveTo>
                  <a:pt x="0" y="1"/>
                </a:moveTo>
                <a:lnTo>
                  <a:pt x="0" y="3096"/>
                </a:lnTo>
                <a:lnTo>
                  <a:pt x="3096" y="3096"/>
                </a:lnTo>
                <a:lnTo>
                  <a:pt x="3096" y="1"/>
                </a:lnTo>
                <a:close/>
              </a:path>
            </a:pathLst>
          </a:custGeom>
          <a:solidFill>
            <a:schemeClr val="lt2"/>
          </a:solidFill>
          <a:ln>
            <a:noFill/>
          </a:ln>
        </p:spPr>
        <p:txBody>
          <a:bodyPr spcFirstLastPara="1" wrap="square" lIns="127995" tIns="127995" rIns="127995" bIns="127995" anchor="ctr" anchorCtr="0">
            <a:noAutofit/>
          </a:bodyPr>
          <a:lstStyle/>
          <a:p>
            <a:pPr marL="0" lvl="0" indent="0" algn="l" rtl="0">
              <a:spcBef>
                <a:spcPts val="0"/>
              </a:spcBef>
              <a:spcAft>
                <a:spcPts val="0"/>
              </a:spcAft>
              <a:buNone/>
            </a:pPr>
            <a:endParaRPr sz="3073"/>
          </a:p>
        </p:txBody>
      </p:sp>
      <p:sp>
        <p:nvSpPr>
          <p:cNvPr id="579" name="Google Shape;579;p14"/>
          <p:cNvSpPr/>
          <p:nvPr/>
        </p:nvSpPr>
        <p:spPr>
          <a:xfrm flipH="1">
            <a:off x="15980191" y="9006268"/>
            <a:ext cx="185224" cy="185283"/>
          </a:xfrm>
          <a:custGeom>
            <a:avLst/>
            <a:gdLst/>
            <a:ahLst/>
            <a:cxnLst/>
            <a:rect l="l" t="t" r="r" b="b"/>
            <a:pathLst>
              <a:path w="3096" h="3097" extrusionOk="0">
                <a:moveTo>
                  <a:pt x="0" y="1"/>
                </a:moveTo>
                <a:lnTo>
                  <a:pt x="0" y="3096"/>
                </a:lnTo>
                <a:lnTo>
                  <a:pt x="3096" y="3096"/>
                </a:lnTo>
                <a:lnTo>
                  <a:pt x="3096" y="1"/>
                </a:lnTo>
                <a:close/>
              </a:path>
            </a:pathLst>
          </a:custGeom>
          <a:solidFill>
            <a:schemeClr val="lt2"/>
          </a:solidFill>
          <a:ln>
            <a:noFill/>
          </a:ln>
        </p:spPr>
        <p:txBody>
          <a:bodyPr spcFirstLastPara="1" wrap="square" lIns="127995" tIns="127995" rIns="127995" bIns="127995" anchor="ctr" anchorCtr="0">
            <a:noAutofit/>
          </a:bodyPr>
          <a:lstStyle/>
          <a:p>
            <a:pPr marL="0" lvl="0" indent="0" algn="l" rtl="0">
              <a:spcBef>
                <a:spcPts val="0"/>
              </a:spcBef>
              <a:spcAft>
                <a:spcPts val="0"/>
              </a:spcAft>
              <a:buNone/>
            </a:pPr>
            <a:endParaRPr sz="3073"/>
          </a:p>
        </p:txBody>
      </p:sp>
      <p:sp>
        <p:nvSpPr>
          <p:cNvPr id="580" name="Google Shape;580;p14"/>
          <p:cNvSpPr/>
          <p:nvPr/>
        </p:nvSpPr>
        <p:spPr>
          <a:xfrm flipH="1">
            <a:off x="16688539" y="9006268"/>
            <a:ext cx="185284" cy="185283"/>
          </a:xfrm>
          <a:custGeom>
            <a:avLst/>
            <a:gdLst/>
            <a:ahLst/>
            <a:cxnLst/>
            <a:rect l="l" t="t" r="r" b="b"/>
            <a:pathLst>
              <a:path w="3097" h="3097" extrusionOk="0">
                <a:moveTo>
                  <a:pt x="1" y="1"/>
                </a:moveTo>
                <a:lnTo>
                  <a:pt x="1" y="3096"/>
                </a:lnTo>
                <a:lnTo>
                  <a:pt x="3096" y="3096"/>
                </a:lnTo>
                <a:lnTo>
                  <a:pt x="3096" y="1"/>
                </a:lnTo>
                <a:close/>
              </a:path>
            </a:pathLst>
          </a:custGeom>
          <a:solidFill>
            <a:schemeClr val="lt2"/>
          </a:solidFill>
          <a:ln>
            <a:noFill/>
          </a:ln>
        </p:spPr>
        <p:txBody>
          <a:bodyPr spcFirstLastPara="1" wrap="square" lIns="127995" tIns="127995" rIns="127995" bIns="127995" anchor="ctr" anchorCtr="0">
            <a:noAutofit/>
          </a:bodyPr>
          <a:lstStyle/>
          <a:p>
            <a:pPr marL="0" lvl="0" indent="0" algn="l" rtl="0">
              <a:spcBef>
                <a:spcPts val="0"/>
              </a:spcBef>
              <a:spcAft>
                <a:spcPts val="0"/>
              </a:spcAft>
              <a:buNone/>
            </a:pPr>
            <a:endParaRPr sz="3073"/>
          </a:p>
        </p:txBody>
      </p:sp>
      <p:sp>
        <p:nvSpPr>
          <p:cNvPr id="581" name="Google Shape;581;p14"/>
          <p:cNvSpPr/>
          <p:nvPr/>
        </p:nvSpPr>
        <p:spPr>
          <a:xfrm flipH="1">
            <a:off x="9835335" y="8817735"/>
            <a:ext cx="7275701" cy="1566981"/>
          </a:xfrm>
          <a:custGeom>
            <a:avLst/>
            <a:gdLst/>
            <a:ahLst/>
            <a:cxnLst/>
            <a:rect l="l" t="t" r="r" b="b"/>
            <a:pathLst>
              <a:path w="121613" h="26192" fill="none" extrusionOk="0">
                <a:moveTo>
                  <a:pt x="0" y="1"/>
                </a:moveTo>
                <a:lnTo>
                  <a:pt x="121612" y="1"/>
                </a:lnTo>
                <a:lnTo>
                  <a:pt x="121612" y="26192"/>
                </a:lnTo>
              </a:path>
            </a:pathLst>
          </a:custGeom>
          <a:noFill/>
          <a:ln w="9525" cap="flat" cmpd="sng">
            <a:solidFill>
              <a:schemeClr val="lt1"/>
            </a:solidFill>
            <a:prstDash val="solid"/>
            <a:miter lim="14265"/>
            <a:headEnd type="none" w="sm" len="sm"/>
            <a:tailEnd type="none" w="sm" len="sm"/>
          </a:ln>
        </p:spPr>
        <p:txBody>
          <a:bodyPr spcFirstLastPara="1" wrap="square" lIns="127995" tIns="127995" rIns="127995" bIns="127995" anchor="ctr" anchorCtr="0">
            <a:noAutofit/>
          </a:bodyPr>
          <a:lstStyle/>
          <a:p>
            <a:pPr marL="0" lvl="0" indent="0" algn="l" rtl="0">
              <a:spcBef>
                <a:spcPts val="0"/>
              </a:spcBef>
              <a:spcAft>
                <a:spcPts val="0"/>
              </a:spcAft>
              <a:buNone/>
            </a:pPr>
            <a:endParaRPr sz="3073"/>
          </a:p>
        </p:txBody>
      </p:sp>
      <p:sp>
        <p:nvSpPr>
          <p:cNvPr id="582" name="Google Shape;582;p14"/>
          <p:cNvSpPr/>
          <p:nvPr/>
        </p:nvSpPr>
        <p:spPr>
          <a:xfrm flipH="1">
            <a:off x="-1919252" y="32"/>
            <a:ext cx="3121995" cy="5826580"/>
          </a:xfrm>
          <a:custGeom>
            <a:avLst/>
            <a:gdLst/>
            <a:ahLst/>
            <a:cxnLst/>
            <a:rect l="l" t="t" r="r" b="b"/>
            <a:pathLst>
              <a:path w="52184" h="97391" fill="none" extrusionOk="0">
                <a:moveTo>
                  <a:pt x="1" y="1"/>
                </a:moveTo>
                <a:lnTo>
                  <a:pt x="1" y="97390"/>
                </a:lnTo>
                <a:lnTo>
                  <a:pt x="52184" y="97390"/>
                </a:lnTo>
              </a:path>
            </a:pathLst>
          </a:custGeom>
          <a:noFill/>
          <a:ln w="9525" cap="flat" cmpd="sng">
            <a:solidFill>
              <a:schemeClr val="lt1"/>
            </a:solidFill>
            <a:prstDash val="solid"/>
            <a:miter lim="14265"/>
            <a:headEnd type="none" w="sm" len="sm"/>
            <a:tailEnd type="none" w="sm" len="sm"/>
          </a:ln>
        </p:spPr>
        <p:txBody>
          <a:bodyPr spcFirstLastPara="1" wrap="square" lIns="127995" tIns="127995" rIns="127995" bIns="127995" anchor="ctr" anchorCtr="0">
            <a:noAutofit/>
          </a:bodyPr>
          <a:lstStyle/>
          <a:p>
            <a:pPr marL="0" lvl="0" indent="0" algn="l" rtl="0">
              <a:spcBef>
                <a:spcPts val="0"/>
              </a:spcBef>
              <a:spcAft>
                <a:spcPts val="0"/>
              </a:spcAft>
              <a:buNone/>
            </a:pPr>
            <a:endParaRPr sz="3073"/>
          </a:p>
        </p:txBody>
      </p:sp>
      <p:sp>
        <p:nvSpPr>
          <p:cNvPr id="583" name="Google Shape;583;p14"/>
          <p:cNvSpPr/>
          <p:nvPr/>
        </p:nvSpPr>
        <p:spPr>
          <a:xfrm flipH="1">
            <a:off x="12778030" y="-463460"/>
            <a:ext cx="4333005" cy="1293034"/>
          </a:xfrm>
          <a:custGeom>
            <a:avLst/>
            <a:gdLst/>
            <a:ahLst/>
            <a:cxnLst/>
            <a:rect l="l" t="t" r="r" b="b"/>
            <a:pathLst>
              <a:path w="72426" h="21613" fill="none" extrusionOk="0">
                <a:moveTo>
                  <a:pt x="0" y="21613"/>
                </a:moveTo>
                <a:lnTo>
                  <a:pt x="72425" y="21613"/>
                </a:lnTo>
                <a:lnTo>
                  <a:pt x="72425" y="1"/>
                </a:lnTo>
              </a:path>
            </a:pathLst>
          </a:custGeom>
          <a:noFill/>
          <a:ln w="9525" cap="flat" cmpd="sng">
            <a:solidFill>
              <a:schemeClr val="lt1"/>
            </a:solidFill>
            <a:prstDash val="solid"/>
            <a:miter lim="14265"/>
            <a:headEnd type="none" w="sm" len="sm"/>
            <a:tailEnd type="none" w="sm" len="sm"/>
          </a:ln>
        </p:spPr>
        <p:txBody>
          <a:bodyPr spcFirstLastPara="1" wrap="square" lIns="127995" tIns="127995" rIns="127995" bIns="127995" anchor="ctr" anchorCtr="0">
            <a:noAutofit/>
          </a:bodyPr>
          <a:lstStyle/>
          <a:p>
            <a:pPr marL="0" lvl="0" indent="0" algn="l" rtl="0">
              <a:spcBef>
                <a:spcPts val="0"/>
              </a:spcBef>
              <a:spcAft>
                <a:spcPts val="0"/>
              </a:spcAft>
              <a:buNone/>
            </a:pPr>
            <a:endParaRPr sz="3073"/>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2">
  <p:cSld name="CUSTOM_2_1">
    <p:bg>
      <p:bgPr>
        <a:solidFill>
          <a:schemeClr val="dk1"/>
        </a:solidFill>
        <a:effectLst/>
      </p:bgPr>
    </p:bg>
    <p:spTree>
      <p:nvGrpSpPr>
        <p:cNvPr id="1" name="Shape 584"/>
        <p:cNvGrpSpPr/>
        <p:nvPr/>
      </p:nvGrpSpPr>
      <p:grpSpPr>
        <a:xfrm>
          <a:off x="0" y="0"/>
          <a:ext cx="0" cy="0"/>
          <a:chOff x="0" y="0"/>
          <a:chExt cx="0" cy="0"/>
        </a:xfrm>
      </p:grpSpPr>
      <p:sp>
        <p:nvSpPr>
          <p:cNvPr id="585" name="Google Shape;585;p15"/>
          <p:cNvSpPr txBox="1">
            <a:spLocks noGrp="1"/>
          </p:cNvSpPr>
          <p:nvPr>
            <p:ph type="title"/>
          </p:nvPr>
        </p:nvSpPr>
        <p:spPr>
          <a:xfrm>
            <a:off x="7487947" y="4468520"/>
            <a:ext cx="7739200" cy="1571360"/>
          </a:xfrm>
          <a:prstGeom prst="rect">
            <a:avLst/>
          </a:prstGeom>
        </p:spPr>
        <p:txBody>
          <a:bodyPr spcFirstLastPara="1" wrap="square" lIns="91425" tIns="91425" rIns="91425" bIns="91425" anchor="b" anchorCtr="0">
            <a:noAutofit/>
          </a:bodyPr>
          <a:lstStyle>
            <a:lvl1pPr lvl="0" algn="l" rtl="0">
              <a:spcBef>
                <a:spcPts val="0"/>
              </a:spcBef>
              <a:spcAft>
                <a:spcPts val="0"/>
              </a:spcAft>
              <a:buSzPts val="3600"/>
              <a:buNone/>
              <a:defRPr sz="6720">
                <a:solidFill>
                  <a:schemeClr val="accent1"/>
                </a:solidFill>
              </a:defRPr>
            </a:lvl1pPr>
            <a:lvl2pPr lvl="1" algn="r" rtl="0">
              <a:spcBef>
                <a:spcPts val="0"/>
              </a:spcBef>
              <a:spcAft>
                <a:spcPts val="0"/>
              </a:spcAft>
              <a:buSzPts val="3600"/>
              <a:buNone/>
              <a:defRPr sz="5040"/>
            </a:lvl2pPr>
            <a:lvl3pPr lvl="2" algn="r" rtl="0">
              <a:spcBef>
                <a:spcPts val="0"/>
              </a:spcBef>
              <a:spcAft>
                <a:spcPts val="0"/>
              </a:spcAft>
              <a:buSzPts val="3600"/>
              <a:buNone/>
              <a:defRPr sz="5040"/>
            </a:lvl3pPr>
            <a:lvl4pPr lvl="3" algn="r" rtl="0">
              <a:spcBef>
                <a:spcPts val="0"/>
              </a:spcBef>
              <a:spcAft>
                <a:spcPts val="0"/>
              </a:spcAft>
              <a:buSzPts val="3600"/>
              <a:buNone/>
              <a:defRPr sz="5040"/>
            </a:lvl4pPr>
            <a:lvl5pPr lvl="4" algn="r" rtl="0">
              <a:spcBef>
                <a:spcPts val="0"/>
              </a:spcBef>
              <a:spcAft>
                <a:spcPts val="0"/>
              </a:spcAft>
              <a:buSzPts val="3600"/>
              <a:buNone/>
              <a:defRPr sz="5040"/>
            </a:lvl5pPr>
            <a:lvl6pPr lvl="5" algn="r" rtl="0">
              <a:spcBef>
                <a:spcPts val="0"/>
              </a:spcBef>
              <a:spcAft>
                <a:spcPts val="0"/>
              </a:spcAft>
              <a:buSzPts val="3600"/>
              <a:buNone/>
              <a:defRPr sz="5040"/>
            </a:lvl6pPr>
            <a:lvl7pPr lvl="6" algn="r" rtl="0">
              <a:spcBef>
                <a:spcPts val="0"/>
              </a:spcBef>
              <a:spcAft>
                <a:spcPts val="0"/>
              </a:spcAft>
              <a:buSzPts val="3600"/>
              <a:buNone/>
              <a:defRPr sz="5040"/>
            </a:lvl7pPr>
            <a:lvl8pPr lvl="7" algn="r" rtl="0">
              <a:spcBef>
                <a:spcPts val="0"/>
              </a:spcBef>
              <a:spcAft>
                <a:spcPts val="0"/>
              </a:spcAft>
              <a:buSzPts val="3600"/>
              <a:buNone/>
              <a:defRPr sz="5040"/>
            </a:lvl8pPr>
            <a:lvl9pPr lvl="8" algn="r" rtl="0">
              <a:spcBef>
                <a:spcPts val="0"/>
              </a:spcBef>
              <a:spcAft>
                <a:spcPts val="0"/>
              </a:spcAft>
              <a:buSzPts val="3600"/>
              <a:buNone/>
              <a:defRPr sz="5040"/>
            </a:lvl9pPr>
          </a:lstStyle>
          <a:p>
            <a:endParaRPr/>
          </a:p>
        </p:txBody>
      </p:sp>
      <p:sp>
        <p:nvSpPr>
          <p:cNvPr id="586" name="Google Shape;586;p15"/>
          <p:cNvSpPr txBox="1">
            <a:spLocks noGrp="1"/>
          </p:cNvSpPr>
          <p:nvPr>
            <p:ph type="title" idx="2" hasCustomPrompt="1"/>
          </p:nvPr>
        </p:nvSpPr>
        <p:spPr>
          <a:xfrm>
            <a:off x="7487924" y="2085067"/>
            <a:ext cx="1938160" cy="1939840"/>
          </a:xfrm>
          <a:prstGeom prst="rect">
            <a:avLst/>
          </a:prstGeom>
          <a:solidFill>
            <a:schemeClr val="lt2"/>
          </a:solidFill>
        </p:spPr>
        <p:txBody>
          <a:bodyPr spcFirstLastPara="1" wrap="square" lIns="91425" tIns="91425" rIns="91425" bIns="91425" anchor="ctr" anchorCtr="0">
            <a:noAutofit/>
          </a:bodyPr>
          <a:lstStyle>
            <a:lvl1pPr lvl="0" algn="ctr" rtl="0">
              <a:spcBef>
                <a:spcPts val="0"/>
              </a:spcBef>
              <a:spcAft>
                <a:spcPts val="0"/>
              </a:spcAft>
              <a:buSzPts val="6000"/>
              <a:buNone/>
              <a:defRPr sz="7000">
                <a:solidFill>
                  <a:schemeClr val="dk1"/>
                </a:solidFill>
              </a:defRPr>
            </a:lvl1pPr>
            <a:lvl2pPr lvl="1" algn="ctr" rtl="0">
              <a:spcBef>
                <a:spcPts val="0"/>
              </a:spcBef>
              <a:spcAft>
                <a:spcPts val="0"/>
              </a:spcAft>
              <a:buSzPts val="6000"/>
              <a:buNone/>
              <a:defRPr sz="8400"/>
            </a:lvl2pPr>
            <a:lvl3pPr lvl="2" algn="ctr" rtl="0">
              <a:spcBef>
                <a:spcPts val="0"/>
              </a:spcBef>
              <a:spcAft>
                <a:spcPts val="0"/>
              </a:spcAft>
              <a:buSzPts val="6000"/>
              <a:buNone/>
              <a:defRPr sz="8400"/>
            </a:lvl3pPr>
            <a:lvl4pPr lvl="3" algn="ctr" rtl="0">
              <a:spcBef>
                <a:spcPts val="0"/>
              </a:spcBef>
              <a:spcAft>
                <a:spcPts val="0"/>
              </a:spcAft>
              <a:buSzPts val="6000"/>
              <a:buNone/>
              <a:defRPr sz="8400"/>
            </a:lvl4pPr>
            <a:lvl5pPr lvl="4" algn="ctr" rtl="0">
              <a:spcBef>
                <a:spcPts val="0"/>
              </a:spcBef>
              <a:spcAft>
                <a:spcPts val="0"/>
              </a:spcAft>
              <a:buSzPts val="6000"/>
              <a:buNone/>
              <a:defRPr sz="8400"/>
            </a:lvl5pPr>
            <a:lvl6pPr lvl="5" algn="ctr" rtl="0">
              <a:spcBef>
                <a:spcPts val="0"/>
              </a:spcBef>
              <a:spcAft>
                <a:spcPts val="0"/>
              </a:spcAft>
              <a:buSzPts val="6000"/>
              <a:buNone/>
              <a:defRPr sz="8400"/>
            </a:lvl6pPr>
            <a:lvl7pPr lvl="6" algn="ctr" rtl="0">
              <a:spcBef>
                <a:spcPts val="0"/>
              </a:spcBef>
              <a:spcAft>
                <a:spcPts val="0"/>
              </a:spcAft>
              <a:buSzPts val="6000"/>
              <a:buNone/>
              <a:defRPr sz="8400"/>
            </a:lvl7pPr>
            <a:lvl8pPr lvl="7" algn="ctr" rtl="0">
              <a:spcBef>
                <a:spcPts val="0"/>
              </a:spcBef>
              <a:spcAft>
                <a:spcPts val="0"/>
              </a:spcAft>
              <a:buSzPts val="6000"/>
              <a:buNone/>
              <a:defRPr sz="8400"/>
            </a:lvl8pPr>
            <a:lvl9pPr lvl="8" algn="ctr" rtl="0">
              <a:spcBef>
                <a:spcPts val="0"/>
              </a:spcBef>
              <a:spcAft>
                <a:spcPts val="0"/>
              </a:spcAft>
              <a:buSzPts val="6000"/>
              <a:buNone/>
              <a:defRPr sz="8400"/>
            </a:lvl9pPr>
          </a:lstStyle>
          <a:p>
            <a:r>
              <a:t>xx%</a:t>
            </a:r>
          </a:p>
        </p:txBody>
      </p:sp>
      <p:sp>
        <p:nvSpPr>
          <p:cNvPr id="587" name="Google Shape;587;p15"/>
          <p:cNvSpPr txBox="1">
            <a:spLocks noGrp="1"/>
          </p:cNvSpPr>
          <p:nvPr>
            <p:ph type="subTitle" idx="1"/>
          </p:nvPr>
        </p:nvSpPr>
        <p:spPr>
          <a:xfrm>
            <a:off x="7487947" y="6039880"/>
            <a:ext cx="7739200" cy="81088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960">
                <a:solidFill>
                  <a:schemeClr val="lt1"/>
                </a:solidFill>
              </a:defRPr>
            </a:lvl1pPr>
            <a:lvl2pPr lvl="1" algn="r" rtl="0">
              <a:lnSpc>
                <a:spcPct val="100000"/>
              </a:lnSpc>
              <a:spcBef>
                <a:spcPts val="0"/>
              </a:spcBef>
              <a:spcAft>
                <a:spcPts val="0"/>
              </a:spcAft>
              <a:buSzPts val="1200"/>
              <a:buNone/>
              <a:defRPr/>
            </a:lvl2pPr>
            <a:lvl3pPr lvl="2" algn="r" rtl="0">
              <a:lnSpc>
                <a:spcPct val="100000"/>
              </a:lnSpc>
              <a:spcBef>
                <a:spcPts val="0"/>
              </a:spcBef>
              <a:spcAft>
                <a:spcPts val="0"/>
              </a:spcAft>
              <a:buSzPts val="1200"/>
              <a:buNone/>
              <a:defRPr/>
            </a:lvl3pPr>
            <a:lvl4pPr lvl="3" algn="r" rtl="0">
              <a:lnSpc>
                <a:spcPct val="100000"/>
              </a:lnSpc>
              <a:spcBef>
                <a:spcPts val="0"/>
              </a:spcBef>
              <a:spcAft>
                <a:spcPts val="0"/>
              </a:spcAft>
              <a:buSzPts val="1200"/>
              <a:buNone/>
              <a:defRPr/>
            </a:lvl4pPr>
            <a:lvl5pPr lvl="4" algn="r" rtl="0">
              <a:lnSpc>
                <a:spcPct val="100000"/>
              </a:lnSpc>
              <a:spcBef>
                <a:spcPts val="0"/>
              </a:spcBef>
              <a:spcAft>
                <a:spcPts val="0"/>
              </a:spcAft>
              <a:buSzPts val="1200"/>
              <a:buNone/>
              <a:defRPr/>
            </a:lvl5pPr>
            <a:lvl6pPr lvl="5" algn="r" rtl="0">
              <a:lnSpc>
                <a:spcPct val="100000"/>
              </a:lnSpc>
              <a:spcBef>
                <a:spcPts val="0"/>
              </a:spcBef>
              <a:spcAft>
                <a:spcPts val="0"/>
              </a:spcAft>
              <a:buSzPts val="1200"/>
              <a:buNone/>
              <a:defRPr/>
            </a:lvl6pPr>
            <a:lvl7pPr lvl="6" algn="r" rtl="0">
              <a:lnSpc>
                <a:spcPct val="100000"/>
              </a:lnSpc>
              <a:spcBef>
                <a:spcPts val="0"/>
              </a:spcBef>
              <a:spcAft>
                <a:spcPts val="0"/>
              </a:spcAft>
              <a:buSzPts val="1200"/>
              <a:buNone/>
              <a:defRPr/>
            </a:lvl7pPr>
            <a:lvl8pPr lvl="7" algn="r" rtl="0">
              <a:lnSpc>
                <a:spcPct val="100000"/>
              </a:lnSpc>
              <a:spcBef>
                <a:spcPts val="0"/>
              </a:spcBef>
              <a:spcAft>
                <a:spcPts val="0"/>
              </a:spcAft>
              <a:buSzPts val="1200"/>
              <a:buNone/>
              <a:defRPr/>
            </a:lvl8pPr>
            <a:lvl9pPr lvl="8" algn="r" rtl="0">
              <a:lnSpc>
                <a:spcPct val="100000"/>
              </a:lnSpc>
              <a:spcBef>
                <a:spcPts val="0"/>
              </a:spcBef>
              <a:spcAft>
                <a:spcPts val="0"/>
              </a:spcAft>
              <a:buSzPts val="1200"/>
              <a:buNone/>
              <a:defRPr/>
            </a:lvl9pPr>
          </a:lstStyle>
          <a:p>
            <a:endParaRPr/>
          </a:p>
        </p:txBody>
      </p:sp>
      <p:sp>
        <p:nvSpPr>
          <p:cNvPr id="588" name="Google Shape;588;p15"/>
          <p:cNvSpPr/>
          <p:nvPr/>
        </p:nvSpPr>
        <p:spPr>
          <a:xfrm flipH="1">
            <a:off x="15730446" y="8602534"/>
            <a:ext cx="1334789" cy="998150"/>
          </a:xfrm>
          <a:custGeom>
            <a:avLst/>
            <a:gdLst/>
            <a:ahLst/>
            <a:cxnLst/>
            <a:rect l="l" t="t" r="r" b="b"/>
            <a:pathLst>
              <a:path w="54357" h="47925" extrusionOk="0">
                <a:moveTo>
                  <a:pt x="0" y="0"/>
                </a:moveTo>
                <a:lnTo>
                  <a:pt x="0" y="47924"/>
                </a:lnTo>
                <a:lnTo>
                  <a:pt x="54356" y="47924"/>
                </a:lnTo>
                <a:lnTo>
                  <a:pt x="54356" y="0"/>
                </a:lnTo>
                <a:close/>
              </a:path>
            </a:pathLst>
          </a:custGeom>
          <a:solidFill>
            <a:schemeClr val="dk2"/>
          </a:solidFill>
          <a:ln>
            <a:noFill/>
          </a:ln>
        </p:spPr>
        <p:txBody>
          <a:bodyPr spcFirstLastPara="1" wrap="square" lIns="127995" tIns="127995" rIns="127995" bIns="127995" anchor="ctr" anchorCtr="0">
            <a:noAutofit/>
          </a:bodyPr>
          <a:lstStyle/>
          <a:p>
            <a:pPr marL="0" lvl="0" indent="0" algn="l" rtl="0">
              <a:spcBef>
                <a:spcPts val="0"/>
              </a:spcBef>
              <a:spcAft>
                <a:spcPts val="0"/>
              </a:spcAft>
              <a:buNone/>
            </a:pPr>
            <a:endParaRPr sz="3073"/>
          </a:p>
        </p:txBody>
      </p:sp>
      <p:sp>
        <p:nvSpPr>
          <p:cNvPr id="589" name="Google Shape;589;p15"/>
          <p:cNvSpPr/>
          <p:nvPr/>
        </p:nvSpPr>
        <p:spPr>
          <a:xfrm flipH="1">
            <a:off x="11507878" y="-157043"/>
            <a:ext cx="5557357" cy="998088"/>
          </a:xfrm>
          <a:custGeom>
            <a:avLst/>
            <a:gdLst/>
            <a:ahLst/>
            <a:cxnLst/>
            <a:rect l="l" t="t" r="r" b="b"/>
            <a:pathLst>
              <a:path w="92949" h="28227" extrusionOk="0">
                <a:moveTo>
                  <a:pt x="0" y="1"/>
                </a:moveTo>
                <a:lnTo>
                  <a:pt x="0" y="28227"/>
                </a:lnTo>
                <a:lnTo>
                  <a:pt x="92949" y="28227"/>
                </a:lnTo>
                <a:lnTo>
                  <a:pt x="92949" y="1"/>
                </a:lnTo>
                <a:close/>
              </a:path>
            </a:pathLst>
          </a:custGeom>
          <a:solidFill>
            <a:schemeClr val="dk2"/>
          </a:solidFill>
          <a:ln>
            <a:noFill/>
          </a:ln>
        </p:spPr>
        <p:txBody>
          <a:bodyPr spcFirstLastPara="1" wrap="square" lIns="127995" tIns="127995" rIns="127995" bIns="127995" anchor="ctr" anchorCtr="0">
            <a:noAutofit/>
          </a:bodyPr>
          <a:lstStyle/>
          <a:p>
            <a:pPr marL="0" lvl="0" indent="0" algn="l" rtl="0">
              <a:spcBef>
                <a:spcPts val="0"/>
              </a:spcBef>
              <a:spcAft>
                <a:spcPts val="0"/>
              </a:spcAft>
              <a:buNone/>
            </a:pPr>
            <a:endParaRPr sz="3073"/>
          </a:p>
        </p:txBody>
      </p:sp>
      <p:sp>
        <p:nvSpPr>
          <p:cNvPr id="590" name="Google Shape;590;p15"/>
          <p:cNvSpPr/>
          <p:nvPr/>
        </p:nvSpPr>
        <p:spPr>
          <a:xfrm flipH="1">
            <a:off x="-3048" y="2004643"/>
            <a:ext cx="1128165" cy="4035063"/>
          </a:xfrm>
          <a:custGeom>
            <a:avLst/>
            <a:gdLst/>
            <a:ahLst/>
            <a:cxnLst/>
            <a:rect l="l" t="t" r="r" b="b"/>
            <a:pathLst>
              <a:path w="18869" h="67488" extrusionOk="0">
                <a:moveTo>
                  <a:pt x="0" y="0"/>
                </a:moveTo>
                <a:lnTo>
                  <a:pt x="0" y="67488"/>
                </a:lnTo>
                <a:lnTo>
                  <a:pt x="18868" y="67488"/>
                </a:lnTo>
                <a:lnTo>
                  <a:pt x="18868" y="0"/>
                </a:lnTo>
                <a:close/>
              </a:path>
            </a:pathLst>
          </a:custGeom>
          <a:solidFill>
            <a:schemeClr val="dk2"/>
          </a:solidFill>
          <a:ln>
            <a:noFill/>
          </a:ln>
        </p:spPr>
        <p:txBody>
          <a:bodyPr spcFirstLastPara="1" wrap="square" lIns="127995" tIns="127995" rIns="127995" bIns="127995" anchor="ctr" anchorCtr="0">
            <a:noAutofit/>
          </a:bodyPr>
          <a:lstStyle/>
          <a:p>
            <a:pPr marL="0" lvl="0" indent="0" algn="l" rtl="0">
              <a:spcBef>
                <a:spcPts val="0"/>
              </a:spcBef>
              <a:spcAft>
                <a:spcPts val="0"/>
              </a:spcAft>
              <a:buNone/>
            </a:pPr>
            <a:endParaRPr sz="3073"/>
          </a:p>
        </p:txBody>
      </p:sp>
      <p:sp>
        <p:nvSpPr>
          <p:cNvPr id="591" name="Google Shape;591;p15"/>
          <p:cNvSpPr/>
          <p:nvPr/>
        </p:nvSpPr>
        <p:spPr>
          <a:xfrm flipH="1">
            <a:off x="16205343" y="2508940"/>
            <a:ext cx="1078540" cy="3548078"/>
          </a:xfrm>
          <a:custGeom>
            <a:avLst/>
            <a:gdLst/>
            <a:ahLst/>
            <a:cxnLst/>
            <a:rect l="l" t="t" r="r" b="b"/>
            <a:pathLst>
              <a:path w="18039" h="59343" fill="none" extrusionOk="0">
                <a:moveTo>
                  <a:pt x="0" y="0"/>
                </a:moveTo>
                <a:lnTo>
                  <a:pt x="18038" y="0"/>
                </a:lnTo>
                <a:lnTo>
                  <a:pt x="18038" y="59343"/>
                </a:lnTo>
                <a:lnTo>
                  <a:pt x="0" y="59343"/>
                </a:lnTo>
              </a:path>
            </a:pathLst>
          </a:custGeom>
          <a:noFill/>
          <a:ln w="9525" cap="flat" cmpd="sng">
            <a:solidFill>
              <a:schemeClr val="lt1"/>
            </a:solidFill>
            <a:prstDash val="solid"/>
            <a:miter lim="8921"/>
            <a:headEnd type="none" w="sm" len="sm"/>
            <a:tailEnd type="none" w="sm" len="sm"/>
          </a:ln>
        </p:spPr>
        <p:txBody>
          <a:bodyPr spcFirstLastPara="1" wrap="square" lIns="127995" tIns="127995" rIns="127995" bIns="127995" anchor="ctr" anchorCtr="0">
            <a:noAutofit/>
          </a:bodyPr>
          <a:lstStyle/>
          <a:p>
            <a:pPr marL="0" lvl="0" indent="0" algn="l" rtl="0">
              <a:spcBef>
                <a:spcPts val="0"/>
              </a:spcBef>
              <a:spcAft>
                <a:spcPts val="0"/>
              </a:spcAft>
              <a:buNone/>
            </a:pPr>
            <a:endParaRPr sz="3073"/>
          </a:p>
        </p:txBody>
      </p:sp>
      <p:grpSp>
        <p:nvGrpSpPr>
          <p:cNvPr id="592" name="Google Shape;592;p15"/>
          <p:cNvGrpSpPr/>
          <p:nvPr/>
        </p:nvGrpSpPr>
        <p:grpSpPr>
          <a:xfrm flipH="1">
            <a:off x="222119" y="-128954"/>
            <a:ext cx="2654707" cy="794780"/>
            <a:chOff x="7459810" y="1126912"/>
            <a:chExt cx="1422164" cy="425775"/>
          </a:xfrm>
        </p:grpSpPr>
        <p:sp>
          <p:nvSpPr>
            <p:cNvPr id="593" name="Google Shape;593;p15"/>
            <p:cNvSpPr/>
            <p:nvPr/>
          </p:nvSpPr>
          <p:spPr>
            <a:xfrm>
              <a:off x="8822526" y="1126912"/>
              <a:ext cx="59448" cy="59191"/>
            </a:xfrm>
            <a:custGeom>
              <a:avLst/>
              <a:gdLst/>
              <a:ahLst/>
              <a:cxnLst/>
              <a:rect l="l" t="t" r="r" b="b"/>
              <a:pathLst>
                <a:path w="1856" h="1848"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594" name="Google Shape;594;p15"/>
            <p:cNvSpPr/>
            <p:nvPr/>
          </p:nvSpPr>
          <p:spPr>
            <a:xfrm>
              <a:off x="8595338" y="1126912"/>
              <a:ext cx="59480" cy="59191"/>
            </a:xfrm>
            <a:custGeom>
              <a:avLst/>
              <a:gdLst/>
              <a:ahLst/>
              <a:cxnLst/>
              <a:rect l="l" t="t" r="r" b="b"/>
              <a:pathLst>
                <a:path w="1857" h="1848" extrusionOk="0">
                  <a:moveTo>
                    <a:pt x="1" y="0"/>
                  </a:moveTo>
                  <a:lnTo>
                    <a:pt x="1" y="1847"/>
                  </a:lnTo>
                  <a:lnTo>
                    <a:pt x="1857" y="1847"/>
                  </a:lnTo>
                  <a:lnTo>
                    <a:pt x="18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595" name="Google Shape;595;p15"/>
            <p:cNvSpPr/>
            <p:nvPr/>
          </p:nvSpPr>
          <p:spPr>
            <a:xfrm>
              <a:off x="8368469" y="1126912"/>
              <a:ext cx="59191" cy="59191"/>
            </a:xfrm>
            <a:custGeom>
              <a:avLst/>
              <a:gdLst/>
              <a:ahLst/>
              <a:cxnLst/>
              <a:rect l="l" t="t" r="r" b="b"/>
              <a:pathLst>
                <a:path w="1848" h="1848" extrusionOk="0">
                  <a:moveTo>
                    <a:pt x="1" y="0"/>
                  </a:moveTo>
                  <a:lnTo>
                    <a:pt x="1" y="1847"/>
                  </a:lnTo>
                  <a:lnTo>
                    <a:pt x="1847" y="1847"/>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596" name="Google Shape;596;p15"/>
            <p:cNvSpPr/>
            <p:nvPr/>
          </p:nvSpPr>
          <p:spPr>
            <a:xfrm>
              <a:off x="8141312" y="1126912"/>
              <a:ext cx="59191" cy="59191"/>
            </a:xfrm>
            <a:custGeom>
              <a:avLst/>
              <a:gdLst/>
              <a:ahLst/>
              <a:cxnLst/>
              <a:rect l="l" t="t" r="r" b="b"/>
              <a:pathLst>
                <a:path w="1848" h="1848" extrusionOk="0">
                  <a:moveTo>
                    <a:pt x="0" y="0"/>
                  </a:moveTo>
                  <a:lnTo>
                    <a:pt x="0" y="1847"/>
                  </a:lnTo>
                  <a:lnTo>
                    <a:pt x="1847" y="1847"/>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597" name="Google Shape;597;p15"/>
            <p:cNvSpPr/>
            <p:nvPr/>
          </p:nvSpPr>
          <p:spPr>
            <a:xfrm>
              <a:off x="7914156" y="1126912"/>
              <a:ext cx="59448" cy="59191"/>
            </a:xfrm>
            <a:custGeom>
              <a:avLst/>
              <a:gdLst/>
              <a:ahLst/>
              <a:cxnLst/>
              <a:rect l="l" t="t" r="r" b="b"/>
              <a:pathLst>
                <a:path w="1856" h="1848"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598" name="Google Shape;598;p15"/>
            <p:cNvSpPr/>
            <p:nvPr/>
          </p:nvSpPr>
          <p:spPr>
            <a:xfrm>
              <a:off x="7686967" y="1126912"/>
              <a:ext cx="59480" cy="59191"/>
            </a:xfrm>
            <a:custGeom>
              <a:avLst/>
              <a:gdLst/>
              <a:ahLst/>
              <a:cxnLst/>
              <a:rect l="l" t="t" r="r" b="b"/>
              <a:pathLst>
                <a:path w="1857" h="1848" extrusionOk="0">
                  <a:moveTo>
                    <a:pt x="1" y="0"/>
                  </a:moveTo>
                  <a:lnTo>
                    <a:pt x="1" y="1847"/>
                  </a:lnTo>
                  <a:lnTo>
                    <a:pt x="1857" y="1847"/>
                  </a:lnTo>
                  <a:lnTo>
                    <a:pt x="18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599" name="Google Shape;599;p15"/>
            <p:cNvSpPr/>
            <p:nvPr/>
          </p:nvSpPr>
          <p:spPr>
            <a:xfrm>
              <a:off x="7459810" y="1126912"/>
              <a:ext cx="59480" cy="59191"/>
            </a:xfrm>
            <a:custGeom>
              <a:avLst/>
              <a:gdLst/>
              <a:ahLst/>
              <a:cxnLst/>
              <a:rect l="l" t="t" r="r" b="b"/>
              <a:pathLst>
                <a:path w="1857" h="1848" extrusionOk="0">
                  <a:moveTo>
                    <a:pt x="1" y="0"/>
                  </a:moveTo>
                  <a:lnTo>
                    <a:pt x="1"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600" name="Google Shape;600;p15"/>
            <p:cNvSpPr/>
            <p:nvPr/>
          </p:nvSpPr>
          <p:spPr>
            <a:xfrm>
              <a:off x="8822526" y="1310059"/>
              <a:ext cx="59448" cy="59480"/>
            </a:xfrm>
            <a:custGeom>
              <a:avLst/>
              <a:gdLst/>
              <a:ahLst/>
              <a:cxnLst/>
              <a:rect l="l" t="t" r="r" b="b"/>
              <a:pathLst>
                <a:path w="1856" h="1857" extrusionOk="0">
                  <a:moveTo>
                    <a:pt x="0" y="1"/>
                  </a:moveTo>
                  <a:lnTo>
                    <a:pt x="0"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601" name="Google Shape;601;p15"/>
            <p:cNvSpPr/>
            <p:nvPr/>
          </p:nvSpPr>
          <p:spPr>
            <a:xfrm>
              <a:off x="8595338" y="1310059"/>
              <a:ext cx="59480" cy="59480"/>
            </a:xfrm>
            <a:custGeom>
              <a:avLst/>
              <a:gdLst/>
              <a:ahLst/>
              <a:cxnLst/>
              <a:rect l="l" t="t" r="r" b="b"/>
              <a:pathLst>
                <a:path w="1857" h="1857" extrusionOk="0">
                  <a:moveTo>
                    <a:pt x="1" y="1"/>
                  </a:moveTo>
                  <a:lnTo>
                    <a:pt x="1" y="1856"/>
                  </a:lnTo>
                  <a:lnTo>
                    <a:pt x="1857" y="1856"/>
                  </a:lnTo>
                  <a:lnTo>
                    <a:pt x="18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602" name="Google Shape;602;p15"/>
            <p:cNvSpPr/>
            <p:nvPr/>
          </p:nvSpPr>
          <p:spPr>
            <a:xfrm>
              <a:off x="8368469" y="1310059"/>
              <a:ext cx="59191" cy="59480"/>
            </a:xfrm>
            <a:custGeom>
              <a:avLst/>
              <a:gdLst/>
              <a:ahLst/>
              <a:cxnLst/>
              <a:rect l="l" t="t" r="r" b="b"/>
              <a:pathLst>
                <a:path w="1848" h="1857" extrusionOk="0">
                  <a:moveTo>
                    <a:pt x="1" y="1"/>
                  </a:moveTo>
                  <a:lnTo>
                    <a:pt x="1" y="1856"/>
                  </a:lnTo>
                  <a:lnTo>
                    <a:pt x="1847" y="1856"/>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603" name="Google Shape;603;p15"/>
            <p:cNvSpPr/>
            <p:nvPr/>
          </p:nvSpPr>
          <p:spPr>
            <a:xfrm>
              <a:off x="8141312" y="1310059"/>
              <a:ext cx="59191" cy="59480"/>
            </a:xfrm>
            <a:custGeom>
              <a:avLst/>
              <a:gdLst/>
              <a:ahLst/>
              <a:cxnLst/>
              <a:rect l="l" t="t" r="r" b="b"/>
              <a:pathLst>
                <a:path w="1848" h="1857" extrusionOk="0">
                  <a:moveTo>
                    <a:pt x="0" y="1"/>
                  </a:moveTo>
                  <a:lnTo>
                    <a:pt x="0" y="1856"/>
                  </a:lnTo>
                  <a:lnTo>
                    <a:pt x="1847" y="1856"/>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604" name="Google Shape;604;p15"/>
            <p:cNvSpPr/>
            <p:nvPr/>
          </p:nvSpPr>
          <p:spPr>
            <a:xfrm>
              <a:off x="7914156" y="1310059"/>
              <a:ext cx="59448" cy="59480"/>
            </a:xfrm>
            <a:custGeom>
              <a:avLst/>
              <a:gdLst/>
              <a:ahLst/>
              <a:cxnLst/>
              <a:rect l="l" t="t" r="r" b="b"/>
              <a:pathLst>
                <a:path w="1856" h="1857" extrusionOk="0">
                  <a:moveTo>
                    <a:pt x="0" y="1"/>
                  </a:moveTo>
                  <a:lnTo>
                    <a:pt x="0"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605" name="Google Shape;605;p15"/>
            <p:cNvSpPr/>
            <p:nvPr/>
          </p:nvSpPr>
          <p:spPr>
            <a:xfrm>
              <a:off x="7686967" y="1310059"/>
              <a:ext cx="59480" cy="59480"/>
            </a:xfrm>
            <a:custGeom>
              <a:avLst/>
              <a:gdLst/>
              <a:ahLst/>
              <a:cxnLst/>
              <a:rect l="l" t="t" r="r" b="b"/>
              <a:pathLst>
                <a:path w="1857" h="1857" extrusionOk="0">
                  <a:moveTo>
                    <a:pt x="1" y="1"/>
                  </a:moveTo>
                  <a:lnTo>
                    <a:pt x="1" y="1856"/>
                  </a:lnTo>
                  <a:lnTo>
                    <a:pt x="1857" y="1856"/>
                  </a:lnTo>
                  <a:lnTo>
                    <a:pt x="18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606" name="Google Shape;606;p15"/>
            <p:cNvSpPr/>
            <p:nvPr/>
          </p:nvSpPr>
          <p:spPr>
            <a:xfrm>
              <a:off x="7459810" y="1310059"/>
              <a:ext cx="59480" cy="59480"/>
            </a:xfrm>
            <a:custGeom>
              <a:avLst/>
              <a:gdLst/>
              <a:ahLst/>
              <a:cxnLst/>
              <a:rect l="l" t="t" r="r" b="b"/>
              <a:pathLst>
                <a:path w="1857" h="1857" extrusionOk="0">
                  <a:moveTo>
                    <a:pt x="1" y="1"/>
                  </a:moveTo>
                  <a:lnTo>
                    <a:pt x="1"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607" name="Google Shape;607;p15"/>
            <p:cNvSpPr/>
            <p:nvPr/>
          </p:nvSpPr>
          <p:spPr>
            <a:xfrm>
              <a:off x="8822526" y="1493527"/>
              <a:ext cx="59448" cy="59159"/>
            </a:xfrm>
            <a:custGeom>
              <a:avLst/>
              <a:gdLst/>
              <a:ahLst/>
              <a:cxnLst/>
              <a:rect l="l" t="t" r="r" b="b"/>
              <a:pathLst>
                <a:path w="1856" h="1847"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608" name="Google Shape;608;p15"/>
            <p:cNvSpPr/>
            <p:nvPr/>
          </p:nvSpPr>
          <p:spPr>
            <a:xfrm>
              <a:off x="8595338" y="1493527"/>
              <a:ext cx="59480" cy="59159"/>
            </a:xfrm>
            <a:custGeom>
              <a:avLst/>
              <a:gdLst/>
              <a:ahLst/>
              <a:cxnLst/>
              <a:rect l="l" t="t" r="r" b="b"/>
              <a:pathLst>
                <a:path w="1857" h="1847" extrusionOk="0">
                  <a:moveTo>
                    <a:pt x="1" y="0"/>
                  </a:moveTo>
                  <a:lnTo>
                    <a:pt x="1" y="1847"/>
                  </a:lnTo>
                  <a:lnTo>
                    <a:pt x="1857" y="1847"/>
                  </a:lnTo>
                  <a:lnTo>
                    <a:pt x="18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609" name="Google Shape;609;p15"/>
            <p:cNvSpPr/>
            <p:nvPr/>
          </p:nvSpPr>
          <p:spPr>
            <a:xfrm>
              <a:off x="8368469" y="1493527"/>
              <a:ext cx="59191" cy="59159"/>
            </a:xfrm>
            <a:custGeom>
              <a:avLst/>
              <a:gdLst/>
              <a:ahLst/>
              <a:cxnLst/>
              <a:rect l="l" t="t" r="r" b="b"/>
              <a:pathLst>
                <a:path w="1848" h="1847" extrusionOk="0">
                  <a:moveTo>
                    <a:pt x="1" y="0"/>
                  </a:moveTo>
                  <a:lnTo>
                    <a:pt x="1" y="1847"/>
                  </a:lnTo>
                  <a:lnTo>
                    <a:pt x="1847" y="1847"/>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610" name="Google Shape;610;p15"/>
            <p:cNvSpPr/>
            <p:nvPr/>
          </p:nvSpPr>
          <p:spPr>
            <a:xfrm>
              <a:off x="8141312" y="1493527"/>
              <a:ext cx="59191" cy="59159"/>
            </a:xfrm>
            <a:custGeom>
              <a:avLst/>
              <a:gdLst/>
              <a:ahLst/>
              <a:cxnLst/>
              <a:rect l="l" t="t" r="r" b="b"/>
              <a:pathLst>
                <a:path w="1848" h="1847" extrusionOk="0">
                  <a:moveTo>
                    <a:pt x="0" y="0"/>
                  </a:moveTo>
                  <a:lnTo>
                    <a:pt x="0" y="1847"/>
                  </a:lnTo>
                  <a:lnTo>
                    <a:pt x="1847" y="1847"/>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611" name="Google Shape;611;p15"/>
            <p:cNvSpPr/>
            <p:nvPr/>
          </p:nvSpPr>
          <p:spPr>
            <a:xfrm>
              <a:off x="7914156" y="1493527"/>
              <a:ext cx="59448" cy="59159"/>
            </a:xfrm>
            <a:custGeom>
              <a:avLst/>
              <a:gdLst/>
              <a:ahLst/>
              <a:cxnLst/>
              <a:rect l="l" t="t" r="r" b="b"/>
              <a:pathLst>
                <a:path w="1856" h="1847"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612" name="Google Shape;612;p15"/>
            <p:cNvSpPr/>
            <p:nvPr/>
          </p:nvSpPr>
          <p:spPr>
            <a:xfrm>
              <a:off x="7686967" y="1493527"/>
              <a:ext cx="59480" cy="59159"/>
            </a:xfrm>
            <a:custGeom>
              <a:avLst/>
              <a:gdLst/>
              <a:ahLst/>
              <a:cxnLst/>
              <a:rect l="l" t="t" r="r" b="b"/>
              <a:pathLst>
                <a:path w="1857" h="1847" extrusionOk="0">
                  <a:moveTo>
                    <a:pt x="1" y="0"/>
                  </a:moveTo>
                  <a:lnTo>
                    <a:pt x="1" y="1847"/>
                  </a:lnTo>
                  <a:lnTo>
                    <a:pt x="1857" y="1847"/>
                  </a:lnTo>
                  <a:lnTo>
                    <a:pt x="18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613" name="Google Shape;613;p15"/>
            <p:cNvSpPr/>
            <p:nvPr/>
          </p:nvSpPr>
          <p:spPr>
            <a:xfrm>
              <a:off x="7459810" y="1493527"/>
              <a:ext cx="59480" cy="59159"/>
            </a:xfrm>
            <a:custGeom>
              <a:avLst/>
              <a:gdLst/>
              <a:ahLst/>
              <a:cxnLst/>
              <a:rect l="l" t="t" r="r" b="b"/>
              <a:pathLst>
                <a:path w="1857" h="1847" extrusionOk="0">
                  <a:moveTo>
                    <a:pt x="1" y="0"/>
                  </a:moveTo>
                  <a:lnTo>
                    <a:pt x="1"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grpSp>
      <p:grpSp>
        <p:nvGrpSpPr>
          <p:cNvPr id="614" name="Google Shape;614;p15"/>
          <p:cNvGrpSpPr/>
          <p:nvPr/>
        </p:nvGrpSpPr>
        <p:grpSpPr>
          <a:xfrm flipH="1">
            <a:off x="15987172" y="2906839"/>
            <a:ext cx="795377" cy="2230680"/>
            <a:chOff x="268563" y="1557235"/>
            <a:chExt cx="426095" cy="1195007"/>
          </a:xfrm>
        </p:grpSpPr>
        <p:sp>
          <p:nvSpPr>
            <p:cNvPr id="615" name="Google Shape;615;p15"/>
            <p:cNvSpPr/>
            <p:nvPr/>
          </p:nvSpPr>
          <p:spPr>
            <a:xfrm>
              <a:off x="268563" y="1557235"/>
              <a:ext cx="59480" cy="59448"/>
            </a:xfrm>
            <a:custGeom>
              <a:avLst/>
              <a:gdLst/>
              <a:ahLst/>
              <a:cxnLst/>
              <a:rect l="l" t="t" r="r" b="b"/>
              <a:pathLst>
                <a:path w="1857" h="1856" extrusionOk="0">
                  <a:moveTo>
                    <a:pt x="1" y="0"/>
                  </a:moveTo>
                  <a:lnTo>
                    <a:pt x="1" y="1856"/>
                  </a:lnTo>
                  <a:lnTo>
                    <a:pt x="1856" y="1856"/>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616" name="Google Shape;616;p15"/>
            <p:cNvSpPr/>
            <p:nvPr/>
          </p:nvSpPr>
          <p:spPr>
            <a:xfrm>
              <a:off x="268563" y="1784391"/>
              <a:ext cx="59480" cy="59480"/>
            </a:xfrm>
            <a:custGeom>
              <a:avLst/>
              <a:gdLst/>
              <a:ahLst/>
              <a:cxnLst/>
              <a:rect l="l" t="t" r="r" b="b"/>
              <a:pathLst>
                <a:path w="1857" h="1857" extrusionOk="0">
                  <a:moveTo>
                    <a:pt x="1" y="1"/>
                  </a:moveTo>
                  <a:lnTo>
                    <a:pt x="1"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617" name="Google Shape;617;p15"/>
            <p:cNvSpPr/>
            <p:nvPr/>
          </p:nvSpPr>
          <p:spPr>
            <a:xfrm>
              <a:off x="268563" y="2011548"/>
              <a:ext cx="59480" cy="59480"/>
            </a:xfrm>
            <a:custGeom>
              <a:avLst/>
              <a:gdLst/>
              <a:ahLst/>
              <a:cxnLst/>
              <a:rect l="l" t="t" r="r" b="b"/>
              <a:pathLst>
                <a:path w="1857" h="1857" extrusionOk="0">
                  <a:moveTo>
                    <a:pt x="1" y="1"/>
                  </a:moveTo>
                  <a:lnTo>
                    <a:pt x="1"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618" name="Google Shape;618;p15"/>
            <p:cNvSpPr/>
            <p:nvPr/>
          </p:nvSpPr>
          <p:spPr>
            <a:xfrm>
              <a:off x="268563" y="2238737"/>
              <a:ext cx="59480" cy="59448"/>
            </a:xfrm>
            <a:custGeom>
              <a:avLst/>
              <a:gdLst/>
              <a:ahLst/>
              <a:cxnLst/>
              <a:rect l="l" t="t" r="r" b="b"/>
              <a:pathLst>
                <a:path w="1857" h="1856" extrusionOk="0">
                  <a:moveTo>
                    <a:pt x="1" y="0"/>
                  </a:moveTo>
                  <a:lnTo>
                    <a:pt x="1" y="1856"/>
                  </a:lnTo>
                  <a:lnTo>
                    <a:pt x="1856" y="1856"/>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619" name="Google Shape;619;p15"/>
            <p:cNvSpPr/>
            <p:nvPr/>
          </p:nvSpPr>
          <p:spPr>
            <a:xfrm>
              <a:off x="268563" y="2465894"/>
              <a:ext cx="59480" cy="59159"/>
            </a:xfrm>
            <a:custGeom>
              <a:avLst/>
              <a:gdLst/>
              <a:ahLst/>
              <a:cxnLst/>
              <a:rect l="l" t="t" r="r" b="b"/>
              <a:pathLst>
                <a:path w="1857" h="1847" extrusionOk="0">
                  <a:moveTo>
                    <a:pt x="1" y="0"/>
                  </a:moveTo>
                  <a:lnTo>
                    <a:pt x="1"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620" name="Google Shape;620;p15"/>
            <p:cNvSpPr/>
            <p:nvPr/>
          </p:nvSpPr>
          <p:spPr>
            <a:xfrm>
              <a:off x="268563" y="2693050"/>
              <a:ext cx="59480" cy="59191"/>
            </a:xfrm>
            <a:custGeom>
              <a:avLst/>
              <a:gdLst/>
              <a:ahLst/>
              <a:cxnLst/>
              <a:rect l="l" t="t" r="r" b="b"/>
              <a:pathLst>
                <a:path w="1857" h="1848" extrusionOk="0">
                  <a:moveTo>
                    <a:pt x="1" y="0"/>
                  </a:moveTo>
                  <a:lnTo>
                    <a:pt x="1"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621" name="Google Shape;621;p15"/>
            <p:cNvSpPr/>
            <p:nvPr/>
          </p:nvSpPr>
          <p:spPr>
            <a:xfrm>
              <a:off x="452030" y="1557235"/>
              <a:ext cx="59448" cy="59448"/>
            </a:xfrm>
            <a:custGeom>
              <a:avLst/>
              <a:gdLst/>
              <a:ahLst/>
              <a:cxnLst/>
              <a:rect l="l" t="t" r="r" b="b"/>
              <a:pathLst>
                <a:path w="1856" h="1856" extrusionOk="0">
                  <a:moveTo>
                    <a:pt x="0" y="0"/>
                  </a:moveTo>
                  <a:lnTo>
                    <a:pt x="0" y="1856"/>
                  </a:lnTo>
                  <a:lnTo>
                    <a:pt x="1856" y="1856"/>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622" name="Google Shape;622;p15"/>
            <p:cNvSpPr/>
            <p:nvPr/>
          </p:nvSpPr>
          <p:spPr>
            <a:xfrm>
              <a:off x="452030" y="1784391"/>
              <a:ext cx="59448" cy="59480"/>
            </a:xfrm>
            <a:custGeom>
              <a:avLst/>
              <a:gdLst/>
              <a:ahLst/>
              <a:cxnLst/>
              <a:rect l="l" t="t" r="r" b="b"/>
              <a:pathLst>
                <a:path w="1856" h="1857" extrusionOk="0">
                  <a:moveTo>
                    <a:pt x="0" y="1"/>
                  </a:moveTo>
                  <a:lnTo>
                    <a:pt x="0"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623" name="Google Shape;623;p15"/>
            <p:cNvSpPr/>
            <p:nvPr/>
          </p:nvSpPr>
          <p:spPr>
            <a:xfrm>
              <a:off x="452030" y="2011548"/>
              <a:ext cx="59448" cy="59480"/>
            </a:xfrm>
            <a:custGeom>
              <a:avLst/>
              <a:gdLst/>
              <a:ahLst/>
              <a:cxnLst/>
              <a:rect l="l" t="t" r="r" b="b"/>
              <a:pathLst>
                <a:path w="1856" h="1857" extrusionOk="0">
                  <a:moveTo>
                    <a:pt x="0" y="1"/>
                  </a:moveTo>
                  <a:lnTo>
                    <a:pt x="0"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624" name="Google Shape;624;p15"/>
            <p:cNvSpPr/>
            <p:nvPr/>
          </p:nvSpPr>
          <p:spPr>
            <a:xfrm>
              <a:off x="452030" y="2238737"/>
              <a:ext cx="59448" cy="59448"/>
            </a:xfrm>
            <a:custGeom>
              <a:avLst/>
              <a:gdLst/>
              <a:ahLst/>
              <a:cxnLst/>
              <a:rect l="l" t="t" r="r" b="b"/>
              <a:pathLst>
                <a:path w="1856" h="1856" extrusionOk="0">
                  <a:moveTo>
                    <a:pt x="0" y="0"/>
                  </a:moveTo>
                  <a:lnTo>
                    <a:pt x="0" y="1856"/>
                  </a:lnTo>
                  <a:lnTo>
                    <a:pt x="1856" y="1856"/>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625" name="Google Shape;625;p15"/>
            <p:cNvSpPr/>
            <p:nvPr/>
          </p:nvSpPr>
          <p:spPr>
            <a:xfrm>
              <a:off x="452030" y="2465894"/>
              <a:ext cx="59448" cy="59159"/>
            </a:xfrm>
            <a:custGeom>
              <a:avLst/>
              <a:gdLst/>
              <a:ahLst/>
              <a:cxnLst/>
              <a:rect l="l" t="t" r="r" b="b"/>
              <a:pathLst>
                <a:path w="1856" h="1847"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626" name="Google Shape;626;p15"/>
            <p:cNvSpPr/>
            <p:nvPr/>
          </p:nvSpPr>
          <p:spPr>
            <a:xfrm>
              <a:off x="452030" y="2693050"/>
              <a:ext cx="59448" cy="59191"/>
            </a:xfrm>
            <a:custGeom>
              <a:avLst/>
              <a:gdLst/>
              <a:ahLst/>
              <a:cxnLst/>
              <a:rect l="l" t="t" r="r" b="b"/>
              <a:pathLst>
                <a:path w="1856" h="1848"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627" name="Google Shape;627;p15"/>
            <p:cNvSpPr/>
            <p:nvPr/>
          </p:nvSpPr>
          <p:spPr>
            <a:xfrm>
              <a:off x="635466" y="1557235"/>
              <a:ext cx="59191" cy="59448"/>
            </a:xfrm>
            <a:custGeom>
              <a:avLst/>
              <a:gdLst/>
              <a:ahLst/>
              <a:cxnLst/>
              <a:rect l="l" t="t" r="r" b="b"/>
              <a:pathLst>
                <a:path w="1848" h="1856" extrusionOk="0">
                  <a:moveTo>
                    <a:pt x="0" y="0"/>
                  </a:moveTo>
                  <a:lnTo>
                    <a:pt x="0" y="1856"/>
                  </a:lnTo>
                  <a:lnTo>
                    <a:pt x="1847" y="1856"/>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628" name="Google Shape;628;p15"/>
            <p:cNvSpPr/>
            <p:nvPr/>
          </p:nvSpPr>
          <p:spPr>
            <a:xfrm>
              <a:off x="635466" y="1784391"/>
              <a:ext cx="59191" cy="59480"/>
            </a:xfrm>
            <a:custGeom>
              <a:avLst/>
              <a:gdLst/>
              <a:ahLst/>
              <a:cxnLst/>
              <a:rect l="l" t="t" r="r" b="b"/>
              <a:pathLst>
                <a:path w="1848" h="1857" extrusionOk="0">
                  <a:moveTo>
                    <a:pt x="0" y="1"/>
                  </a:moveTo>
                  <a:lnTo>
                    <a:pt x="0" y="1856"/>
                  </a:lnTo>
                  <a:lnTo>
                    <a:pt x="1847" y="1856"/>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629" name="Google Shape;629;p15"/>
            <p:cNvSpPr/>
            <p:nvPr/>
          </p:nvSpPr>
          <p:spPr>
            <a:xfrm>
              <a:off x="635466" y="2011548"/>
              <a:ext cx="59191" cy="59480"/>
            </a:xfrm>
            <a:custGeom>
              <a:avLst/>
              <a:gdLst/>
              <a:ahLst/>
              <a:cxnLst/>
              <a:rect l="l" t="t" r="r" b="b"/>
              <a:pathLst>
                <a:path w="1848" h="1857" extrusionOk="0">
                  <a:moveTo>
                    <a:pt x="0" y="1"/>
                  </a:moveTo>
                  <a:lnTo>
                    <a:pt x="0" y="1856"/>
                  </a:lnTo>
                  <a:lnTo>
                    <a:pt x="1847" y="1856"/>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630" name="Google Shape;630;p15"/>
            <p:cNvSpPr/>
            <p:nvPr/>
          </p:nvSpPr>
          <p:spPr>
            <a:xfrm>
              <a:off x="635466" y="2238737"/>
              <a:ext cx="59191" cy="59448"/>
            </a:xfrm>
            <a:custGeom>
              <a:avLst/>
              <a:gdLst/>
              <a:ahLst/>
              <a:cxnLst/>
              <a:rect l="l" t="t" r="r" b="b"/>
              <a:pathLst>
                <a:path w="1848" h="1856" extrusionOk="0">
                  <a:moveTo>
                    <a:pt x="0" y="0"/>
                  </a:moveTo>
                  <a:lnTo>
                    <a:pt x="0" y="1856"/>
                  </a:lnTo>
                  <a:lnTo>
                    <a:pt x="1847" y="1856"/>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631" name="Google Shape;631;p15"/>
            <p:cNvSpPr/>
            <p:nvPr/>
          </p:nvSpPr>
          <p:spPr>
            <a:xfrm>
              <a:off x="635466" y="2465894"/>
              <a:ext cx="59191" cy="59159"/>
            </a:xfrm>
            <a:custGeom>
              <a:avLst/>
              <a:gdLst/>
              <a:ahLst/>
              <a:cxnLst/>
              <a:rect l="l" t="t" r="r" b="b"/>
              <a:pathLst>
                <a:path w="1848" h="1847" extrusionOk="0">
                  <a:moveTo>
                    <a:pt x="0" y="0"/>
                  </a:moveTo>
                  <a:lnTo>
                    <a:pt x="0" y="1847"/>
                  </a:lnTo>
                  <a:lnTo>
                    <a:pt x="1847" y="1847"/>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632" name="Google Shape;632;p15"/>
            <p:cNvSpPr/>
            <p:nvPr/>
          </p:nvSpPr>
          <p:spPr>
            <a:xfrm>
              <a:off x="635466" y="2693050"/>
              <a:ext cx="59191" cy="59191"/>
            </a:xfrm>
            <a:custGeom>
              <a:avLst/>
              <a:gdLst/>
              <a:ahLst/>
              <a:cxnLst/>
              <a:rect l="l" t="t" r="r" b="b"/>
              <a:pathLst>
                <a:path w="1848" h="1848" extrusionOk="0">
                  <a:moveTo>
                    <a:pt x="0" y="0"/>
                  </a:moveTo>
                  <a:lnTo>
                    <a:pt x="0" y="1847"/>
                  </a:lnTo>
                  <a:lnTo>
                    <a:pt x="1847" y="1847"/>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grpSp>
      <p:grpSp>
        <p:nvGrpSpPr>
          <p:cNvPr id="633" name="Google Shape;633;p15"/>
          <p:cNvGrpSpPr/>
          <p:nvPr/>
        </p:nvGrpSpPr>
        <p:grpSpPr>
          <a:xfrm flipH="1">
            <a:off x="233648" y="8434504"/>
            <a:ext cx="3725405" cy="757047"/>
            <a:chOff x="7021169" y="4518483"/>
            <a:chExt cx="1995753" cy="405561"/>
          </a:xfrm>
        </p:grpSpPr>
        <p:sp>
          <p:nvSpPr>
            <p:cNvPr id="634" name="Google Shape;634;p15"/>
            <p:cNvSpPr/>
            <p:nvPr/>
          </p:nvSpPr>
          <p:spPr>
            <a:xfrm flipH="1">
              <a:off x="7021169" y="4518483"/>
              <a:ext cx="99259" cy="99227"/>
            </a:xfrm>
            <a:custGeom>
              <a:avLst/>
              <a:gdLst/>
              <a:ahLst/>
              <a:cxnLst/>
              <a:rect l="l" t="t" r="r" b="b"/>
              <a:pathLst>
                <a:path w="3097" h="3096" extrusionOk="0">
                  <a:moveTo>
                    <a:pt x="1" y="0"/>
                  </a:moveTo>
                  <a:lnTo>
                    <a:pt x="1" y="3096"/>
                  </a:lnTo>
                  <a:lnTo>
                    <a:pt x="3096" y="3096"/>
                  </a:lnTo>
                  <a:lnTo>
                    <a:pt x="30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635" name="Google Shape;635;p15"/>
            <p:cNvSpPr/>
            <p:nvPr/>
          </p:nvSpPr>
          <p:spPr>
            <a:xfrm flipH="1">
              <a:off x="7400673" y="4518483"/>
              <a:ext cx="99227" cy="99227"/>
            </a:xfrm>
            <a:custGeom>
              <a:avLst/>
              <a:gdLst/>
              <a:ahLst/>
              <a:cxnLst/>
              <a:rect l="l" t="t" r="r" b="b"/>
              <a:pathLst>
                <a:path w="3096" h="3096" extrusionOk="0">
                  <a:moveTo>
                    <a:pt x="0" y="0"/>
                  </a:moveTo>
                  <a:lnTo>
                    <a:pt x="0" y="3096"/>
                  </a:lnTo>
                  <a:lnTo>
                    <a:pt x="3096" y="3096"/>
                  </a:lnTo>
                  <a:lnTo>
                    <a:pt x="30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636" name="Google Shape;636;p15"/>
            <p:cNvSpPr/>
            <p:nvPr/>
          </p:nvSpPr>
          <p:spPr>
            <a:xfrm flipH="1">
              <a:off x="7779696" y="4518483"/>
              <a:ext cx="99227" cy="99227"/>
            </a:xfrm>
            <a:custGeom>
              <a:avLst/>
              <a:gdLst/>
              <a:ahLst/>
              <a:cxnLst/>
              <a:rect l="l" t="t" r="r" b="b"/>
              <a:pathLst>
                <a:path w="3096" h="3096" extrusionOk="0">
                  <a:moveTo>
                    <a:pt x="0" y="0"/>
                  </a:moveTo>
                  <a:lnTo>
                    <a:pt x="0" y="3096"/>
                  </a:lnTo>
                  <a:lnTo>
                    <a:pt x="3096" y="3096"/>
                  </a:lnTo>
                  <a:lnTo>
                    <a:pt x="30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637" name="Google Shape;637;p15"/>
            <p:cNvSpPr/>
            <p:nvPr/>
          </p:nvSpPr>
          <p:spPr>
            <a:xfrm flipH="1">
              <a:off x="8159168" y="4518483"/>
              <a:ext cx="99227" cy="99227"/>
            </a:xfrm>
            <a:custGeom>
              <a:avLst/>
              <a:gdLst/>
              <a:ahLst/>
              <a:cxnLst/>
              <a:rect l="l" t="t" r="r" b="b"/>
              <a:pathLst>
                <a:path w="3096" h="3096" extrusionOk="0">
                  <a:moveTo>
                    <a:pt x="0" y="0"/>
                  </a:moveTo>
                  <a:lnTo>
                    <a:pt x="0" y="3096"/>
                  </a:lnTo>
                  <a:lnTo>
                    <a:pt x="3096" y="3096"/>
                  </a:lnTo>
                  <a:lnTo>
                    <a:pt x="30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638" name="Google Shape;638;p15"/>
            <p:cNvSpPr/>
            <p:nvPr/>
          </p:nvSpPr>
          <p:spPr>
            <a:xfrm flipH="1">
              <a:off x="8538192" y="4518483"/>
              <a:ext cx="99227" cy="99227"/>
            </a:xfrm>
            <a:custGeom>
              <a:avLst/>
              <a:gdLst/>
              <a:ahLst/>
              <a:cxnLst/>
              <a:rect l="l" t="t" r="r" b="b"/>
              <a:pathLst>
                <a:path w="3096" h="3096" extrusionOk="0">
                  <a:moveTo>
                    <a:pt x="0" y="0"/>
                  </a:moveTo>
                  <a:lnTo>
                    <a:pt x="0" y="3096"/>
                  </a:lnTo>
                  <a:lnTo>
                    <a:pt x="3096" y="3096"/>
                  </a:lnTo>
                  <a:lnTo>
                    <a:pt x="30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639" name="Google Shape;639;p15"/>
            <p:cNvSpPr/>
            <p:nvPr/>
          </p:nvSpPr>
          <p:spPr>
            <a:xfrm flipH="1">
              <a:off x="8917664" y="4518483"/>
              <a:ext cx="99259" cy="99227"/>
            </a:xfrm>
            <a:custGeom>
              <a:avLst/>
              <a:gdLst/>
              <a:ahLst/>
              <a:cxnLst/>
              <a:rect l="l" t="t" r="r" b="b"/>
              <a:pathLst>
                <a:path w="3097" h="3096" extrusionOk="0">
                  <a:moveTo>
                    <a:pt x="1" y="0"/>
                  </a:moveTo>
                  <a:lnTo>
                    <a:pt x="1" y="3096"/>
                  </a:lnTo>
                  <a:lnTo>
                    <a:pt x="3096" y="3096"/>
                  </a:lnTo>
                  <a:lnTo>
                    <a:pt x="30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640" name="Google Shape;640;p15"/>
            <p:cNvSpPr/>
            <p:nvPr/>
          </p:nvSpPr>
          <p:spPr>
            <a:xfrm flipH="1">
              <a:off x="7021169" y="4824785"/>
              <a:ext cx="99259" cy="99259"/>
            </a:xfrm>
            <a:custGeom>
              <a:avLst/>
              <a:gdLst/>
              <a:ahLst/>
              <a:cxnLst/>
              <a:rect l="l" t="t" r="r" b="b"/>
              <a:pathLst>
                <a:path w="3097" h="3097" extrusionOk="0">
                  <a:moveTo>
                    <a:pt x="1" y="1"/>
                  </a:moveTo>
                  <a:lnTo>
                    <a:pt x="1" y="3096"/>
                  </a:lnTo>
                  <a:lnTo>
                    <a:pt x="3096" y="3096"/>
                  </a:lnTo>
                  <a:lnTo>
                    <a:pt x="30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641" name="Google Shape;641;p15"/>
            <p:cNvSpPr/>
            <p:nvPr/>
          </p:nvSpPr>
          <p:spPr>
            <a:xfrm flipH="1">
              <a:off x="7400673" y="4824785"/>
              <a:ext cx="99227" cy="99259"/>
            </a:xfrm>
            <a:custGeom>
              <a:avLst/>
              <a:gdLst/>
              <a:ahLst/>
              <a:cxnLst/>
              <a:rect l="l" t="t" r="r" b="b"/>
              <a:pathLst>
                <a:path w="3096" h="3097" extrusionOk="0">
                  <a:moveTo>
                    <a:pt x="0" y="1"/>
                  </a:moveTo>
                  <a:lnTo>
                    <a:pt x="0" y="3096"/>
                  </a:lnTo>
                  <a:lnTo>
                    <a:pt x="3096" y="3096"/>
                  </a:lnTo>
                  <a:lnTo>
                    <a:pt x="30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642" name="Google Shape;642;p15"/>
            <p:cNvSpPr/>
            <p:nvPr/>
          </p:nvSpPr>
          <p:spPr>
            <a:xfrm flipH="1">
              <a:off x="7779696" y="4824785"/>
              <a:ext cx="99227" cy="99259"/>
            </a:xfrm>
            <a:custGeom>
              <a:avLst/>
              <a:gdLst/>
              <a:ahLst/>
              <a:cxnLst/>
              <a:rect l="l" t="t" r="r" b="b"/>
              <a:pathLst>
                <a:path w="3096" h="3097" extrusionOk="0">
                  <a:moveTo>
                    <a:pt x="0" y="1"/>
                  </a:moveTo>
                  <a:lnTo>
                    <a:pt x="0" y="3096"/>
                  </a:lnTo>
                  <a:lnTo>
                    <a:pt x="3096" y="3096"/>
                  </a:lnTo>
                  <a:lnTo>
                    <a:pt x="30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643" name="Google Shape;643;p15"/>
            <p:cNvSpPr/>
            <p:nvPr/>
          </p:nvSpPr>
          <p:spPr>
            <a:xfrm flipH="1">
              <a:off x="8159168" y="4824785"/>
              <a:ext cx="99227" cy="99259"/>
            </a:xfrm>
            <a:custGeom>
              <a:avLst/>
              <a:gdLst/>
              <a:ahLst/>
              <a:cxnLst/>
              <a:rect l="l" t="t" r="r" b="b"/>
              <a:pathLst>
                <a:path w="3096" h="3097" extrusionOk="0">
                  <a:moveTo>
                    <a:pt x="0" y="1"/>
                  </a:moveTo>
                  <a:lnTo>
                    <a:pt x="0" y="3096"/>
                  </a:lnTo>
                  <a:lnTo>
                    <a:pt x="3096" y="3096"/>
                  </a:lnTo>
                  <a:lnTo>
                    <a:pt x="30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644" name="Google Shape;644;p15"/>
            <p:cNvSpPr/>
            <p:nvPr/>
          </p:nvSpPr>
          <p:spPr>
            <a:xfrm flipH="1">
              <a:off x="8538192" y="4824785"/>
              <a:ext cx="99227" cy="99259"/>
            </a:xfrm>
            <a:custGeom>
              <a:avLst/>
              <a:gdLst/>
              <a:ahLst/>
              <a:cxnLst/>
              <a:rect l="l" t="t" r="r" b="b"/>
              <a:pathLst>
                <a:path w="3096" h="3097" extrusionOk="0">
                  <a:moveTo>
                    <a:pt x="0" y="1"/>
                  </a:moveTo>
                  <a:lnTo>
                    <a:pt x="0" y="3096"/>
                  </a:lnTo>
                  <a:lnTo>
                    <a:pt x="3096" y="3096"/>
                  </a:lnTo>
                  <a:lnTo>
                    <a:pt x="30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645" name="Google Shape;645;p15"/>
            <p:cNvSpPr/>
            <p:nvPr/>
          </p:nvSpPr>
          <p:spPr>
            <a:xfrm flipH="1">
              <a:off x="8917664" y="4824785"/>
              <a:ext cx="99259" cy="99259"/>
            </a:xfrm>
            <a:custGeom>
              <a:avLst/>
              <a:gdLst/>
              <a:ahLst/>
              <a:cxnLst/>
              <a:rect l="l" t="t" r="r" b="b"/>
              <a:pathLst>
                <a:path w="3097" h="3097" extrusionOk="0">
                  <a:moveTo>
                    <a:pt x="1" y="1"/>
                  </a:moveTo>
                  <a:lnTo>
                    <a:pt x="1" y="3096"/>
                  </a:lnTo>
                  <a:lnTo>
                    <a:pt x="3096" y="3096"/>
                  </a:lnTo>
                  <a:lnTo>
                    <a:pt x="30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grpSp>
      <p:sp>
        <p:nvSpPr>
          <p:cNvPr id="646" name="Google Shape;646;p15"/>
          <p:cNvSpPr/>
          <p:nvPr/>
        </p:nvSpPr>
        <p:spPr>
          <a:xfrm>
            <a:off x="-3564" y="8817735"/>
            <a:ext cx="7275701" cy="1566981"/>
          </a:xfrm>
          <a:custGeom>
            <a:avLst/>
            <a:gdLst/>
            <a:ahLst/>
            <a:cxnLst/>
            <a:rect l="l" t="t" r="r" b="b"/>
            <a:pathLst>
              <a:path w="121613" h="26192" fill="none" extrusionOk="0">
                <a:moveTo>
                  <a:pt x="0" y="1"/>
                </a:moveTo>
                <a:lnTo>
                  <a:pt x="121612" y="1"/>
                </a:lnTo>
                <a:lnTo>
                  <a:pt x="121612" y="26192"/>
                </a:lnTo>
              </a:path>
            </a:pathLst>
          </a:custGeom>
          <a:noFill/>
          <a:ln w="9525" cap="flat" cmpd="sng">
            <a:solidFill>
              <a:schemeClr val="lt1"/>
            </a:solidFill>
            <a:prstDash val="solid"/>
            <a:miter lim="14265"/>
            <a:headEnd type="none" w="sm" len="sm"/>
            <a:tailEnd type="none" w="sm" len="sm"/>
          </a:ln>
        </p:spPr>
        <p:txBody>
          <a:bodyPr spcFirstLastPara="1" wrap="square" lIns="127995" tIns="127995" rIns="127995" bIns="127995" anchor="ctr" anchorCtr="0">
            <a:noAutofit/>
          </a:bodyPr>
          <a:lstStyle/>
          <a:p>
            <a:pPr marL="0" lvl="0" indent="0" algn="l" rtl="0">
              <a:spcBef>
                <a:spcPts val="0"/>
              </a:spcBef>
              <a:spcAft>
                <a:spcPts val="0"/>
              </a:spcAft>
              <a:buNone/>
            </a:pPr>
            <a:endParaRPr sz="3073"/>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4">
  <p:cSld name="CUSTOM_1_1_1_1">
    <p:spTree>
      <p:nvGrpSpPr>
        <p:cNvPr id="1" name="Shape 889"/>
        <p:cNvGrpSpPr/>
        <p:nvPr/>
      </p:nvGrpSpPr>
      <p:grpSpPr>
        <a:xfrm>
          <a:off x="0" y="0"/>
          <a:ext cx="0" cy="0"/>
          <a:chOff x="0" y="0"/>
          <a:chExt cx="0" cy="0"/>
        </a:xfrm>
      </p:grpSpPr>
      <p:sp>
        <p:nvSpPr>
          <p:cNvPr id="890" name="Google Shape;890;p21"/>
          <p:cNvSpPr txBox="1">
            <a:spLocks noGrp="1"/>
          </p:cNvSpPr>
          <p:nvPr>
            <p:ph type="subTitle" idx="1"/>
          </p:nvPr>
        </p:nvSpPr>
        <p:spPr>
          <a:xfrm>
            <a:off x="6385027" y="4755520"/>
            <a:ext cx="8475040" cy="2032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960">
                <a:solidFill>
                  <a:schemeClr val="lt1"/>
                </a:solidFill>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91" name="Google Shape;891;p21"/>
          <p:cNvSpPr txBox="1">
            <a:spLocks noGrp="1"/>
          </p:cNvSpPr>
          <p:nvPr>
            <p:ph type="title"/>
          </p:nvPr>
        </p:nvSpPr>
        <p:spPr>
          <a:xfrm>
            <a:off x="6385027" y="3479840"/>
            <a:ext cx="8475040" cy="1275120"/>
          </a:xfrm>
          <a:prstGeom prst="rect">
            <a:avLst/>
          </a:prstGeom>
        </p:spPr>
        <p:txBody>
          <a:bodyPr spcFirstLastPara="1" wrap="square" lIns="91425" tIns="91425" rIns="91425" bIns="91425" anchor="b" anchorCtr="0">
            <a:noAutofit/>
          </a:bodyPr>
          <a:lstStyle>
            <a:lvl1pPr lvl="0" algn="r" rtl="0">
              <a:spcBef>
                <a:spcPts val="0"/>
              </a:spcBef>
              <a:spcAft>
                <a:spcPts val="0"/>
              </a:spcAft>
              <a:buSzPts val="3500"/>
              <a:buNone/>
              <a:defRPr sz="6300">
                <a:solidFill>
                  <a:schemeClr val="accen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92" name="Google Shape;892;p21"/>
          <p:cNvSpPr/>
          <p:nvPr/>
        </p:nvSpPr>
        <p:spPr>
          <a:xfrm flipH="1">
            <a:off x="15716356" y="8602534"/>
            <a:ext cx="1334789" cy="998150"/>
          </a:xfrm>
          <a:custGeom>
            <a:avLst/>
            <a:gdLst/>
            <a:ahLst/>
            <a:cxnLst/>
            <a:rect l="l" t="t" r="r" b="b"/>
            <a:pathLst>
              <a:path w="54357" h="47925" extrusionOk="0">
                <a:moveTo>
                  <a:pt x="0" y="0"/>
                </a:moveTo>
                <a:lnTo>
                  <a:pt x="0" y="47924"/>
                </a:lnTo>
                <a:lnTo>
                  <a:pt x="54356" y="47924"/>
                </a:lnTo>
                <a:lnTo>
                  <a:pt x="54356" y="0"/>
                </a:lnTo>
                <a:close/>
              </a:path>
            </a:pathLst>
          </a:custGeom>
          <a:solidFill>
            <a:schemeClr val="dk1"/>
          </a:solidFill>
          <a:ln>
            <a:noFill/>
          </a:ln>
        </p:spPr>
        <p:txBody>
          <a:bodyPr spcFirstLastPara="1" wrap="square" lIns="127995" tIns="127995" rIns="127995" bIns="127995" anchor="ctr" anchorCtr="0">
            <a:noAutofit/>
          </a:bodyPr>
          <a:lstStyle/>
          <a:p>
            <a:pPr marL="0" lvl="0" indent="0" algn="l" rtl="0">
              <a:spcBef>
                <a:spcPts val="0"/>
              </a:spcBef>
              <a:spcAft>
                <a:spcPts val="0"/>
              </a:spcAft>
              <a:buNone/>
            </a:pPr>
            <a:endParaRPr sz="3073"/>
          </a:p>
        </p:txBody>
      </p:sp>
      <p:sp>
        <p:nvSpPr>
          <p:cNvPr id="893" name="Google Shape;893;p21"/>
          <p:cNvSpPr/>
          <p:nvPr/>
        </p:nvSpPr>
        <p:spPr>
          <a:xfrm flipH="1">
            <a:off x="11511428" y="-20728"/>
            <a:ext cx="5557357" cy="861883"/>
          </a:xfrm>
          <a:custGeom>
            <a:avLst/>
            <a:gdLst/>
            <a:ahLst/>
            <a:cxnLst/>
            <a:rect l="l" t="t" r="r" b="b"/>
            <a:pathLst>
              <a:path w="92949" h="28227" extrusionOk="0">
                <a:moveTo>
                  <a:pt x="0" y="1"/>
                </a:moveTo>
                <a:lnTo>
                  <a:pt x="0" y="28227"/>
                </a:lnTo>
                <a:lnTo>
                  <a:pt x="92949" y="28227"/>
                </a:lnTo>
                <a:lnTo>
                  <a:pt x="92949" y="1"/>
                </a:lnTo>
                <a:close/>
              </a:path>
            </a:pathLst>
          </a:custGeom>
          <a:solidFill>
            <a:schemeClr val="dk1"/>
          </a:solidFill>
          <a:ln>
            <a:noFill/>
          </a:ln>
        </p:spPr>
        <p:txBody>
          <a:bodyPr spcFirstLastPara="1" wrap="square" lIns="127995" tIns="127995" rIns="127995" bIns="127995" anchor="ctr" anchorCtr="0">
            <a:noAutofit/>
          </a:bodyPr>
          <a:lstStyle/>
          <a:p>
            <a:pPr marL="0" lvl="0" indent="0" algn="l" rtl="0">
              <a:spcBef>
                <a:spcPts val="0"/>
              </a:spcBef>
              <a:spcAft>
                <a:spcPts val="0"/>
              </a:spcAft>
              <a:buNone/>
            </a:pPr>
            <a:endParaRPr sz="3073"/>
          </a:p>
        </p:txBody>
      </p:sp>
      <p:sp>
        <p:nvSpPr>
          <p:cNvPr id="894" name="Google Shape;894;p21"/>
          <p:cNvSpPr/>
          <p:nvPr/>
        </p:nvSpPr>
        <p:spPr>
          <a:xfrm flipH="1">
            <a:off x="-12" y="2004643"/>
            <a:ext cx="1128165" cy="4035063"/>
          </a:xfrm>
          <a:custGeom>
            <a:avLst/>
            <a:gdLst/>
            <a:ahLst/>
            <a:cxnLst/>
            <a:rect l="l" t="t" r="r" b="b"/>
            <a:pathLst>
              <a:path w="18869" h="67488" extrusionOk="0">
                <a:moveTo>
                  <a:pt x="0" y="0"/>
                </a:moveTo>
                <a:lnTo>
                  <a:pt x="0" y="67488"/>
                </a:lnTo>
                <a:lnTo>
                  <a:pt x="18868" y="67488"/>
                </a:lnTo>
                <a:lnTo>
                  <a:pt x="18868" y="0"/>
                </a:lnTo>
                <a:close/>
              </a:path>
            </a:pathLst>
          </a:custGeom>
          <a:solidFill>
            <a:schemeClr val="dk1"/>
          </a:solidFill>
          <a:ln>
            <a:noFill/>
          </a:ln>
        </p:spPr>
        <p:txBody>
          <a:bodyPr spcFirstLastPara="1" wrap="square" lIns="127995" tIns="127995" rIns="127995" bIns="127995" anchor="ctr" anchorCtr="0">
            <a:noAutofit/>
          </a:bodyPr>
          <a:lstStyle/>
          <a:p>
            <a:pPr marL="0" lvl="0" indent="0" algn="l" rtl="0">
              <a:spcBef>
                <a:spcPts val="0"/>
              </a:spcBef>
              <a:spcAft>
                <a:spcPts val="0"/>
              </a:spcAft>
              <a:buNone/>
            </a:pPr>
            <a:endParaRPr sz="3073"/>
          </a:p>
        </p:txBody>
      </p:sp>
      <p:sp>
        <p:nvSpPr>
          <p:cNvPr id="895" name="Google Shape;895;p21"/>
          <p:cNvSpPr/>
          <p:nvPr/>
        </p:nvSpPr>
        <p:spPr>
          <a:xfrm flipH="1">
            <a:off x="16191251" y="2508940"/>
            <a:ext cx="1078540" cy="3548078"/>
          </a:xfrm>
          <a:custGeom>
            <a:avLst/>
            <a:gdLst/>
            <a:ahLst/>
            <a:cxnLst/>
            <a:rect l="l" t="t" r="r" b="b"/>
            <a:pathLst>
              <a:path w="18039" h="59343" fill="none" extrusionOk="0">
                <a:moveTo>
                  <a:pt x="0" y="0"/>
                </a:moveTo>
                <a:lnTo>
                  <a:pt x="18038" y="0"/>
                </a:lnTo>
                <a:lnTo>
                  <a:pt x="18038" y="59343"/>
                </a:lnTo>
                <a:lnTo>
                  <a:pt x="0" y="59343"/>
                </a:lnTo>
              </a:path>
            </a:pathLst>
          </a:custGeom>
          <a:noFill/>
          <a:ln w="9525" cap="flat" cmpd="sng">
            <a:solidFill>
              <a:schemeClr val="lt1"/>
            </a:solidFill>
            <a:prstDash val="solid"/>
            <a:miter lim="8921"/>
            <a:headEnd type="none" w="sm" len="sm"/>
            <a:tailEnd type="none" w="sm" len="sm"/>
          </a:ln>
        </p:spPr>
        <p:txBody>
          <a:bodyPr spcFirstLastPara="1" wrap="square" lIns="127995" tIns="127995" rIns="127995" bIns="127995" anchor="ctr" anchorCtr="0">
            <a:noAutofit/>
          </a:bodyPr>
          <a:lstStyle/>
          <a:p>
            <a:pPr marL="0" lvl="0" indent="0" algn="l" rtl="0">
              <a:spcBef>
                <a:spcPts val="0"/>
              </a:spcBef>
              <a:spcAft>
                <a:spcPts val="0"/>
              </a:spcAft>
              <a:buNone/>
            </a:pPr>
            <a:endParaRPr sz="3073"/>
          </a:p>
        </p:txBody>
      </p:sp>
      <p:sp>
        <p:nvSpPr>
          <p:cNvPr id="896" name="Google Shape;896;p21"/>
          <p:cNvSpPr/>
          <p:nvPr/>
        </p:nvSpPr>
        <p:spPr>
          <a:xfrm flipH="1">
            <a:off x="-17138" y="4450419"/>
            <a:ext cx="564411" cy="5150372"/>
          </a:xfrm>
          <a:custGeom>
            <a:avLst/>
            <a:gdLst/>
            <a:ahLst/>
            <a:cxnLst/>
            <a:rect l="l" t="t" r="r" b="b"/>
            <a:pathLst>
              <a:path w="9440" h="86142" fill="none" extrusionOk="0">
                <a:moveTo>
                  <a:pt x="1" y="86142"/>
                </a:moveTo>
                <a:lnTo>
                  <a:pt x="1" y="1"/>
                </a:lnTo>
                <a:lnTo>
                  <a:pt x="9439" y="1"/>
                </a:lnTo>
              </a:path>
            </a:pathLst>
          </a:custGeom>
          <a:noFill/>
          <a:ln w="9525" cap="flat" cmpd="sng">
            <a:solidFill>
              <a:schemeClr val="lt1"/>
            </a:solidFill>
            <a:prstDash val="solid"/>
            <a:miter lim="8921"/>
            <a:headEnd type="none" w="sm" len="sm"/>
            <a:tailEnd type="none" w="sm" len="sm"/>
          </a:ln>
        </p:spPr>
        <p:txBody>
          <a:bodyPr spcFirstLastPara="1" wrap="square" lIns="127995" tIns="127995" rIns="127995" bIns="127995" anchor="ctr" anchorCtr="0">
            <a:noAutofit/>
          </a:bodyPr>
          <a:lstStyle/>
          <a:p>
            <a:pPr marL="0" lvl="0" indent="0" algn="l" rtl="0">
              <a:spcBef>
                <a:spcPts val="0"/>
              </a:spcBef>
              <a:spcAft>
                <a:spcPts val="0"/>
              </a:spcAft>
              <a:buNone/>
            </a:pPr>
            <a:endParaRPr sz="3073"/>
          </a:p>
        </p:txBody>
      </p:sp>
      <p:grpSp>
        <p:nvGrpSpPr>
          <p:cNvPr id="897" name="Google Shape;897;p21"/>
          <p:cNvGrpSpPr/>
          <p:nvPr/>
        </p:nvGrpSpPr>
        <p:grpSpPr>
          <a:xfrm flipH="1">
            <a:off x="208027" y="-128954"/>
            <a:ext cx="2654707" cy="794780"/>
            <a:chOff x="7459810" y="1126912"/>
            <a:chExt cx="1422164" cy="425775"/>
          </a:xfrm>
        </p:grpSpPr>
        <p:sp>
          <p:nvSpPr>
            <p:cNvPr id="898" name="Google Shape;898;p21"/>
            <p:cNvSpPr/>
            <p:nvPr/>
          </p:nvSpPr>
          <p:spPr>
            <a:xfrm>
              <a:off x="8822526" y="1126912"/>
              <a:ext cx="59448" cy="59191"/>
            </a:xfrm>
            <a:custGeom>
              <a:avLst/>
              <a:gdLst/>
              <a:ahLst/>
              <a:cxnLst/>
              <a:rect l="l" t="t" r="r" b="b"/>
              <a:pathLst>
                <a:path w="1856" h="1848"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899" name="Google Shape;899;p21"/>
            <p:cNvSpPr/>
            <p:nvPr/>
          </p:nvSpPr>
          <p:spPr>
            <a:xfrm>
              <a:off x="8595338" y="1126912"/>
              <a:ext cx="59480" cy="59191"/>
            </a:xfrm>
            <a:custGeom>
              <a:avLst/>
              <a:gdLst/>
              <a:ahLst/>
              <a:cxnLst/>
              <a:rect l="l" t="t" r="r" b="b"/>
              <a:pathLst>
                <a:path w="1857" h="1848" extrusionOk="0">
                  <a:moveTo>
                    <a:pt x="1" y="0"/>
                  </a:moveTo>
                  <a:lnTo>
                    <a:pt x="1" y="1847"/>
                  </a:lnTo>
                  <a:lnTo>
                    <a:pt x="1857" y="1847"/>
                  </a:lnTo>
                  <a:lnTo>
                    <a:pt x="18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900" name="Google Shape;900;p21"/>
            <p:cNvSpPr/>
            <p:nvPr/>
          </p:nvSpPr>
          <p:spPr>
            <a:xfrm>
              <a:off x="8368469" y="1126912"/>
              <a:ext cx="59191" cy="59191"/>
            </a:xfrm>
            <a:custGeom>
              <a:avLst/>
              <a:gdLst/>
              <a:ahLst/>
              <a:cxnLst/>
              <a:rect l="l" t="t" r="r" b="b"/>
              <a:pathLst>
                <a:path w="1848" h="1848" extrusionOk="0">
                  <a:moveTo>
                    <a:pt x="1" y="0"/>
                  </a:moveTo>
                  <a:lnTo>
                    <a:pt x="1" y="1847"/>
                  </a:lnTo>
                  <a:lnTo>
                    <a:pt x="1847" y="1847"/>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901" name="Google Shape;901;p21"/>
            <p:cNvSpPr/>
            <p:nvPr/>
          </p:nvSpPr>
          <p:spPr>
            <a:xfrm>
              <a:off x="8141312" y="1126912"/>
              <a:ext cx="59191" cy="59191"/>
            </a:xfrm>
            <a:custGeom>
              <a:avLst/>
              <a:gdLst/>
              <a:ahLst/>
              <a:cxnLst/>
              <a:rect l="l" t="t" r="r" b="b"/>
              <a:pathLst>
                <a:path w="1848" h="1848" extrusionOk="0">
                  <a:moveTo>
                    <a:pt x="0" y="0"/>
                  </a:moveTo>
                  <a:lnTo>
                    <a:pt x="0" y="1847"/>
                  </a:lnTo>
                  <a:lnTo>
                    <a:pt x="1847" y="1847"/>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902" name="Google Shape;902;p21"/>
            <p:cNvSpPr/>
            <p:nvPr/>
          </p:nvSpPr>
          <p:spPr>
            <a:xfrm>
              <a:off x="7914156" y="1126912"/>
              <a:ext cx="59448" cy="59191"/>
            </a:xfrm>
            <a:custGeom>
              <a:avLst/>
              <a:gdLst/>
              <a:ahLst/>
              <a:cxnLst/>
              <a:rect l="l" t="t" r="r" b="b"/>
              <a:pathLst>
                <a:path w="1856" h="1848"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903" name="Google Shape;903;p21"/>
            <p:cNvSpPr/>
            <p:nvPr/>
          </p:nvSpPr>
          <p:spPr>
            <a:xfrm>
              <a:off x="7686967" y="1126912"/>
              <a:ext cx="59480" cy="59191"/>
            </a:xfrm>
            <a:custGeom>
              <a:avLst/>
              <a:gdLst/>
              <a:ahLst/>
              <a:cxnLst/>
              <a:rect l="l" t="t" r="r" b="b"/>
              <a:pathLst>
                <a:path w="1857" h="1848" extrusionOk="0">
                  <a:moveTo>
                    <a:pt x="1" y="0"/>
                  </a:moveTo>
                  <a:lnTo>
                    <a:pt x="1" y="1847"/>
                  </a:lnTo>
                  <a:lnTo>
                    <a:pt x="1857" y="1847"/>
                  </a:lnTo>
                  <a:lnTo>
                    <a:pt x="18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904" name="Google Shape;904;p21"/>
            <p:cNvSpPr/>
            <p:nvPr/>
          </p:nvSpPr>
          <p:spPr>
            <a:xfrm>
              <a:off x="7459810" y="1126912"/>
              <a:ext cx="59480" cy="59191"/>
            </a:xfrm>
            <a:custGeom>
              <a:avLst/>
              <a:gdLst/>
              <a:ahLst/>
              <a:cxnLst/>
              <a:rect l="l" t="t" r="r" b="b"/>
              <a:pathLst>
                <a:path w="1857" h="1848" extrusionOk="0">
                  <a:moveTo>
                    <a:pt x="1" y="0"/>
                  </a:moveTo>
                  <a:lnTo>
                    <a:pt x="1"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905" name="Google Shape;905;p21"/>
            <p:cNvSpPr/>
            <p:nvPr/>
          </p:nvSpPr>
          <p:spPr>
            <a:xfrm>
              <a:off x="8822526" y="1310059"/>
              <a:ext cx="59448" cy="59480"/>
            </a:xfrm>
            <a:custGeom>
              <a:avLst/>
              <a:gdLst/>
              <a:ahLst/>
              <a:cxnLst/>
              <a:rect l="l" t="t" r="r" b="b"/>
              <a:pathLst>
                <a:path w="1856" h="1857" extrusionOk="0">
                  <a:moveTo>
                    <a:pt x="0" y="1"/>
                  </a:moveTo>
                  <a:lnTo>
                    <a:pt x="0"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906" name="Google Shape;906;p21"/>
            <p:cNvSpPr/>
            <p:nvPr/>
          </p:nvSpPr>
          <p:spPr>
            <a:xfrm>
              <a:off x="8595338" y="1310059"/>
              <a:ext cx="59480" cy="59480"/>
            </a:xfrm>
            <a:custGeom>
              <a:avLst/>
              <a:gdLst/>
              <a:ahLst/>
              <a:cxnLst/>
              <a:rect l="l" t="t" r="r" b="b"/>
              <a:pathLst>
                <a:path w="1857" h="1857" extrusionOk="0">
                  <a:moveTo>
                    <a:pt x="1" y="1"/>
                  </a:moveTo>
                  <a:lnTo>
                    <a:pt x="1" y="1856"/>
                  </a:lnTo>
                  <a:lnTo>
                    <a:pt x="1857" y="1856"/>
                  </a:lnTo>
                  <a:lnTo>
                    <a:pt x="18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907" name="Google Shape;907;p21"/>
            <p:cNvSpPr/>
            <p:nvPr/>
          </p:nvSpPr>
          <p:spPr>
            <a:xfrm>
              <a:off x="8368469" y="1310059"/>
              <a:ext cx="59191" cy="59480"/>
            </a:xfrm>
            <a:custGeom>
              <a:avLst/>
              <a:gdLst/>
              <a:ahLst/>
              <a:cxnLst/>
              <a:rect l="l" t="t" r="r" b="b"/>
              <a:pathLst>
                <a:path w="1848" h="1857" extrusionOk="0">
                  <a:moveTo>
                    <a:pt x="1" y="1"/>
                  </a:moveTo>
                  <a:lnTo>
                    <a:pt x="1" y="1856"/>
                  </a:lnTo>
                  <a:lnTo>
                    <a:pt x="1847" y="1856"/>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908" name="Google Shape;908;p21"/>
            <p:cNvSpPr/>
            <p:nvPr/>
          </p:nvSpPr>
          <p:spPr>
            <a:xfrm>
              <a:off x="8141312" y="1310059"/>
              <a:ext cx="59191" cy="59480"/>
            </a:xfrm>
            <a:custGeom>
              <a:avLst/>
              <a:gdLst/>
              <a:ahLst/>
              <a:cxnLst/>
              <a:rect l="l" t="t" r="r" b="b"/>
              <a:pathLst>
                <a:path w="1848" h="1857" extrusionOk="0">
                  <a:moveTo>
                    <a:pt x="0" y="1"/>
                  </a:moveTo>
                  <a:lnTo>
                    <a:pt x="0" y="1856"/>
                  </a:lnTo>
                  <a:lnTo>
                    <a:pt x="1847" y="1856"/>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909" name="Google Shape;909;p21"/>
            <p:cNvSpPr/>
            <p:nvPr/>
          </p:nvSpPr>
          <p:spPr>
            <a:xfrm>
              <a:off x="7914156" y="1310059"/>
              <a:ext cx="59448" cy="59480"/>
            </a:xfrm>
            <a:custGeom>
              <a:avLst/>
              <a:gdLst/>
              <a:ahLst/>
              <a:cxnLst/>
              <a:rect l="l" t="t" r="r" b="b"/>
              <a:pathLst>
                <a:path w="1856" h="1857" extrusionOk="0">
                  <a:moveTo>
                    <a:pt x="0" y="1"/>
                  </a:moveTo>
                  <a:lnTo>
                    <a:pt x="0"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910" name="Google Shape;910;p21"/>
            <p:cNvSpPr/>
            <p:nvPr/>
          </p:nvSpPr>
          <p:spPr>
            <a:xfrm>
              <a:off x="7686967" y="1310059"/>
              <a:ext cx="59480" cy="59480"/>
            </a:xfrm>
            <a:custGeom>
              <a:avLst/>
              <a:gdLst/>
              <a:ahLst/>
              <a:cxnLst/>
              <a:rect l="l" t="t" r="r" b="b"/>
              <a:pathLst>
                <a:path w="1857" h="1857" extrusionOk="0">
                  <a:moveTo>
                    <a:pt x="1" y="1"/>
                  </a:moveTo>
                  <a:lnTo>
                    <a:pt x="1" y="1856"/>
                  </a:lnTo>
                  <a:lnTo>
                    <a:pt x="1857" y="1856"/>
                  </a:lnTo>
                  <a:lnTo>
                    <a:pt x="18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911" name="Google Shape;911;p21"/>
            <p:cNvSpPr/>
            <p:nvPr/>
          </p:nvSpPr>
          <p:spPr>
            <a:xfrm>
              <a:off x="7459810" y="1310059"/>
              <a:ext cx="59480" cy="59480"/>
            </a:xfrm>
            <a:custGeom>
              <a:avLst/>
              <a:gdLst/>
              <a:ahLst/>
              <a:cxnLst/>
              <a:rect l="l" t="t" r="r" b="b"/>
              <a:pathLst>
                <a:path w="1857" h="1857" extrusionOk="0">
                  <a:moveTo>
                    <a:pt x="1" y="1"/>
                  </a:moveTo>
                  <a:lnTo>
                    <a:pt x="1"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912" name="Google Shape;912;p21"/>
            <p:cNvSpPr/>
            <p:nvPr/>
          </p:nvSpPr>
          <p:spPr>
            <a:xfrm>
              <a:off x="8822526" y="1493527"/>
              <a:ext cx="59448" cy="59159"/>
            </a:xfrm>
            <a:custGeom>
              <a:avLst/>
              <a:gdLst/>
              <a:ahLst/>
              <a:cxnLst/>
              <a:rect l="l" t="t" r="r" b="b"/>
              <a:pathLst>
                <a:path w="1856" h="1847"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913" name="Google Shape;913;p21"/>
            <p:cNvSpPr/>
            <p:nvPr/>
          </p:nvSpPr>
          <p:spPr>
            <a:xfrm>
              <a:off x="8595338" y="1493527"/>
              <a:ext cx="59480" cy="59159"/>
            </a:xfrm>
            <a:custGeom>
              <a:avLst/>
              <a:gdLst/>
              <a:ahLst/>
              <a:cxnLst/>
              <a:rect l="l" t="t" r="r" b="b"/>
              <a:pathLst>
                <a:path w="1857" h="1847" extrusionOk="0">
                  <a:moveTo>
                    <a:pt x="1" y="0"/>
                  </a:moveTo>
                  <a:lnTo>
                    <a:pt x="1" y="1847"/>
                  </a:lnTo>
                  <a:lnTo>
                    <a:pt x="1857" y="1847"/>
                  </a:lnTo>
                  <a:lnTo>
                    <a:pt x="18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914" name="Google Shape;914;p21"/>
            <p:cNvSpPr/>
            <p:nvPr/>
          </p:nvSpPr>
          <p:spPr>
            <a:xfrm>
              <a:off x="8368469" y="1493527"/>
              <a:ext cx="59191" cy="59159"/>
            </a:xfrm>
            <a:custGeom>
              <a:avLst/>
              <a:gdLst/>
              <a:ahLst/>
              <a:cxnLst/>
              <a:rect l="l" t="t" r="r" b="b"/>
              <a:pathLst>
                <a:path w="1848" h="1847" extrusionOk="0">
                  <a:moveTo>
                    <a:pt x="1" y="0"/>
                  </a:moveTo>
                  <a:lnTo>
                    <a:pt x="1" y="1847"/>
                  </a:lnTo>
                  <a:lnTo>
                    <a:pt x="1847" y="1847"/>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915" name="Google Shape;915;p21"/>
            <p:cNvSpPr/>
            <p:nvPr/>
          </p:nvSpPr>
          <p:spPr>
            <a:xfrm>
              <a:off x="8141312" y="1493527"/>
              <a:ext cx="59191" cy="59159"/>
            </a:xfrm>
            <a:custGeom>
              <a:avLst/>
              <a:gdLst/>
              <a:ahLst/>
              <a:cxnLst/>
              <a:rect l="l" t="t" r="r" b="b"/>
              <a:pathLst>
                <a:path w="1848" h="1847" extrusionOk="0">
                  <a:moveTo>
                    <a:pt x="0" y="0"/>
                  </a:moveTo>
                  <a:lnTo>
                    <a:pt x="0" y="1847"/>
                  </a:lnTo>
                  <a:lnTo>
                    <a:pt x="1847" y="1847"/>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916" name="Google Shape;916;p21"/>
            <p:cNvSpPr/>
            <p:nvPr/>
          </p:nvSpPr>
          <p:spPr>
            <a:xfrm>
              <a:off x="7914156" y="1493527"/>
              <a:ext cx="59448" cy="59159"/>
            </a:xfrm>
            <a:custGeom>
              <a:avLst/>
              <a:gdLst/>
              <a:ahLst/>
              <a:cxnLst/>
              <a:rect l="l" t="t" r="r" b="b"/>
              <a:pathLst>
                <a:path w="1856" h="1847"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917" name="Google Shape;917;p21"/>
            <p:cNvSpPr/>
            <p:nvPr/>
          </p:nvSpPr>
          <p:spPr>
            <a:xfrm>
              <a:off x="7686967" y="1493527"/>
              <a:ext cx="59480" cy="59159"/>
            </a:xfrm>
            <a:custGeom>
              <a:avLst/>
              <a:gdLst/>
              <a:ahLst/>
              <a:cxnLst/>
              <a:rect l="l" t="t" r="r" b="b"/>
              <a:pathLst>
                <a:path w="1857" h="1847" extrusionOk="0">
                  <a:moveTo>
                    <a:pt x="1" y="0"/>
                  </a:moveTo>
                  <a:lnTo>
                    <a:pt x="1" y="1847"/>
                  </a:lnTo>
                  <a:lnTo>
                    <a:pt x="1857" y="1847"/>
                  </a:lnTo>
                  <a:lnTo>
                    <a:pt x="18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918" name="Google Shape;918;p21"/>
            <p:cNvSpPr/>
            <p:nvPr/>
          </p:nvSpPr>
          <p:spPr>
            <a:xfrm>
              <a:off x="7459810" y="1493527"/>
              <a:ext cx="59480" cy="59159"/>
            </a:xfrm>
            <a:custGeom>
              <a:avLst/>
              <a:gdLst/>
              <a:ahLst/>
              <a:cxnLst/>
              <a:rect l="l" t="t" r="r" b="b"/>
              <a:pathLst>
                <a:path w="1857" h="1847" extrusionOk="0">
                  <a:moveTo>
                    <a:pt x="1" y="0"/>
                  </a:moveTo>
                  <a:lnTo>
                    <a:pt x="1"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grpSp>
      <p:grpSp>
        <p:nvGrpSpPr>
          <p:cNvPr id="919" name="Google Shape;919;p21"/>
          <p:cNvGrpSpPr/>
          <p:nvPr/>
        </p:nvGrpSpPr>
        <p:grpSpPr>
          <a:xfrm flipH="1">
            <a:off x="15815131" y="8123267"/>
            <a:ext cx="1137253" cy="958543"/>
            <a:chOff x="4534959" y="3244799"/>
            <a:chExt cx="609243" cy="513505"/>
          </a:xfrm>
        </p:grpSpPr>
        <p:sp>
          <p:nvSpPr>
            <p:cNvPr id="920" name="Google Shape;920;p21"/>
            <p:cNvSpPr/>
            <p:nvPr/>
          </p:nvSpPr>
          <p:spPr>
            <a:xfrm>
              <a:off x="4534959" y="3244799"/>
              <a:ext cx="59480" cy="59191"/>
            </a:xfrm>
            <a:custGeom>
              <a:avLst/>
              <a:gdLst/>
              <a:ahLst/>
              <a:cxnLst/>
              <a:rect l="l" t="t" r="r" b="b"/>
              <a:pathLst>
                <a:path w="1857" h="1848" extrusionOk="0">
                  <a:moveTo>
                    <a:pt x="1" y="1"/>
                  </a:moveTo>
                  <a:lnTo>
                    <a:pt x="1" y="1847"/>
                  </a:lnTo>
                  <a:lnTo>
                    <a:pt x="1856" y="1847"/>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921" name="Google Shape;921;p21"/>
            <p:cNvSpPr/>
            <p:nvPr/>
          </p:nvSpPr>
          <p:spPr>
            <a:xfrm>
              <a:off x="4534959" y="3471988"/>
              <a:ext cx="59480" cy="59159"/>
            </a:xfrm>
            <a:custGeom>
              <a:avLst/>
              <a:gdLst/>
              <a:ahLst/>
              <a:cxnLst/>
              <a:rect l="l" t="t" r="r" b="b"/>
              <a:pathLst>
                <a:path w="1857" h="1847" extrusionOk="0">
                  <a:moveTo>
                    <a:pt x="1" y="0"/>
                  </a:moveTo>
                  <a:lnTo>
                    <a:pt x="1"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922" name="Google Shape;922;p21"/>
            <p:cNvSpPr/>
            <p:nvPr/>
          </p:nvSpPr>
          <p:spPr>
            <a:xfrm>
              <a:off x="4534959" y="3698857"/>
              <a:ext cx="59480" cy="59448"/>
            </a:xfrm>
            <a:custGeom>
              <a:avLst/>
              <a:gdLst/>
              <a:ahLst/>
              <a:cxnLst/>
              <a:rect l="l" t="t" r="r" b="b"/>
              <a:pathLst>
                <a:path w="1857" h="1856" extrusionOk="0">
                  <a:moveTo>
                    <a:pt x="1" y="0"/>
                  </a:moveTo>
                  <a:lnTo>
                    <a:pt x="1" y="1856"/>
                  </a:lnTo>
                  <a:lnTo>
                    <a:pt x="1856" y="1856"/>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923" name="Google Shape;923;p21"/>
            <p:cNvSpPr/>
            <p:nvPr/>
          </p:nvSpPr>
          <p:spPr>
            <a:xfrm>
              <a:off x="4718138" y="3244799"/>
              <a:ext cx="59448" cy="59191"/>
            </a:xfrm>
            <a:custGeom>
              <a:avLst/>
              <a:gdLst/>
              <a:ahLst/>
              <a:cxnLst/>
              <a:rect l="l" t="t" r="r" b="b"/>
              <a:pathLst>
                <a:path w="1856" h="1848" extrusionOk="0">
                  <a:moveTo>
                    <a:pt x="0" y="1"/>
                  </a:moveTo>
                  <a:lnTo>
                    <a:pt x="0" y="1847"/>
                  </a:lnTo>
                  <a:lnTo>
                    <a:pt x="1856" y="1847"/>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924" name="Google Shape;924;p21"/>
            <p:cNvSpPr/>
            <p:nvPr/>
          </p:nvSpPr>
          <p:spPr>
            <a:xfrm>
              <a:off x="4718138" y="3471988"/>
              <a:ext cx="59448" cy="59159"/>
            </a:xfrm>
            <a:custGeom>
              <a:avLst/>
              <a:gdLst/>
              <a:ahLst/>
              <a:cxnLst/>
              <a:rect l="l" t="t" r="r" b="b"/>
              <a:pathLst>
                <a:path w="1856" h="1847"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925" name="Google Shape;925;p21"/>
            <p:cNvSpPr/>
            <p:nvPr/>
          </p:nvSpPr>
          <p:spPr>
            <a:xfrm>
              <a:off x="4718138" y="3698857"/>
              <a:ext cx="59448" cy="59448"/>
            </a:xfrm>
            <a:custGeom>
              <a:avLst/>
              <a:gdLst/>
              <a:ahLst/>
              <a:cxnLst/>
              <a:rect l="l" t="t" r="r" b="b"/>
              <a:pathLst>
                <a:path w="1856" h="1856" extrusionOk="0">
                  <a:moveTo>
                    <a:pt x="0" y="0"/>
                  </a:moveTo>
                  <a:lnTo>
                    <a:pt x="0" y="1856"/>
                  </a:lnTo>
                  <a:lnTo>
                    <a:pt x="1856" y="1856"/>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926" name="Google Shape;926;p21"/>
            <p:cNvSpPr/>
            <p:nvPr/>
          </p:nvSpPr>
          <p:spPr>
            <a:xfrm>
              <a:off x="4901574" y="3244799"/>
              <a:ext cx="59480" cy="59191"/>
            </a:xfrm>
            <a:custGeom>
              <a:avLst/>
              <a:gdLst/>
              <a:ahLst/>
              <a:cxnLst/>
              <a:rect l="l" t="t" r="r" b="b"/>
              <a:pathLst>
                <a:path w="1857" h="1848" extrusionOk="0">
                  <a:moveTo>
                    <a:pt x="1" y="1"/>
                  </a:moveTo>
                  <a:lnTo>
                    <a:pt x="1" y="1847"/>
                  </a:lnTo>
                  <a:lnTo>
                    <a:pt x="1856" y="1847"/>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927" name="Google Shape;927;p21"/>
            <p:cNvSpPr/>
            <p:nvPr/>
          </p:nvSpPr>
          <p:spPr>
            <a:xfrm>
              <a:off x="4901574" y="3471988"/>
              <a:ext cx="59480" cy="59159"/>
            </a:xfrm>
            <a:custGeom>
              <a:avLst/>
              <a:gdLst/>
              <a:ahLst/>
              <a:cxnLst/>
              <a:rect l="l" t="t" r="r" b="b"/>
              <a:pathLst>
                <a:path w="1857" h="1847" extrusionOk="0">
                  <a:moveTo>
                    <a:pt x="1" y="0"/>
                  </a:moveTo>
                  <a:lnTo>
                    <a:pt x="1"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928" name="Google Shape;928;p21"/>
            <p:cNvSpPr/>
            <p:nvPr/>
          </p:nvSpPr>
          <p:spPr>
            <a:xfrm>
              <a:off x="4901574" y="3698857"/>
              <a:ext cx="59480" cy="59448"/>
            </a:xfrm>
            <a:custGeom>
              <a:avLst/>
              <a:gdLst/>
              <a:ahLst/>
              <a:cxnLst/>
              <a:rect l="l" t="t" r="r" b="b"/>
              <a:pathLst>
                <a:path w="1857" h="1856" extrusionOk="0">
                  <a:moveTo>
                    <a:pt x="1" y="0"/>
                  </a:moveTo>
                  <a:lnTo>
                    <a:pt x="1" y="1856"/>
                  </a:lnTo>
                  <a:lnTo>
                    <a:pt x="1856" y="1856"/>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929" name="Google Shape;929;p21"/>
            <p:cNvSpPr/>
            <p:nvPr/>
          </p:nvSpPr>
          <p:spPr>
            <a:xfrm>
              <a:off x="5085010" y="3244799"/>
              <a:ext cx="59191" cy="59191"/>
            </a:xfrm>
            <a:custGeom>
              <a:avLst/>
              <a:gdLst/>
              <a:ahLst/>
              <a:cxnLst/>
              <a:rect l="l" t="t" r="r" b="b"/>
              <a:pathLst>
                <a:path w="1848" h="1848" extrusionOk="0">
                  <a:moveTo>
                    <a:pt x="1" y="1"/>
                  </a:moveTo>
                  <a:lnTo>
                    <a:pt x="1" y="1847"/>
                  </a:lnTo>
                  <a:lnTo>
                    <a:pt x="1848" y="1847"/>
                  </a:lnTo>
                  <a:lnTo>
                    <a:pt x="184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930" name="Google Shape;930;p21"/>
            <p:cNvSpPr/>
            <p:nvPr/>
          </p:nvSpPr>
          <p:spPr>
            <a:xfrm>
              <a:off x="5085010" y="3471988"/>
              <a:ext cx="59191" cy="59159"/>
            </a:xfrm>
            <a:custGeom>
              <a:avLst/>
              <a:gdLst/>
              <a:ahLst/>
              <a:cxnLst/>
              <a:rect l="l" t="t" r="r" b="b"/>
              <a:pathLst>
                <a:path w="1848" h="1847" extrusionOk="0">
                  <a:moveTo>
                    <a:pt x="1" y="0"/>
                  </a:moveTo>
                  <a:lnTo>
                    <a:pt x="1" y="1847"/>
                  </a:lnTo>
                  <a:lnTo>
                    <a:pt x="1848" y="1847"/>
                  </a:lnTo>
                  <a:lnTo>
                    <a:pt x="184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sp>
          <p:nvSpPr>
            <p:cNvPr id="931" name="Google Shape;931;p21"/>
            <p:cNvSpPr/>
            <p:nvPr/>
          </p:nvSpPr>
          <p:spPr>
            <a:xfrm>
              <a:off x="5085010" y="3698857"/>
              <a:ext cx="59191" cy="59448"/>
            </a:xfrm>
            <a:custGeom>
              <a:avLst/>
              <a:gdLst/>
              <a:ahLst/>
              <a:cxnLst/>
              <a:rect l="l" t="t" r="r" b="b"/>
              <a:pathLst>
                <a:path w="1848" h="1856" extrusionOk="0">
                  <a:moveTo>
                    <a:pt x="1" y="0"/>
                  </a:moveTo>
                  <a:lnTo>
                    <a:pt x="1" y="1856"/>
                  </a:lnTo>
                  <a:lnTo>
                    <a:pt x="1848" y="1856"/>
                  </a:lnTo>
                  <a:lnTo>
                    <a:pt x="184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73"/>
            </a:p>
          </p:txBody>
        </p:sp>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81840" y="830713"/>
            <a:ext cx="15905120" cy="106904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accent1"/>
              </a:buClr>
              <a:buSzPts val="3500"/>
              <a:buFont typeface="Playfair Display"/>
              <a:buNone/>
              <a:defRPr sz="3500">
                <a:solidFill>
                  <a:schemeClr val="accent1"/>
                </a:solidFill>
                <a:latin typeface="Playfair Display"/>
                <a:ea typeface="Playfair Display"/>
                <a:cs typeface="Playfair Display"/>
                <a:sym typeface="Playfair Display"/>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581840" y="2151287"/>
            <a:ext cx="15905120" cy="637728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lt1"/>
              </a:buClr>
              <a:buSzPts val="1200"/>
              <a:buFont typeface="Lato"/>
              <a:buChar char="●"/>
              <a:defRPr sz="1200">
                <a:solidFill>
                  <a:schemeClr val="lt1"/>
                </a:solidFill>
                <a:latin typeface="Lato"/>
                <a:ea typeface="Lato"/>
                <a:cs typeface="Lato"/>
                <a:sym typeface="Lato"/>
              </a:defRPr>
            </a:lvl1pPr>
            <a:lvl2pPr marL="914400" lvl="1" indent="-304800">
              <a:lnSpc>
                <a:spcPct val="100000"/>
              </a:lnSpc>
              <a:spcBef>
                <a:spcPts val="1600"/>
              </a:spcBef>
              <a:spcAft>
                <a:spcPts val="0"/>
              </a:spcAft>
              <a:buClr>
                <a:schemeClr val="lt1"/>
              </a:buClr>
              <a:buSzPts val="1200"/>
              <a:buFont typeface="Lato"/>
              <a:buChar char="○"/>
              <a:defRPr sz="1200">
                <a:solidFill>
                  <a:schemeClr val="lt1"/>
                </a:solidFill>
                <a:latin typeface="Lato"/>
                <a:ea typeface="Lato"/>
                <a:cs typeface="Lato"/>
                <a:sym typeface="Lato"/>
              </a:defRPr>
            </a:lvl2pPr>
            <a:lvl3pPr marL="1371600" lvl="2" indent="-304800">
              <a:lnSpc>
                <a:spcPct val="100000"/>
              </a:lnSpc>
              <a:spcBef>
                <a:spcPts val="1600"/>
              </a:spcBef>
              <a:spcAft>
                <a:spcPts val="0"/>
              </a:spcAft>
              <a:buClr>
                <a:schemeClr val="lt1"/>
              </a:buClr>
              <a:buSzPts val="1200"/>
              <a:buFont typeface="Lato"/>
              <a:buChar char="■"/>
              <a:defRPr sz="1200">
                <a:solidFill>
                  <a:schemeClr val="lt1"/>
                </a:solidFill>
                <a:latin typeface="Lato"/>
                <a:ea typeface="Lato"/>
                <a:cs typeface="Lato"/>
                <a:sym typeface="Lato"/>
              </a:defRPr>
            </a:lvl3pPr>
            <a:lvl4pPr marL="1828800" lvl="3" indent="-304800">
              <a:lnSpc>
                <a:spcPct val="100000"/>
              </a:lnSpc>
              <a:spcBef>
                <a:spcPts val="1600"/>
              </a:spcBef>
              <a:spcAft>
                <a:spcPts val="0"/>
              </a:spcAft>
              <a:buClr>
                <a:schemeClr val="lt1"/>
              </a:buClr>
              <a:buSzPts val="1200"/>
              <a:buFont typeface="Lato"/>
              <a:buChar char="●"/>
              <a:defRPr sz="1200">
                <a:solidFill>
                  <a:schemeClr val="lt1"/>
                </a:solidFill>
                <a:latin typeface="Lato"/>
                <a:ea typeface="Lato"/>
                <a:cs typeface="Lato"/>
                <a:sym typeface="Lato"/>
              </a:defRPr>
            </a:lvl4pPr>
            <a:lvl5pPr marL="2286000" lvl="4" indent="-304800">
              <a:lnSpc>
                <a:spcPct val="100000"/>
              </a:lnSpc>
              <a:spcBef>
                <a:spcPts val="1600"/>
              </a:spcBef>
              <a:spcAft>
                <a:spcPts val="0"/>
              </a:spcAft>
              <a:buClr>
                <a:schemeClr val="lt1"/>
              </a:buClr>
              <a:buSzPts val="1200"/>
              <a:buFont typeface="Lato"/>
              <a:buChar char="○"/>
              <a:defRPr sz="1200">
                <a:solidFill>
                  <a:schemeClr val="lt1"/>
                </a:solidFill>
                <a:latin typeface="Lato"/>
                <a:ea typeface="Lato"/>
                <a:cs typeface="Lato"/>
                <a:sym typeface="Lato"/>
              </a:defRPr>
            </a:lvl5pPr>
            <a:lvl6pPr marL="2743200" lvl="5" indent="-304800">
              <a:lnSpc>
                <a:spcPct val="100000"/>
              </a:lnSpc>
              <a:spcBef>
                <a:spcPts val="1600"/>
              </a:spcBef>
              <a:spcAft>
                <a:spcPts val="0"/>
              </a:spcAft>
              <a:buClr>
                <a:schemeClr val="lt1"/>
              </a:buClr>
              <a:buSzPts val="1200"/>
              <a:buFont typeface="Lato"/>
              <a:buChar char="■"/>
              <a:defRPr sz="1200">
                <a:solidFill>
                  <a:schemeClr val="lt1"/>
                </a:solidFill>
                <a:latin typeface="Lato"/>
                <a:ea typeface="Lato"/>
                <a:cs typeface="Lato"/>
                <a:sym typeface="Lato"/>
              </a:defRPr>
            </a:lvl6pPr>
            <a:lvl7pPr marL="3200400" lvl="6" indent="-304800">
              <a:lnSpc>
                <a:spcPct val="100000"/>
              </a:lnSpc>
              <a:spcBef>
                <a:spcPts val="1600"/>
              </a:spcBef>
              <a:spcAft>
                <a:spcPts val="0"/>
              </a:spcAft>
              <a:buClr>
                <a:schemeClr val="lt1"/>
              </a:buClr>
              <a:buSzPts val="1200"/>
              <a:buFont typeface="Lato"/>
              <a:buChar char="●"/>
              <a:defRPr sz="1200">
                <a:solidFill>
                  <a:schemeClr val="lt1"/>
                </a:solidFill>
                <a:latin typeface="Lato"/>
                <a:ea typeface="Lato"/>
                <a:cs typeface="Lato"/>
                <a:sym typeface="Lato"/>
              </a:defRPr>
            </a:lvl7pPr>
            <a:lvl8pPr marL="3657600" lvl="7" indent="-304800">
              <a:lnSpc>
                <a:spcPct val="100000"/>
              </a:lnSpc>
              <a:spcBef>
                <a:spcPts val="1600"/>
              </a:spcBef>
              <a:spcAft>
                <a:spcPts val="0"/>
              </a:spcAft>
              <a:buClr>
                <a:schemeClr val="lt1"/>
              </a:buClr>
              <a:buSzPts val="1200"/>
              <a:buFont typeface="Lato"/>
              <a:buChar char="○"/>
              <a:defRPr sz="1200">
                <a:solidFill>
                  <a:schemeClr val="lt1"/>
                </a:solidFill>
                <a:latin typeface="Lato"/>
                <a:ea typeface="Lato"/>
                <a:cs typeface="Lato"/>
                <a:sym typeface="Lato"/>
              </a:defRPr>
            </a:lvl8pPr>
            <a:lvl9pPr marL="4114800" lvl="8" indent="-304800">
              <a:lnSpc>
                <a:spcPct val="100000"/>
              </a:lnSpc>
              <a:spcBef>
                <a:spcPts val="1600"/>
              </a:spcBef>
              <a:spcAft>
                <a:spcPts val="1600"/>
              </a:spcAft>
              <a:buClr>
                <a:schemeClr val="lt1"/>
              </a:buClr>
              <a:buSzPts val="1200"/>
              <a:buFont typeface="Lato"/>
              <a:buChar char="■"/>
              <a:defRPr sz="1200">
                <a:solidFill>
                  <a:schemeClr val="lt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5" r:id="rId5"/>
    <p:sldLayoutId id="2147483658" r:id="rId6"/>
    <p:sldLayoutId id="2147483660" r:id="rId7"/>
    <p:sldLayoutId id="2147483661" r:id="rId8"/>
    <p:sldLayoutId id="2147483667" r:id="rId9"/>
    <p:sldLayoutId id="2147483670" r:id="rId10"/>
    <p:sldLayoutId id="2147483673" r:id="rId11"/>
    <p:sldLayoutId id="2147483678" r:id="rId12"/>
    <p:sldLayoutId id="2147483679" r:id="rId13"/>
    <p:sldLayoutId id="2147483683" r:id="rId14"/>
    <p:sldLayoutId id="2147483684" r:id="rId15"/>
  </p:sldLayoutIdLst>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6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6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6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6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6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6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6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6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6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6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6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6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6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6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6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6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6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6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6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6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6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6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6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6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6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6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6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1.xml"/><Relationship Id="rId5" Type="http://schemas.openxmlformats.org/officeDocument/2006/relationships/image" Target="../media/image4.jpg"/><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08"/>
        <p:cNvGrpSpPr/>
        <p:nvPr/>
      </p:nvGrpSpPr>
      <p:grpSpPr>
        <a:xfrm>
          <a:off x="0" y="0"/>
          <a:ext cx="0" cy="0"/>
          <a:chOff x="0" y="0"/>
          <a:chExt cx="0" cy="0"/>
        </a:xfrm>
      </p:grpSpPr>
      <p:sp>
        <p:nvSpPr>
          <p:cNvPr id="1509" name="Google Shape;1509;p37"/>
          <p:cNvSpPr txBox="1">
            <a:spLocks noGrp="1"/>
          </p:cNvSpPr>
          <p:nvPr>
            <p:ph type="ctrTitle"/>
          </p:nvPr>
        </p:nvSpPr>
        <p:spPr>
          <a:xfrm>
            <a:off x="3583986" y="3046441"/>
            <a:ext cx="6102600" cy="3043087"/>
          </a:xfrm>
          <a:prstGeom prst="rect">
            <a:avLst/>
          </a:prstGeom>
        </p:spPr>
        <p:txBody>
          <a:bodyPr spcFirstLastPara="1" wrap="square" lIns="127995" tIns="127995" rIns="127995" bIns="127995" anchor="b" anchorCtr="0">
            <a:noAutofit/>
          </a:bodyPr>
          <a:lstStyle/>
          <a:p>
            <a:pPr>
              <a:spcAft>
                <a:spcPts val="280"/>
              </a:spcAft>
            </a:pPr>
            <a:r>
              <a:rPr lang="fr-FR" dirty="0"/>
              <a:t>B</a:t>
            </a:r>
            <a:r>
              <a:rPr lang="en" dirty="0"/>
              <a:t>ioethics presentation on: </a:t>
            </a:r>
            <a:r>
              <a:rPr lang="en" b="1" i="1" dirty="0"/>
              <a:t>Euthanasia</a:t>
            </a:r>
            <a:r>
              <a:rPr lang="en" dirty="0"/>
              <a:t> </a:t>
            </a:r>
            <a:endParaRPr dirty="0"/>
          </a:p>
        </p:txBody>
      </p:sp>
      <p:sp>
        <p:nvSpPr>
          <p:cNvPr id="1510" name="Google Shape;1510;p37"/>
          <p:cNvSpPr txBox="1">
            <a:spLocks noGrp="1"/>
          </p:cNvSpPr>
          <p:nvPr>
            <p:ph type="subTitle" idx="1"/>
          </p:nvPr>
        </p:nvSpPr>
        <p:spPr>
          <a:xfrm>
            <a:off x="3583986" y="6416446"/>
            <a:ext cx="6102600" cy="1590732"/>
          </a:xfrm>
          <a:prstGeom prst="rect">
            <a:avLst/>
          </a:prstGeom>
        </p:spPr>
        <p:txBody>
          <a:bodyPr spcFirstLastPara="1" wrap="square" lIns="127995" tIns="127995" rIns="127995" bIns="127995" anchor="t" anchorCtr="0">
            <a:noAutofit/>
          </a:bodyPr>
          <a:lstStyle/>
          <a:p>
            <a:pPr marL="0" indent="0"/>
            <a:r>
              <a:rPr lang="fr-FR" sz="2400" dirty="0"/>
              <a:t>B</a:t>
            </a:r>
            <a:r>
              <a:rPr lang="en" sz="2400" dirty="0"/>
              <a:t>y:</a:t>
            </a:r>
          </a:p>
          <a:p>
            <a:pPr marL="342900" indent="-342900">
              <a:buFont typeface="Arial" panose="020B0604020202020204" pitchFamily="34" charset="0"/>
              <a:buChar char="•"/>
            </a:pPr>
            <a:r>
              <a:rPr lang="en" sz="2400" dirty="0"/>
              <a:t>DIAF Loudjeine  </a:t>
            </a:r>
          </a:p>
          <a:p>
            <a:pPr marL="342900" indent="-342900">
              <a:buFont typeface="Arial" panose="020B0604020202020204" pitchFamily="34" charset="0"/>
              <a:buChar char="•"/>
            </a:pPr>
            <a:r>
              <a:rPr lang="en" sz="2400" dirty="0"/>
              <a:t>FOUGHALI Nahla </a:t>
            </a:r>
          </a:p>
        </p:txBody>
      </p:sp>
      <p:grpSp>
        <p:nvGrpSpPr>
          <p:cNvPr id="1511" name="Google Shape;1511;p37"/>
          <p:cNvGrpSpPr/>
          <p:nvPr/>
        </p:nvGrpSpPr>
        <p:grpSpPr>
          <a:xfrm>
            <a:off x="10540071" y="3511673"/>
            <a:ext cx="2212210" cy="1686720"/>
            <a:chOff x="3215075" y="2584600"/>
            <a:chExt cx="1580150" cy="1204800"/>
          </a:xfrm>
        </p:grpSpPr>
        <p:sp>
          <p:nvSpPr>
            <p:cNvPr id="1512" name="Google Shape;1512;p37"/>
            <p:cNvSpPr/>
            <p:nvPr/>
          </p:nvSpPr>
          <p:spPr>
            <a:xfrm>
              <a:off x="4018400" y="2757025"/>
              <a:ext cx="708650" cy="124075"/>
            </a:xfrm>
            <a:custGeom>
              <a:avLst/>
              <a:gdLst/>
              <a:ahLst/>
              <a:cxnLst/>
              <a:rect l="l" t="t" r="r" b="b"/>
              <a:pathLst>
                <a:path w="28346" h="4963" extrusionOk="0">
                  <a:moveTo>
                    <a:pt x="3237" y="0"/>
                  </a:moveTo>
                  <a:cubicBezTo>
                    <a:pt x="2171" y="0"/>
                    <a:pt x="1096" y="30"/>
                    <a:pt x="1" y="80"/>
                  </a:cubicBezTo>
                  <a:lnTo>
                    <a:pt x="1" y="3836"/>
                  </a:lnTo>
                  <a:cubicBezTo>
                    <a:pt x="1" y="3836"/>
                    <a:pt x="1657" y="2907"/>
                    <a:pt x="5325" y="2907"/>
                  </a:cubicBezTo>
                  <a:cubicBezTo>
                    <a:pt x="6780" y="2907"/>
                    <a:pt x="8551" y="3053"/>
                    <a:pt x="10661" y="3461"/>
                  </a:cubicBezTo>
                  <a:cubicBezTo>
                    <a:pt x="14451" y="4198"/>
                    <a:pt x="19448" y="4963"/>
                    <a:pt x="23099" y="4963"/>
                  </a:cubicBezTo>
                  <a:cubicBezTo>
                    <a:pt x="26212" y="4963"/>
                    <a:pt x="28346" y="4406"/>
                    <a:pt x="27915" y="2801"/>
                  </a:cubicBezTo>
                  <a:cubicBezTo>
                    <a:pt x="27866" y="2621"/>
                    <a:pt x="27706" y="2517"/>
                    <a:pt x="27547" y="2517"/>
                  </a:cubicBezTo>
                  <a:cubicBezTo>
                    <a:pt x="27446" y="2517"/>
                    <a:pt x="27345" y="2559"/>
                    <a:pt x="27272" y="2649"/>
                  </a:cubicBezTo>
                  <a:cubicBezTo>
                    <a:pt x="26798" y="3221"/>
                    <a:pt x="25762" y="4063"/>
                    <a:pt x="23771" y="4063"/>
                  </a:cubicBezTo>
                  <a:cubicBezTo>
                    <a:pt x="22690" y="4063"/>
                    <a:pt x="21326" y="3815"/>
                    <a:pt x="19618" y="3140"/>
                  </a:cubicBezTo>
                  <a:cubicBezTo>
                    <a:pt x="13449" y="703"/>
                    <a:pt x="8448" y="0"/>
                    <a:pt x="3237" y="0"/>
                  </a:cubicBezTo>
                  <a:close/>
                </a:path>
              </a:pathLst>
            </a:custGeom>
            <a:solidFill>
              <a:schemeClr val="lt2"/>
            </a:solidFill>
            <a:ln>
              <a:noFill/>
            </a:ln>
          </p:spPr>
          <p:txBody>
            <a:bodyPr spcFirstLastPara="1" wrap="square" lIns="127995" tIns="127995" rIns="127995" bIns="127995" anchor="ctr" anchorCtr="0">
              <a:noAutofit/>
            </a:bodyPr>
            <a:lstStyle/>
            <a:p>
              <a:endParaRPr sz="3073"/>
            </a:p>
          </p:txBody>
        </p:sp>
        <p:sp>
          <p:nvSpPr>
            <p:cNvPr id="1513" name="Google Shape;1513;p37"/>
            <p:cNvSpPr/>
            <p:nvPr/>
          </p:nvSpPr>
          <p:spPr>
            <a:xfrm>
              <a:off x="3309775" y="2757025"/>
              <a:ext cx="708650" cy="124075"/>
            </a:xfrm>
            <a:custGeom>
              <a:avLst/>
              <a:gdLst/>
              <a:ahLst/>
              <a:cxnLst/>
              <a:rect l="l" t="t" r="r" b="b"/>
              <a:pathLst>
                <a:path w="28346" h="4963" extrusionOk="0">
                  <a:moveTo>
                    <a:pt x="25109" y="0"/>
                  </a:moveTo>
                  <a:cubicBezTo>
                    <a:pt x="19898" y="0"/>
                    <a:pt x="14897" y="703"/>
                    <a:pt x="8728" y="3140"/>
                  </a:cubicBezTo>
                  <a:cubicBezTo>
                    <a:pt x="7020" y="3815"/>
                    <a:pt x="5657" y="4063"/>
                    <a:pt x="4575" y="4063"/>
                  </a:cubicBezTo>
                  <a:cubicBezTo>
                    <a:pt x="2584" y="4063"/>
                    <a:pt x="1548" y="3221"/>
                    <a:pt x="1074" y="2649"/>
                  </a:cubicBezTo>
                  <a:cubicBezTo>
                    <a:pt x="1001" y="2559"/>
                    <a:pt x="900" y="2517"/>
                    <a:pt x="799" y="2517"/>
                  </a:cubicBezTo>
                  <a:cubicBezTo>
                    <a:pt x="640" y="2517"/>
                    <a:pt x="481" y="2621"/>
                    <a:pt x="432" y="2801"/>
                  </a:cubicBezTo>
                  <a:cubicBezTo>
                    <a:pt x="1" y="4406"/>
                    <a:pt x="2134" y="4963"/>
                    <a:pt x="5248" y="4963"/>
                  </a:cubicBezTo>
                  <a:cubicBezTo>
                    <a:pt x="8898" y="4963"/>
                    <a:pt x="13896" y="4198"/>
                    <a:pt x="17685" y="3461"/>
                  </a:cubicBezTo>
                  <a:cubicBezTo>
                    <a:pt x="19795" y="3053"/>
                    <a:pt x="21566" y="2907"/>
                    <a:pt x="23021" y="2907"/>
                  </a:cubicBezTo>
                  <a:cubicBezTo>
                    <a:pt x="26690" y="2907"/>
                    <a:pt x="28346" y="3836"/>
                    <a:pt x="28346" y="3836"/>
                  </a:cubicBezTo>
                  <a:lnTo>
                    <a:pt x="28346" y="80"/>
                  </a:lnTo>
                  <a:cubicBezTo>
                    <a:pt x="27250" y="30"/>
                    <a:pt x="26175" y="0"/>
                    <a:pt x="25109" y="0"/>
                  </a:cubicBezTo>
                  <a:close/>
                </a:path>
              </a:pathLst>
            </a:custGeom>
            <a:solidFill>
              <a:schemeClr val="lt2"/>
            </a:solidFill>
            <a:ln>
              <a:noFill/>
            </a:ln>
          </p:spPr>
          <p:txBody>
            <a:bodyPr spcFirstLastPara="1" wrap="square" lIns="127995" tIns="127995" rIns="127995" bIns="127995" anchor="ctr" anchorCtr="0">
              <a:noAutofit/>
            </a:bodyPr>
            <a:lstStyle/>
            <a:p>
              <a:endParaRPr sz="3073"/>
            </a:p>
          </p:txBody>
        </p:sp>
        <p:sp>
          <p:nvSpPr>
            <p:cNvPr id="1514" name="Google Shape;1514;p37"/>
            <p:cNvSpPr/>
            <p:nvPr/>
          </p:nvSpPr>
          <p:spPr>
            <a:xfrm>
              <a:off x="3946150" y="2723775"/>
              <a:ext cx="139850" cy="983775"/>
            </a:xfrm>
            <a:custGeom>
              <a:avLst/>
              <a:gdLst/>
              <a:ahLst/>
              <a:cxnLst/>
              <a:rect l="l" t="t" r="r" b="b"/>
              <a:pathLst>
                <a:path w="5594" h="39351" extrusionOk="0">
                  <a:moveTo>
                    <a:pt x="2944" y="0"/>
                  </a:moveTo>
                  <a:cubicBezTo>
                    <a:pt x="2275" y="0"/>
                    <a:pt x="1722" y="527"/>
                    <a:pt x="1695" y="1196"/>
                  </a:cubicBezTo>
                  <a:lnTo>
                    <a:pt x="1669" y="1660"/>
                  </a:lnTo>
                  <a:lnTo>
                    <a:pt x="1642" y="2266"/>
                  </a:lnTo>
                  <a:lnTo>
                    <a:pt x="1517" y="4978"/>
                  </a:lnTo>
                  <a:lnTo>
                    <a:pt x="518" y="26906"/>
                  </a:lnTo>
                  <a:lnTo>
                    <a:pt x="500" y="27183"/>
                  </a:lnTo>
                  <a:lnTo>
                    <a:pt x="482" y="27611"/>
                  </a:lnTo>
                  <a:lnTo>
                    <a:pt x="446" y="28423"/>
                  </a:lnTo>
                  <a:lnTo>
                    <a:pt x="429" y="28851"/>
                  </a:lnTo>
                  <a:lnTo>
                    <a:pt x="411" y="29127"/>
                  </a:lnTo>
                  <a:lnTo>
                    <a:pt x="72" y="36487"/>
                  </a:lnTo>
                  <a:cubicBezTo>
                    <a:pt x="0" y="38048"/>
                    <a:pt x="1240" y="39351"/>
                    <a:pt x="2802" y="39351"/>
                  </a:cubicBezTo>
                  <a:cubicBezTo>
                    <a:pt x="4354" y="39351"/>
                    <a:pt x="5594" y="38057"/>
                    <a:pt x="5531" y="36514"/>
                  </a:cubicBezTo>
                  <a:lnTo>
                    <a:pt x="5255" y="29127"/>
                  </a:lnTo>
                  <a:lnTo>
                    <a:pt x="5237" y="28851"/>
                  </a:lnTo>
                  <a:lnTo>
                    <a:pt x="5228" y="28423"/>
                  </a:lnTo>
                  <a:lnTo>
                    <a:pt x="5192" y="27611"/>
                  </a:lnTo>
                  <a:lnTo>
                    <a:pt x="5175" y="27183"/>
                  </a:lnTo>
                  <a:lnTo>
                    <a:pt x="5166" y="26906"/>
                  </a:lnTo>
                  <a:lnTo>
                    <a:pt x="4345" y="4960"/>
                  </a:lnTo>
                  <a:lnTo>
                    <a:pt x="4238" y="2195"/>
                  </a:lnTo>
                  <a:lnTo>
                    <a:pt x="4220" y="1660"/>
                  </a:lnTo>
                  <a:lnTo>
                    <a:pt x="4202" y="1214"/>
                  </a:lnTo>
                  <a:cubicBezTo>
                    <a:pt x="4184" y="875"/>
                    <a:pt x="4042" y="571"/>
                    <a:pt x="3819" y="357"/>
                  </a:cubicBezTo>
                  <a:cubicBezTo>
                    <a:pt x="3587" y="134"/>
                    <a:pt x="3283" y="0"/>
                    <a:pt x="2944" y="0"/>
                  </a:cubicBezTo>
                  <a:close/>
                </a:path>
              </a:pathLst>
            </a:custGeom>
            <a:solidFill>
              <a:schemeClr val="lt2"/>
            </a:solidFill>
            <a:ln>
              <a:noFill/>
            </a:ln>
          </p:spPr>
          <p:txBody>
            <a:bodyPr spcFirstLastPara="1" wrap="square" lIns="127995" tIns="127995" rIns="127995" bIns="127995" anchor="ctr" anchorCtr="0">
              <a:noAutofit/>
            </a:bodyPr>
            <a:lstStyle/>
            <a:p>
              <a:endParaRPr sz="3073"/>
            </a:p>
          </p:txBody>
        </p:sp>
        <p:sp>
          <p:nvSpPr>
            <p:cNvPr id="1515" name="Google Shape;1515;p37"/>
            <p:cNvSpPr/>
            <p:nvPr/>
          </p:nvSpPr>
          <p:spPr>
            <a:xfrm>
              <a:off x="3965550" y="2584600"/>
              <a:ext cx="108200" cy="97725"/>
            </a:xfrm>
            <a:custGeom>
              <a:avLst/>
              <a:gdLst/>
              <a:ahLst/>
              <a:cxnLst/>
              <a:rect l="l" t="t" r="r" b="b"/>
              <a:pathLst>
                <a:path w="4328" h="3909" extrusionOk="0">
                  <a:moveTo>
                    <a:pt x="2168" y="1"/>
                  </a:moveTo>
                  <a:cubicBezTo>
                    <a:pt x="2168" y="1"/>
                    <a:pt x="0" y="3908"/>
                    <a:pt x="2168" y="3908"/>
                  </a:cubicBezTo>
                  <a:cubicBezTo>
                    <a:pt x="4327" y="3908"/>
                    <a:pt x="2168" y="1"/>
                    <a:pt x="2168" y="1"/>
                  </a:cubicBezTo>
                  <a:close/>
                </a:path>
              </a:pathLst>
            </a:custGeom>
            <a:solidFill>
              <a:schemeClr val="lt2"/>
            </a:solidFill>
            <a:ln>
              <a:noFill/>
            </a:ln>
          </p:spPr>
          <p:txBody>
            <a:bodyPr spcFirstLastPara="1" wrap="square" lIns="127995" tIns="127995" rIns="127995" bIns="127995" anchor="ctr" anchorCtr="0">
              <a:noAutofit/>
            </a:bodyPr>
            <a:lstStyle/>
            <a:p>
              <a:endParaRPr sz="3073"/>
            </a:p>
          </p:txBody>
        </p:sp>
        <p:sp>
          <p:nvSpPr>
            <p:cNvPr id="1516" name="Google Shape;1516;p37"/>
            <p:cNvSpPr/>
            <p:nvPr/>
          </p:nvSpPr>
          <p:spPr>
            <a:xfrm>
              <a:off x="3984275" y="2608475"/>
              <a:ext cx="70500" cy="63800"/>
            </a:xfrm>
            <a:custGeom>
              <a:avLst/>
              <a:gdLst/>
              <a:ahLst/>
              <a:cxnLst/>
              <a:rect l="l" t="t" r="r" b="b"/>
              <a:pathLst>
                <a:path w="2820" h="2552" extrusionOk="0">
                  <a:moveTo>
                    <a:pt x="1410" y="0"/>
                  </a:moveTo>
                  <a:cubicBezTo>
                    <a:pt x="1410" y="0"/>
                    <a:pt x="1" y="2552"/>
                    <a:pt x="1410" y="2552"/>
                  </a:cubicBezTo>
                  <a:cubicBezTo>
                    <a:pt x="2820" y="2552"/>
                    <a:pt x="1410" y="0"/>
                    <a:pt x="1410" y="0"/>
                  </a:cubicBezTo>
                  <a:close/>
                </a:path>
              </a:pathLst>
            </a:custGeom>
            <a:solidFill>
              <a:schemeClr val="accent1"/>
            </a:solidFill>
            <a:ln>
              <a:noFill/>
            </a:ln>
          </p:spPr>
          <p:txBody>
            <a:bodyPr spcFirstLastPara="1" wrap="square" lIns="127995" tIns="127995" rIns="127995" bIns="127995" anchor="ctr" anchorCtr="0">
              <a:noAutofit/>
            </a:bodyPr>
            <a:lstStyle/>
            <a:p>
              <a:endParaRPr sz="3073"/>
            </a:p>
          </p:txBody>
        </p:sp>
        <p:sp>
          <p:nvSpPr>
            <p:cNvPr id="1517" name="Google Shape;1517;p37"/>
            <p:cNvSpPr/>
            <p:nvPr/>
          </p:nvSpPr>
          <p:spPr>
            <a:xfrm>
              <a:off x="3963550" y="2668900"/>
              <a:ext cx="109750" cy="109750"/>
            </a:xfrm>
            <a:custGeom>
              <a:avLst/>
              <a:gdLst/>
              <a:ahLst/>
              <a:cxnLst/>
              <a:rect l="l" t="t" r="r" b="b"/>
              <a:pathLst>
                <a:path w="4390" h="4390" extrusionOk="0">
                  <a:moveTo>
                    <a:pt x="2195" y="1"/>
                  </a:moveTo>
                  <a:cubicBezTo>
                    <a:pt x="981" y="1"/>
                    <a:pt x="0" y="982"/>
                    <a:pt x="0" y="2195"/>
                  </a:cubicBezTo>
                  <a:cubicBezTo>
                    <a:pt x="0" y="3409"/>
                    <a:pt x="981" y="4390"/>
                    <a:pt x="2195" y="4390"/>
                  </a:cubicBezTo>
                  <a:cubicBezTo>
                    <a:pt x="3408" y="4390"/>
                    <a:pt x="4389" y="3409"/>
                    <a:pt x="4389" y="2195"/>
                  </a:cubicBezTo>
                  <a:cubicBezTo>
                    <a:pt x="4389" y="982"/>
                    <a:pt x="3408" y="1"/>
                    <a:pt x="2195" y="1"/>
                  </a:cubicBezTo>
                  <a:close/>
                </a:path>
              </a:pathLst>
            </a:custGeom>
            <a:solidFill>
              <a:schemeClr val="accent1"/>
            </a:solidFill>
            <a:ln>
              <a:noFill/>
            </a:ln>
          </p:spPr>
          <p:txBody>
            <a:bodyPr spcFirstLastPara="1" wrap="square" lIns="127995" tIns="127995" rIns="127995" bIns="127995" anchor="ctr" anchorCtr="0">
              <a:noAutofit/>
            </a:bodyPr>
            <a:lstStyle/>
            <a:p>
              <a:endParaRPr sz="3073"/>
            </a:p>
          </p:txBody>
        </p:sp>
        <p:sp>
          <p:nvSpPr>
            <p:cNvPr id="1518" name="Google Shape;1518;p37"/>
            <p:cNvSpPr/>
            <p:nvPr/>
          </p:nvSpPr>
          <p:spPr>
            <a:xfrm>
              <a:off x="3986725" y="2692100"/>
              <a:ext cx="63375" cy="63375"/>
            </a:xfrm>
            <a:custGeom>
              <a:avLst/>
              <a:gdLst/>
              <a:ahLst/>
              <a:cxnLst/>
              <a:rect l="l" t="t" r="r" b="b"/>
              <a:pathLst>
                <a:path w="2535" h="2535" extrusionOk="0">
                  <a:moveTo>
                    <a:pt x="1268" y="1"/>
                  </a:moveTo>
                  <a:cubicBezTo>
                    <a:pt x="572" y="1"/>
                    <a:pt x="1" y="572"/>
                    <a:pt x="1" y="1267"/>
                  </a:cubicBezTo>
                  <a:cubicBezTo>
                    <a:pt x="1" y="1963"/>
                    <a:pt x="572" y="2534"/>
                    <a:pt x="1268" y="2534"/>
                  </a:cubicBezTo>
                  <a:cubicBezTo>
                    <a:pt x="1964" y="2534"/>
                    <a:pt x="2535" y="1963"/>
                    <a:pt x="2535" y="1267"/>
                  </a:cubicBezTo>
                  <a:cubicBezTo>
                    <a:pt x="2535" y="572"/>
                    <a:pt x="1964" y="1"/>
                    <a:pt x="1268" y="1"/>
                  </a:cubicBezTo>
                  <a:close/>
                </a:path>
              </a:pathLst>
            </a:custGeom>
            <a:solidFill>
              <a:schemeClr val="lt2"/>
            </a:solidFill>
            <a:ln>
              <a:noFill/>
            </a:ln>
          </p:spPr>
          <p:txBody>
            <a:bodyPr spcFirstLastPara="1" wrap="square" lIns="127995" tIns="127995" rIns="127995" bIns="127995" anchor="ctr" anchorCtr="0">
              <a:noAutofit/>
            </a:bodyPr>
            <a:lstStyle/>
            <a:p>
              <a:endParaRPr sz="3073"/>
            </a:p>
          </p:txBody>
        </p:sp>
        <p:sp>
          <p:nvSpPr>
            <p:cNvPr id="1519" name="Google Shape;1519;p37"/>
            <p:cNvSpPr/>
            <p:nvPr/>
          </p:nvSpPr>
          <p:spPr>
            <a:xfrm>
              <a:off x="4569275" y="2878100"/>
              <a:ext cx="54900" cy="54900"/>
            </a:xfrm>
            <a:custGeom>
              <a:avLst/>
              <a:gdLst/>
              <a:ahLst/>
              <a:cxnLst/>
              <a:rect l="l" t="t" r="r" b="b"/>
              <a:pathLst>
                <a:path w="2196" h="2196" extrusionOk="0">
                  <a:moveTo>
                    <a:pt x="1098" y="242"/>
                  </a:moveTo>
                  <a:cubicBezTo>
                    <a:pt x="1571" y="242"/>
                    <a:pt x="1954" y="625"/>
                    <a:pt x="1954" y="1098"/>
                  </a:cubicBezTo>
                  <a:cubicBezTo>
                    <a:pt x="1954" y="1571"/>
                    <a:pt x="1571" y="1954"/>
                    <a:pt x="1098" y="1954"/>
                  </a:cubicBezTo>
                  <a:cubicBezTo>
                    <a:pt x="625" y="1954"/>
                    <a:pt x="242" y="1571"/>
                    <a:pt x="242" y="1098"/>
                  </a:cubicBezTo>
                  <a:cubicBezTo>
                    <a:pt x="242" y="625"/>
                    <a:pt x="625" y="242"/>
                    <a:pt x="1098" y="242"/>
                  </a:cubicBezTo>
                  <a:close/>
                  <a:moveTo>
                    <a:pt x="1098" y="1"/>
                  </a:moveTo>
                  <a:cubicBezTo>
                    <a:pt x="500" y="1"/>
                    <a:pt x="1" y="491"/>
                    <a:pt x="1" y="1098"/>
                  </a:cubicBezTo>
                  <a:cubicBezTo>
                    <a:pt x="1" y="1696"/>
                    <a:pt x="500" y="2195"/>
                    <a:pt x="1098" y="2195"/>
                  </a:cubicBezTo>
                  <a:cubicBezTo>
                    <a:pt x="1705" y="2195"/>
                    <a:pt x="2195" y="1696"/>
                    <a:pt x="2195" y="1098"/>
                  </a:cubicBezTo>
                  <a:cubicBezTo>
                    <a:pt x="2195" y="491"/>
                    <a:pt x="1705" y="1"/>
                    <a:pt x="1098" y="1"/>
                  </a:cubicBezTo>
                  <a:close/>
                </a:path>
              </a:pathLst>
            </a:custGeom>
            <a:solidFill>
              <a:schemeClr val="accent1"/>
            </a:solidFill>
            <a:ln>
              <a:noFill/>
            </a:ln>
          </p:spPr>
          <p:txBody>
            <a:bodyPr spcFirstLastPara="1" wrap="square" lIns="127995" tIns="127995" rIns="127995" bIns="127995" anchor="ctr" anchorCtr="0">
              <a:noAutofit/>
            </a:bodyPr>
            <a:lstStyle/>
            <a:p>
              <a:endParaRPr sz="3073"/>
            </a:p>
          </p:txBody>
        </p:sp>
        <p:sp>
          <p:nvSpPr>
            <p:cNvPr id="1520" name="Google Shape;1520;p37"/>
            <p:cNvSpPr/>
            <p:nvPr/>
          </p:nvSpPr>
          <p:spPr>
            <a:xfrm>
              <a:off x="4435250" y="2923475"/>
              <a:ext cx="152575" cy="468050"/>
            </a:xfrm>
            <a:custGeom>
              <a:avLst/>
              <a:gdLst/>
              <a:ahLst/>
              <a:cxnLst/>
              <a:rect l="l" t="t" r="r" b="b"/>
              <a:pathLst>
                <a:path w="6103" h="18722" extrusionOk="0">
                  <a:moveTo>
                    <a:pt x="5971" y="1"/>
                  </a:moveTo>
                  <a:cubicBezTo>
                    <a:pt x="5918" y="1"/>
                    <a:pt x="5867" y="34"/>
                    <a:pt x="5852" y="86"/>
                  </a:cubicBezTo>
                  <a:lnTo>
                    <a:pt x="27" y="18570"/>
                  </a:lnTo>
                  <a:cubicBezTo>
                    <a:pt x="0" y="18633"/>
                    <a:pt x="36" y="18704"/>
                    <a:pt x="98" y="18722"/>
                  </a:cubicBezTo>
                  <a:lnTo>
                    <a:pt x="134" y="18722"/>
                  </a:lnTo>
                  <a:cubicBezTo>
                    <a:pt x="188" y="18722"/>
                    <a:pt x="241" y="18695"/>
                    <a:pt x="250" y="18642"/>
                  </a:cubicBezTo>
                  <a:lnTo>
                    <a:pt x="6084" y="157"/>
                  </a:lnTo>
                  <a:cubicBezTo>
                    <a:pt x="6102" y="95"/>
                    <a:pt x="6066" y="23"/>
                    <a:pt x="6004" y="6"/>
                  </a:cubicBezTo>
                  <a:cubicBezTo>
                    <a:pt x="5993" y="2"/>
                    <a:pt x="5982" y="1"/>
                    <a:pt x="5971" y="1"/>
                  </a:cubicBezTo>
                  <a:close/>
                </a:path>
              </a:pathLst>
            </a:custGeom>
            <a:solidFill>
              <a:schemeClr val="accent1"/>
            </a:solidFill>
            <a:ln>
              <a:noFill/>
            </a:ln>
          </p:spPr>
          <p:txBody>
            <a:bodyPr spcFirstLastPara="1" wrap="square" lIns="127995" tIns="127995" rIns="127995" bIns="127995" anchor="ctr" anchorCtr="0">
              <a:noAutofit/>
            </a:bodyPr>
            <a:lstStyle/>
            <a:p>
              <a:endParaRPr sz="3073"/>
            </a:p>
          </p:txBody>
        </p:sp>
        <p:sp>
          <p:nvSpPr>
            <p:cNvPr id="1521" name="Google Shape;1521;p37"/>
            <p:cNvSpPr/>
            <p:nvPr/>
          </p:nvSpPr>
          <p:spPr>
            <a:xfrm>
              <a:off x="4604300" y="2925050"/>
              <a:ext cx="152575" cy="468050"/>
            </a:xfrm>
            <a:custGeom>
              <a:avLst/>
              <a:gdLst/>
              <a:ahLst/>
              <a:cxnLst/>
              <a:rect l="l" t="t" r="r" b="b"/>
              <a:pathLst>
                <a:path w="6103" h="18722" extrusionOk="0">
                  <a:moveTo>
                    <a:pt x="135" y="0"/>
                  </a:moveTo>
                  <a:cubicBezTo>
                    <a:pt x="123" y="0"/>
                    <a:pt x="111" y="2"/>
                    <a:pt x="98" y="5"/>
                  </a:cubicBezTo>
                  <a:cubicBezTo>
                    <a:pt x="36" y="23"/>
                    <a:pt x="0" y="94"/>
                    <a:pt x="27" y="157"/>
                  </a:cubicBezTo>
                  <a:lnTo>
                    <a:pt x="5853" y="18641"/>
                  </a:lnTo>
                  <a:cubicBezTo>
                    <a:pt x="5870" y="18695"/>
                    <a:pt x="5915" y="18721"/>
                    <a:pt x="5968" y="18721"/>
                  </a:cubicBezTo>
                  <a:lnTo>
                    <a:pt x="6004" y="18721"/>
                  </a:lnTo>
                  <a:cubicBezTo>
                    <a:pt x="6067" y="18703"/>
                    <a:pt x="6102" y="18632"/>
                    <a:pt x="6084" y="18570"/>
                  </a:cubicBezTo>
                  <a:lnTo>
                    <a:pt x="250" y="85"/>
                  </a:lnTo>
                  <a:cubicBezTo>
                    <a:pt x="235" y="34"/>
                    <a:pt x="190" y="0"/>
                    <a:pt x="135" y="0"/>
                  </a:cubicBezTo>
                  <a:close/>
                </a:path>
              </a:pathLst>
            </a:custGeom>
            <a:solidFill>
              <a:schemeClr val="accent1"/>
            </a:solidFill>
            <a:ln>
              <a:noFill/>
            </a:ln>
          </p:spPr>
          <p:txBody>
            <a:bodyPr spcFirstLastPara="1" wrap="square" lIns="127995" tIns="127995" rIns="127995" bIns="127995" anchor="ctr" anchorCtr="0">
              <a:noAutofit/>
            </a:bodyPr>
            <a:lstStyle/>
            <a:p>
              <a:endParaRPr sz="3073"/>
            </a:p>
          </p:txBody>
        </p:sp>
        <p:sp>
          <p:nvSpPr>
            <p:cNvPr id="1522" name="Google Shape;1522;p37"/>
            <p:cNvSpPr/>
            <p:nvPr/>
          </p:nvSpPr>
          <p:spPr>
            <a:xfrm>
              <a:off x="4593825" y="2926950"/>
              <a:ext cx="6025" cy="464575"/>
            </a:xfrm>
            <a:custGeom>
              <a:avLst/>
              <a:gdLst/>
              <a:ahLst/>
              <a:cxnLst/>
              <a:rect l="l" t="t" r="r" b="b"/>
              <a:pathLst>
                <a:path w="241" h="18583" extrusionOk="0">
                  <a:moveTo>
                    <a:pt x="116" y="0"/>
                  </a:moveTo>
                  <a:cubicBezTo>
                    <a:pt x="54" y="0"/>
                    <a:pt x="0" y="54"/>
                    <a:pt x="0" y="116"/>
                  </a:cubicBezTo>
                  <a:lnTo>
                    <a:pt x="0" y="18467"/>
                  </a:lnTo>
                  <a:cubicBezTo>
                    <a:pt x="0" y="18529"/>
                    <a:pt x="54" y="18583"/>
                    <a:pt x="116" y="18583"/>
                  </a:cubicBezTo>
                  <a:cubicBezTo>
                    <a:pt x="187" y="18583"/>
                    <a:pt x="241" y="18529"/>
                    <a:pt x="241" y="18467"/>
                  </a:cubicBezTo>
                  <a:lnTo>
                    <a:pt x="241" y="116"/>
                  </a:lnTo>
                  <a:cubicBezTo>
                    <a:pt x="241" y="54"/>
                    <a:pt x="187" y="0"/>
                    <a:pt x="116" y="0"/>
                  </a:cubicBezTo>
                  <a:close/>
                </a:path>
              </a:pathLst>
            </a:custGeom>
            <a:solidFill>
              <a:schemeClr val="accent1"/>
            </a:solidFill>
            <a:ln>
              <a:noFill/>
            </a:ln>
          </p:spPr>
          <p:txBody>
            <a:bodyPr spcFirstLastPara="1" wrap="square" lIns="127995" tIns="127995" rIns="127995" bIns="127995" anchor="ctr" anchorCtr="0">
              <a:noAutofit/>
            </a:bodyPr>
            <a:lstStyle/>
            <a:p>
              <a:endParaRPr sz="3073"/>
            </a:p>
          </p:txBody>
        </p:sp>
        <p:sp>
          <p:nvSpPr>
            <p:cNvPr id="1523" name="Google Shape;1523;p37"/>
            <p:cNvSpPr/>
            <p:nvPr/>
          </p:nvSpPr>
          <p:spPr>
            <a:xfrm>
              <a:off x="4399100" y="3371425"/>
              <a:ext cx="396125" cy="163300"/>
            </a:xfrm>
            <a:custGeom>
              <a:avLst/>
              <a:gdLst/>
              <a:ahLst/>
              <a:cxnLst/>
              <a:rect l="l" t="t" r="r" b="b"/>
              <a:pathLst>
                <a:path w="15845" h="6532" extrusionOk="0">
                  <a:moveTo>
                    <a:pt x="1" y="1"/>
                  </a:moveTo>
                  <a:cubicBezTo>
                    <a:pt x="724" y="3721"/>
                    <a:pt x="3989" y="6531"/>
                    <a:pt x="7923" y="6531"/>
                  </a:cubicBezTo>
                  <a:cubicBezTo>
                    <a:pt x="11848" y="6531"/>
                    <a:pt x="15122" y="3721"/>
                    <a:pt x="15845" y="1"/>
                  </a:cubicBezTo>
                  <a:close/>
                </a:path>
              </a:pathLst>
            </a:custGeom>
            <a:solidFill>
              <a:schemeClr val="accent1"/>
            </a:solidFill>
            <a:ln>
              <a:noFill/>
            </a:ln>
          </p:spPr>
          <p:txBody>
            <a:bodyPr spcFirstLastPara="1" wrap="square" lIns="127995" tIns="127995" rIns="127995" bIns="127995" anchor="ctr" anchorCtr="0">
              <a:noAutofit/>
            </a:bodyPr>
            <a:lstStyle/>
            <a:p>
              <a:endParaRPr sz="3073"/>
            </a:p>
          </p:txBody>
        </p:sp>
        <p:sp>
          <p:nvSpPr>
            <p:cNvPr id="1524" name="Google Shape;1524;p37"/>
            <p:cNvSpPr/>
            <p:nvPr/>
          </p:nvSpPr>
          <p:spPr>
            <a:xfrm>
              <a:off x="4399100" y="3371425"/>
              <a:ext cx="396125" cy="163300"/>
            </a:xfrm>
            <a:custGeom>
              <a:avLst/>
              <a:gdLst/>
              <a:ahLst/>
              <a:cxnLst/>
              <a:rect l="l" t="t" r="r" b="b"/>
              <a:pathLst>
                <a:path w="15845" h="6532" extrusionOk="0">
                  <a:moveTo>
                    <a:pt x="13722" y="1"/>
                  </a:moveTo>
                  <a:cubicBezTo>
                    <a:pt x="11619" y="2133"/>
                    <a:pt x="9394" y="2844"/>
                    <a:pt x="7361" y="2844"/>
                  </a:cubicBezTo>
                  <a:cubicBezTo>
                    <a:pt x="3296" y="2844"/>
                    <a:pt x="1" y="1"/>
                    <a:pt x="1" y="1"/>
                  </a:cubicBezTo>
                  <a:lnTo>
                    <a:pt x="1" y="1"/>
                  </a:lnTo>
                  <a:cubicBezTo>
                    <a:pt x="724" y="3721"/>
                    <a:pt x="3989" y="6531"/>
                    <a:pt x="7923" y="6531"/>
                  </a:cubicBezTo>
                  <a:cubicBezTo>
                    <a:pt x="11848" y="6531"/>
                    <a:pt x="15122" y="3721"/>
                    <a:pt x="15845" y="1"/>
                  </a:cubicBezTo>
                  <a:close/>
                </a:path>
              </a:pathLst>
            </a:custGeom>
            <a:solidFill>
              <a:schemeClr val="lt2"/>
            </a:solidFill>
            <a:ln>
              <a:noFill/>
            </a:ln>
          </p:spPr>
          <p:txBody>
            <a:bodyPr spcFirstLastPara="1" wrap="square" lIns="127995" tIns="127995" rIns="127995" bIns="127995" anchor="ctr" anchorCtr="0">
              <a:noAutofit/>
            </a:bodyPr>
            <a:lstStyle/>
            <a:p>
              <a:endParaRPr sz="3073"/>
            </a:p>
          </p:txBody>
        </p:sp>
        <p:sp>
          <p:nvSpPr>
            <p:cNvPr id="1525" name="Google Shape;1525;p37"/>
            <p:cNvSpPr/>
            <p:nvPr/>
          </p:nvSpPr>
          <p:spPr>
            <a:xfrm>
              <a:off x="3385450" y="2878100"/>
              <a:ext cx="54900" cy="54900"/>
            </a:xfrm>
            <a:custGeom>
              <a:avLst/>
              <a:gdLst/>
              <a:ahLst/>
              <a:cxnLst/>
              <a:rect l="l" t="t" r="r" b="b"/>
              <a:pathLst>
                <a:path w="2196" h="2196" extrusionOk="0">
                  <a:moveTo>
                    <a:pt x="1098" y="242"/>
                  </a:moveTo>
                  <a:cubicBezTo>
                    <a:pt x="1571" y="242"/>
                    <a:pt x="1955" y="625"/>
                    <a:pt x="1955" y="1098"/>
                  </a:cubicBezTo>
                  <a:cubicBezTo>
                    <a:pt x="1955" y="1571"/>
                    <a:pt x="1571" y="1954"/>
                    <a:pt x="1098" y="1954"/>
                  </a:cubicBezTo>
                  <a:cubicBezTo>
                    <a:pt x="625" y="1954"/>
                    <a:pt x="242" y="1571"/>
                    <a:pt x="242" y="1098"/>
                  </a:cubicBezTo>
                  <a:cubicBezTo>
                    <a:pt x="242" y="625"/>
                    <a:pt x="625" y="242"/>
                    <a:pt x="1098" y="242"/>
                  </a:cubicBezTo>
                  <a:close/>
                  <a:moveTo>
                    <a:pt x="1098" y="1"/>
                  </a:moveTo>
                  <a:cubicBezTo>
                    <a:pt x="491" y="1"/>
                    <a:pt x="1" y="491"/>
                    <a:pt x="1" y="1098"/>
                  </a:cubicBezTo>
                  <a:cubicBezTo>
                    <a:pt x="1" y="1696"/>
                    <a:pt x="491" y="2195"/>
                    <a:pt x="1098" y="2195"/>
                  </a:cubicBezTo>
                  <a:cubicBezTo>
                    <a:pt x="1705" y="2195"/>
                    <a:pt x="2195" y="1696"/>
                    <a:pt x="2195" y="1098"/>
                  </a:cubicBezTo>
                  <a:cubicBezTo>
                    <a:pt x="2195" y="491"/>
                    <a:pt x="1705" y="1"/>
                    <a:pt x="1098" y="1"/>
                  </a:cubicBezTo>
                  <a:close/>
                </a:path>
              </a:pathLst>
            </a:custGeom>
            <a:solidFill>
              <a:schemeClr val="accent1"/>
            </a:solidFill>
            <a:ln>
              <a:noFill/>
            </a:ln>
          </p:spPr>
          <p:txBody>
            <a:bodyPr spcFirstLastPara="1" wrap="square" lIns="127995" tIns="127995" rIns="127995" bIns="127995" anchor="ctr" anchorCtr="0">
              <a:noAutofit/>
            </a:bodyPr>
            <a:lstStyle/>
            <a:p>
              <a:endParaRPr sz="3073"/>
            </a:p>
          </p:txBody>
        </p:sp>
        <p:sp>
          <p:nvSpPr>
            <p:cNvPr id="1526" name="Google Shape;1526;p37"/>
            <p:cNvSpPr/>
            <p:nvPr/>
          </p:nvSpPr>
          <p:spPr>
            <a:xfrm>
              <a:off x="3251425" y="2923475"/>
              <a:ext cx="152575" cy="468050"/>
            </a:xfrm>
            <a:custGeom>
              <a:avLst/>
              <a:gdLst/>
              <a:ahLst/>
              <a:cxnLst/>
              <a:rect l="l" t="t" r="r" b="b"/>
              <a:pathLst>
                <a:path w="6103" h="18722" extrusionOk="0">
                  <a:moveTo>
                    <a:pt x="5963" y="1"/>
                  </a:moveTo>
                  <a:cubicBezTo>
                    <a:pt x="5912" y="1"/>
                    <a:pt x="5867" y="34"/>
                    <a:pt x="5852" y="86"/>
                  </a:cubicBezTo>
                  <a:lnTo>
                    <a:pt x="18" y="18570"/>
                  </a:lnTo>
                  <a:cubicBezTo>
                    <a:pt x="0" y="18633"/>
                    <a:pt x="36" y="18704"/>
                    <a:pt x="98" y="18722"/>
                  </a:cubicBezTo>
                  <a:lnTo>
                    <a:pt x="134" y="18722"/>
                  </a:lnTo>
                  <a:cubicBezTo>
                    <a:pt x="188" y="18722"/>
                    <a:pt x="232" y="18695"/>
                    <a:pt x="250" y="18642"/>
                  </a:cubicBezTo>
                  <a:lnTo>
                    <a:pt x="6075" y="157"/>
                  </a:lnTo>
                  <a:cubicBezTo>
                    <a:pt x="6102" y="95"/>
                    <a:pt x="6067" y="23"/>
                    <a:pt x="5995" y="6"/>
                  </a:cubicBezTo>
                  <a:cubicBezTo>
                    <a:pt x="5984" y="2"/>
                    <a:pt x="5973" y="1"/>
                    <a:pt x="5963" y="1"/>
                  </a:cubicBezTo>
                  <a:close/>
                </a:path>
              </a:pathLst>
            </a:custGeom>
            <a:solidFill>
              <a:schemeClr val="accent1"/>
            </a:solidFill>
            <a:ln>
              <a:noFill/>
            </a:ln>
          </p:spPr>
          <p:txBody>
            <a:bodyPr spcFirstLastPara="1" wrap="square" lIns="127995" tIns="127995" rIns="127995" bIns="127995" anchor="ctr" anchorCtr="0">
              <a:noAutofit/>
            </a:bodyPr>
            <a:lstStyle/>
            <a:p>
              <a:endParaRPr sz="3073"/>
            </a:p>
          </p:txBody>
        </p:sp>
        <p:sp>
          <p:nvSpPr>
            <p:cNvPr id="1527" name="Google Shape;1527;p37"/>
            <p:cNvSpPr/>
            <p:nvPr/>
          </p:nvSpPr>
          <p:spPr>
            <a:xfrm>
              <a:off x="3420475" y="2925050"/>
              <a:ext cx="152575" cy="468050"/>
            </a:xfrm>
            <a:custGeom>
              <a:avLst/>
              <a:gdLst/>
              <a:ahLst/>
              <a:cxnLst/>
              <a:rect l="l" t="t" r="r" b="b"/>
              <a:pathLst>
                <a:path w="6103" h="18722" extrusionOk="0">
                  <a:moveTo>
                    <a:pt x="132" y="0"/>
                  </a:moveTo>
                  <a:cubicBezTo>
                    <a:pt x="121" y="0"/>
                    <a:pt x="109" y="2"/>
                    <a:pt x="99" y="5"/>
                  </a:cubicBezTo>
                  <a:cubicBezTo>
                    <a:pt x="36" y="23"/>
                    <a:pt x="0" y="94"/>
                    <a:pt x="18" y="157"/>
                  </a:cubicBezTo>
                  <a:lnTo>
                    <a:pt x="5844" y="18641"/>
                  </a:lnTo>
                  <a:cubicBezTo>
                    <a:pt x="5862" y="18695"/>
                    <a:pt x="5915" y="18721"/>
                    <a:pt x="5960" y="18721"/>
                  </a:cubicBezTo>
                  <a:lnTo>
                    <a:pt x="5995" y="18721"/>
                  </a:lnTo>
                  <a:cubicBezTo>
                    <a:pt x="6067" y="18703"/>
                    <a:pt x="6102" y="18632"/>
                    <a:pt x="6076" y="18570"/>
                  </a:cubicBezTo>
                  <a:lnTo>
                    <a:pt x="250" y="85"/>
                  </a:lnTo>
                  <a:cubicBezTo>
                    <a:pt x="235" y="34"/>
                    <a:pt x="184" y="0"/>
                    <a:pt x="132" y="0"/>
                  </a:cubicBezTo>
                  <a:close/>
                </a:path>
              </a:pathLst>
            </a:custGeom>
            <a:solidFill>
              <a:schemeClr val="accent1"/>
            </a:solidFill>
            <a:ln>
              <a:noFill/>
            </a:ln>
          </p:spPr>
          <p:txBody>
            <a:bodyPr spcFirstLastPara="1" wrap="square" lIns="127995" tIns="127995" rIns="127995" bIns="127995" anchor="ctr" anchorCtr="0">
              <a:noAutofit/>
            </a:bodyPr>
            <a:lstStyle/>
            <a:p>
              <a:endParaRPr sz="3073"/>
            </a:p>
          </p:txBody>
        </p:sp>
        <p:sp>
          <p:nvSpPr>
            <p:cNvPr id="1528" name="Google Shape;1528;p37"/>
            <p:cNvSpPr/>
            <p:nvPr/>
          </p:nvSpPr>
          <p:spPr>
            <a:xfrm>
              <a:off x="3410000" y="2926950"/>
              <a:ext cx="6025" cy="464575"/>
            </a:xfrm>
            <a:custGeom>
              <a:avLst/>
              <a:gdLst/>
              <a:ahLst/>
              <a:cxnLst/>
              <a:rect l="l" t="t" r="r" b="b"/>
              <a:pathLst>
                <a:path w="241" h="18583" extrusionOk="0">
                  <a:moveTo>
                    <a:pt x="116" y="0"/>
                  </a:moveTo>
                  <a:cubicBezTo>
                    <a:pt x="54" y="0"/>
                    <a:pt x="0" y="54"/>
                    <a:pt x="0" y="116"/>
                  </a:cubicBezTo>
                  <a:lnTo>
                    <a:pt x="0" y="18467"/>
                  </a:lnTo>
                  <a:cubicBezTo>
                    <a:pt x="0" y="18529"/>
                    <a:pt x="54" y="18583"/>
                    <a:pt x="116" y="18583"/>
                  </a:cubicBezTo>
                  <a:cubicBezTo>
                    <a:pt x="187" y="18583"/>
                    <a:pt x="241" y="18529"/>
                    <a:pt x="241" y="18467"/>
                  </a:cubicBezTo>
                  <a:lnTo>
                    <a:pt x="241" y="116"/>
                  </a:lnTo>
                  <a:cubicBezTo>
                    <a:pt x="241" y="54"/>
                    <a:pt x="187" y="0"/>
                    <a:pt x="116" y="0"/>
                  </a:cubicBezTo>
                  <a:close/>
                </a:path>
              </a:pathLst>
            </a:custGeom>
            <a:solidFill>
              <a:schemeClr val="accent1"/>
            </a:solidFill>
            <a:ln>
              <a:noFill/>
            </a:ln>
          </p:spPr>
          <p:txBody>
            <a:bodyPr spcFirstLastPara="1" wrap="square" lIns="127995" tIns="127995" rIns="127995" bIns="127995" anchor="ctr" anchorCtr="0">
              <a:noAutofit/>
            </a:bodyPr>
            <a:lstStyle/>
            <a:p>
              <a:endParaRPr sz="3073"/>
            </a:p>
          </p:txBody>
        </p:sp>
        <p:sp>
          <p:nvSpPr>
            <p:cNvPr id="1529" name="Google Shape;1529;p37"/>
            <p:cNvSpPr/>
            <p:nvPr/>
          </p:nvSpPr>
          <p:spPr>
            <a:xfrm>
              <a:off x="3215075" y="3371425"/>
              <a:ext cx="396325" cy="163300"/>
            </a:xfrm>
            <a:custGeom>
              <a:avLst/>
              <a:gdLst/>
              <a:ahLst/>
              <a:cxnLst/>
              <a:rect l="l" t="t" r="r" b="b"/>
              <a:pathLst>
                <a:path w="15853" h="6532" extrusionOk="0">
                  <a:moveTo>
                    <a:pt x="0" y="1"/>
                  </a:moveTo>
                  <a:cubicBezTo>
                    <a:pt x="723" y="3721"/>
                    <a:pt x="3997" y="6531"/>
                    <a:pt x="7931" y="6531"/>
                  </a:cubicBezTo>
                  <a:cubicBezTo>
                    <a:pt x="11856" y="6531"/>
                    <a:pt x="15130" y="3721"/>
                    <a:pt x="15853" y="1"/>
                  </a:cubicBezTo>
                  <a:close/>
                </a:path>
              </a:pathLst>
            </a:custGeom>
            <a:solidFill>
              <a:schemeClr val="accent1"/>
            </a:solidFill>
            <a:ln>
              <a:noFill/>
            </a:ln>
          </p:spPr>
          <p:txBody>
            <a:bodyPr spcFirstLastPara="1" wrap="square" lIns="127995" tIns="127995" rIns="127995" bIns="127995" anchor="ctr" anchorCtr="0">
              <a:noAutofit/>
            </a:bodyPr>
            <a:lstStyle/>
            <a:p>
              <a:endParaRPr sz="3073"/>
            </a:p>
          </p:txBody>
        </p:sp>
        <p:sp>
          <p:nvSpPr>
            <p:cNvPr id="1530" name="Google Shape;1530;p37"/>
            <p:cNvSpPr/>
            <p:nvPr/>
          </p:nvSpPr>
          <p:spPr>
            <a:xfrm>
              <a:off x="3215075" y="3371425"/>
              <a:ext cx="396325" cy="163300"/>
            </a:xfrm>
            <a:custGeom>
              <a:avLst/>
              <a:gdLst/>
              <a:ahLst/>
              <a:cxnLst/>
              <a:rect l="l" t="t" r="r" b="b"/>
              <a:pathLst>
                <a:path w="15853" h="6532" extrusionOk="0">
                  <a:moveTo>
                    <a:pt x="13730" y="1"/>
                  </a:moveTo>
                  <a:cubicBezTo>
                    <a:pt x="11627" y="2133"/>
                    <a:pt x="9401" y="2844"/>
                    <a:pt x="7367" y="2844"/>
                  </a:cubicBezTo>
                  <a:cubicBezTo>
                    <a:pt x="3299" y="2844"/>
                    <a:pt x="0" y="1"/>
                    <a:pt x="0" y="1"/>
                  </a:cubicBezTo>
                  <a:lnTo>
                    <a:pt x="0" y="1"/>
                  </a:lnTo>
                  <a:cubicBezTo>
                    <a:pt x="723" y="3721"/>
                    <a:pt x="3997" y="6531"/>
                    <a:pt x="7931" y="6531"/>
                  </a:cubicBezTo>
                  <a:cubicBezTo>
                    <a:pt x="11856" y="6531"/>
                    <a:pt x="15130" y="3721"/>
                    <a:pt x="15853" y="1"/>
                  </a:cubicBezTo>
                  <a:close/>
                </a:path>
              </a:pathLst>
            </a:custGeom>
            <a:solidFill>
              <a:schemeClr val="lt2"/>
            </a:solidFill>
            <a:ln>
              <a:noFill/>
            </a:ln>
          </p:spPr>
          <p:txBody>
            <a:bodyPr spcFirstLastPara="1" wrap="square" lIns="127995" tIns="127995" rIns="127995" bIns="127995" anchor="ctr" anchorCtr="0">
              <a:noAutofit/>
            </a:bodyPr>
            <a:lstStyle/>
            <a:p>
              <a:endParaRPr sz="3073"/>
            </a:p>
          </p:txBody>
        </p:sp>
        <p:sp>
          <p:nvSpPr>
            <p:cNvPr id="1531" name="Google Shape;1531;p37"/>
            <p:cNvSpPr/>
            <p:nvPr/>
          </p:nvSpPr>
          <p:spPr>
            <a:xfrm>
              <a:off x="3957300" y="3414025"/>
              <a:ext cx="119575" cy="20325"/>
            </a:xfrm>
            <a:custGeom>
              <a:avLst/>
              <a:gdLst/>
              <a:ahLst/>
              <a:cxnLst/>
              <a:rect l="l" t="t" r="r" b="b"/>
              <a:pathLst>
                <a:path w="4783" h="813" extrusionOk="0">
                  <a:moveTo>
                    <a:pt x="36" y="1"/>
                  </a:moveTo>
                  <a:lnTo>
                    <a:pt x="0" y="813"/>
                  </a:lnTo>
                  <a:lnTo>
                    <a:pt x="4782" y="813"/>
                  </a:lnTo>
                  <a:lnTo>
                    <a:pt x="4746" y="1"/>
                  </a:lnTo>
                  <a:close/>
                </a:path>
              </a:pathLst>
            </a:custGeom>
            <a:solidFill>
              <a:schemeClr val="accent1"/>
            </a:solidFill>
            <a:ln>
              <a:noFill/>
            </a:ln>
          </p:spPr>
          <p:txBody>
            <a:bodyPr spcFirstLastPara="1" wrap="square" lIns="127995" tIns="127995" rIns="127995" bIns="127995" anchor="ctr" anchorCtr="0">
              <a:noAutofit/>
            </a:bodyPr>
            <a:lstStyle/>
            <a:p>
              <a:endParaRPr sz="3073"/>
            </a:p>
          </p:txBody>
        </p:sp>
        <p:sp>
          <p:nvSpPr>
            <p:cNvPr id="1532" name="Google Shape;1532;p37"/>
            <p:cNvSpPr/>
            <p:nvPr/>
          </p:nvSpPr>
          <p:spPr>
            <a:xfrm>
              <a:off x="3958625" y="3396425"/>
              <a:ext cx="116900" cy="6925"/>
            </a:xfrm>
            <a:custGeom>
              <a:avLst/>
              <a:gdLst/>
              <a:ahLst/>
              <a:cxnLst/>
              <a:rect l="l" t="t" r="r" b="b"/>
              <a:pathLst>
                <a:path w="4676" h="277" extrusionOk="0">
                  <a:moveTo>
                    <a:pt x="19" y="0"/>
                  </a:moveTo>
                  <a:lnTo>
                    <a:pt x="1" y="277"/>
                  </a:lnTo>
                  <a:lnTo>
                    <a:pt x="4676" y="277"/>
                  </a:lnTo>
                  <a:lnTo>
                    <a:pt x="4667" y="0"/>
                  </a:lnTo>
                  <a:close/>
                </a:path>
              </a:pathLst>
            </a:custGeom>
            <a:solidFill>
              <a:schemeClr val="accent1"/>
            </a:solidFill>
            <a:ln>
              <a:noFill/>
            </a:ln>
          </p:spPr>
          <p:txBody>
            <a:bodyPr spcFirstLastPara="1" wrap="square" lIns="127995" tIns="127995" rIns="127995" bIns="127995" anchor="ctr" anchorCtr="0">
              <a:noAutofit/>
            </a:bodyPr>
            <a:lstStyle/>
            <a:p>
              <a:endParaRPr sz="3073"/>
            </a:p>
          </p:txBody>
        </p:sp>
        <p:sp>
          <p:nvSpPr>
            <p:cNvPr id="1533" name="Google Shape;1533;p37"/>
            <p:cNvSpPr/>
            <p:nvPr/>
          </p:nvSpPr>
          <p:spPr>
            <a:xfrm>
              <a:off x="3956400" y="3445025"/>
              <a:ext cx="121125" cy="6950"/>
            </a:xfrm>
            <a:custGeom>
              <a:avLst/>
              <a:gdLst/>
              <a:ahLst/>
              <a:cxnLst/>
              <a:rect l="l" t="t" r="r" b="b"/>
              <a:pathLst>
                <a:path w="4845" h="278" extrusionOk="0">
                  <a:moveTo>
                    <a:pt x="19" y="1"/>
                  </a:moveTo>
                  <a:lnTo>
                    <a:pt x="1" y="277"/>
                  </a:lnTo>
                  <a:lnTo>
                    <a:pt x="4845" y="277"/>
                  </a:lnTo>
                  <a:lnTo>
                    <a:pt x="4827" y="1"/>
                  </a:lnTo>
                  <a:close/>
                </a:path>
              </a:pathLst>
            </a:custGeom>
            <a:solidFill>
              <a:schemeClr val="accent1"/>
            </a:solidFill>
            <a:ln>
              <a:noFill/>
            </a:ln>
          </p:spPr>
          <p:txBody>
            <a:bodyPr spcFirstLastPara="1" wrap="square" lIns="127995" tIns="127995" rIns="127995" bIns="127995" anchor="ctr" anchorCtr="0">
              <a:noAutofit/>
            </a:bodyPr>
            <a:lstStyle/>
            <a:p>
              <a:endParaRPr sz="3073"/>
            </a:p>
          </p:txBody>
        </p:sp>
        <p:sp>
          <p:nvSpPr>
            <p:cNvPr id="1534" name="Google Shape;1534;p37"/>
            <p:cNvSpPr/>
            <p:nvPr/>
          </p:nvSpPr>
          <p:spPr>
            <a:xfrm>
              <a:off x="3600450" y="3635500"/>
              <a:ext cx="838375" cy="105725"/>
            </a:xfrm>
            <a:custGeom>
              <a:avLst/>
              <a:gdLst/>
              <a:ahLst/>
              <a:cxnLst/>
              <a:rect l="l" t="t" r="r" b="b"/>
              <a:pathLst>
                <a:path w="33535" h="4229" extrusionOk="0">
                  <a:moveTo>
                    <a:pt x="4220" y="0"/>
                  </a:moveTo>
                  <a:cubicBezTo>
                    <a:pt x="3061" y="0"/>
                    <a:pt x="1999" y="473"/>
                    <a:pt x="1241" y="1240"/>
                  </a:cubicBezTo>
                  <a:cubicBezTo>
                    <a:pt x="625" y="1856"/>
                    <a:pt x="197" y="2659"/>
                    <a:pt x="54" y="3560"/>
                  </a:cubicBezTo>
                  <a:cubicBezTo>
                    <a:pt x="19" y="3774"/>
                    <a:pt x="1" y="3997"/>
                    <a:pt x="1" y="4229"/>
                  </a:cubicBezTo>
                  <a:lnTo>
                    <a:pt x="33535" y="4229"/>
                  </a:lnTo>
                  <a:cubicBezTo>
                    <a:pt x="33535" y="3997"/>
                    <a:pt x="33508" y="3774"/>
                    <a:pt x="33481" y="3560"/>
                  </a:cubicBezTo>
                  <a:cubicBezTo>
                    <a:pt x="33160" y="1544"/>
                    <a:pt x="31412" y="0"/>
                    <a:pt x="29306" y="0"/>
                  </a:cubicBezTo>
                  <a:close/>
                </a:path>
              </a:pathLst>
            </a:custGeom>
            <a:solidFill>
              <a:schemeClr val="lt2"/>
            </a:solidFill>
            <a:ln>
              <a:noFill/>
            </a:ln>
          </p:spPr>
          <p:txBody>
            <a:bodyPr spcFirstLastPara="1" wrap="square" lIns="127995" tIns="127995" rIns="127995" bIns="127995" anchor="ctr" anchorCtr="0">
              <a:noAutofit/>
            </a:bodyPr>
            <a:lstStyle/>
            <a:p>
              <a:endParaRPr sz="3073"/>
            </a:p>
          </p:txBody>
        </p:sp>
        <p:sp>
          <p:nvSpPr>
            <p:cNvPr id="1535" name="Google Shape;1535;p37"/>
            <p:cNvSpPr/>
            <p:nvPr/>
          </p:nvSpPr>
          <p:spPr>
            <a:xfrm>
              <a:off x="3557625" y="3741200"/>
              <a:ext cx="922475" cy="48200"/>
            </a:xfrm>
            <a:custGeom>
              <a:avLst/>
              <a:gdLst/>
              <a:ahLst/>
              <a:cxnLst/>
              <a:rect l="l" t="t" r="r" b="b"/>
              <a:pathLst>
                <a:path w="36899" h="1928" extrusionOk="0">
                  <a:moveTo>
                    <a:pt x="964" y="1"/>
                  </a:moveTo>
                  <a:cubicBezTo>
                    <a:pt x="429" y="1"/>
                    <a:pt x="1" y="429"/>
                    <a:pt x="1" y="964"/>
                  </a:cubicBezTo>
                  <a:cubicBezTo>
                    <a:pt x="1" y="1491"/>
                    <a:pt x="429" y="1928"/>
                    <a:pt x="964" y="1928"/>
                  </a:cubicBezTo>
                  <a:lnTo>
                    <a:pt x="35935" y="1928"/>
                  </a:lnTo>
                  <a:cubicBezTo>
                    <a:pt x="36470" y="1928"/>
                    <a:pt x="36898" y="1491"/>
                    <a:pt x="36898" y="964"/>
                  </a:cubicBezTo>
                  <a:cubicBezTo>
                    <a:pt x="36898" y="429"/>
                    <a:pt x="36470" y="1"/>
                    <a:pt x="35935" y="1"/>
                  </a:cubicBezTo>
                  <a:close/>
                </a:path>
              </a:pathLst>
            </a:custGeom>
            <a:solidFill>
              <a:schemeClr val="lt2"/>
            </a:solidFill>
            <a:ln>
              <a:noFill/>
            </a:ln>
          </p:spPr>
          <p:txBody>
            <a:bodyPr spcFirstLastPara="1" wrap="square" lIns="127995" tIns="127995" rIns="127995" bIns="127995" anchor="ctr" anchorCtr="0">
              <a:noAutofit/>
            </a:bodyPr>
            <a:lstStyle/>
            <a:p>
              <a:endParaRPr sz="3073"/>
            </a:p>
          </p:txBody>
        </p:sp>
        <p:sp>
          <p:nvSpPr>
            <p:cNvPr id="1536" name="Google Shape;1536;p37"/>
            <p:cNvSpPr/>
            <p:nvPr/>
          </p:nvSpPr>
          <p:spPr>
            <a:xfrm>
              <a:off x="3600450" y="3724475"/>
              <a:ext cx="838150" cy="16750"/>
            </a:xfrm>
            <a:custGeom>
              <a:avLst/>
              <a:gdLst/>
              <a:ahLst/>
              <a:cxnLst/>
              <a:rect l="l" t="t" r="r" b="b"/>
              <a:pathLst>
                <a:path w="33526" h="670" extrusionOk="0">
                  <a:moveTo>
                    <a:pt x="54" y="1"/>
                  </a:moveTo>
                  <a:lnTo>
                    <a:pt x="1" y="670"/>
                  </a:lnTo>
                  <a:lnTo>
                    <a:pt x="33526" y="670"/>
                  </a:lnTo>
                  <a:cubicBezTo>
                    <a:pt x="33526" y="438"/>
                    <a:pt x="33508" y="215"/>
                    <a:pt x="33481" y="1"/>
                  </a:cubicBezTo>
                  <a:close/>
                </a:path>
              </a:pathLst>
            </a:custGeom>
            <a:solidFill>
              <a:schemeClr val="dk2">
                <a:alpha val="28930"/>
              </a:schemeClr>
            </a:solidFill>
            <a:ln>
              <a:noFill/>
            </a:ln>
          </p:spPr>
          <p:txBody>
            <a:bodyPr spcFirstLastPara="1" wrap="square" lIns="127995" tIns="127995" rIns="127995" bIns="127995" anchor="ctr" anchorCtr="0">
              <a:noAutofit/>
            </a:bodyPr>
            <a:lstStyle/>
            <a:p>
              <a:endParaRPr sz="3073"/>
            </a:p>
          </p:txBody>
        </p:sp>
      </p:grpSp>
      <p:grpSp>
        <p:nvGrpSpPr>
          <p:cNvPr id="1537" name="Google Shape;1537;p37"/>
          <p:cNvGrpSpPr/>
          <p:nvPr/>
        </p:nvGrpSpPr>
        <p:grpSpPr>
          <a:xfrm>
            <a:off x="10622183" y="5198358"/>
            <a:ext cx="2434215" cy="891170"/>
            <a:chOff x="3273725" y="3789375"/>
            <a:chExt cx="1738725" cy="636550"/>
          </a:xfrm>
        </p:grpSpPr>
        <p:sp>
          <p:nvSpPr>
            <p:cNvPr id="1538" name="Google Shape;1538;p37"/>
            <p:cNvSpPr/>
            <p:nvPr/>
          </p:nvSpPr>
          <p:spPr>
            <a:xfrm>
              <a:off x="3273725" y="4335575"/>
              <a:ext cx="1738725" cy="90350"/>
            </a:xfrm>
            <a:custGeom>
              <a:avLst/>
              <a:gdLst/>
              <a:ahLst/>
              <a:cxnLst/>
              <a:rect l="l" t="t" r="r" b="b"/>
              <a:pathLst>
                <a:path w="69549" h="3614" extrusionOk="0">
                  <a:moveTo>
                    <a:pt x="34775" y="0"/>
                  </a:moveTo>
                  <a:cubicBezTo>
                    <a:pt x="15568" y="0"/>
                    <a:pt x="0" y="812"/>
                    <a:pt x="0" y="1802"/>
                  </a:cubicBezTo>
                  <a:cubicBezTo>
                    <a:pt x="0" y="2802"/>
                    <a:pt x="15568" y="3613"/>
                    <a:pt x="34775" y="3613"/>
                  </a:cubicBezTo>
                  <a:cubicBezTo>
                    <a:pt x="53982" y="3613"/>
                    <a:pt x="69549" y="2802"/>
                    <a:pt x="69549" y="1802"/>
                  </a:cubicBezTo>
                  <a:cubicBezTo>
                    <a:pt x="69549" y="812"/>
                    <a:pt x="53982" y="0"/>
                    <a:pt x="34775" y="0"/>
                  </a:cubicBezTo>
                  <a:close/>
                </a:path>
              </a:pathLst>
            </a:custGeom>
            <a:solidFill>
              <a:schemeClr val="dk2"/>
            </a:solidFill>
            <a:ln>
              <a:noFill/>
            </a:ln>
          </p:spPr>
          <p:txBody>
            <a:bodyPr spcFirstLastPara="1" wrap="square" lIns="127995" tIns="127995" rIns="127995" bIns="127995" anchor="ctr" anchorCtr="0">
              <a:noAutofit/>
            </a:bodyPr>
            <a:lstStyle/>
            <a:p>
              <a:endParaRPr sz="3073"/>
            </a:p>
          </p:txBody>
        </p:sp>
        <p:sp>
          <p:nvSpPr>
            <p:cNvPr id="1539" name="Google Shape;1539;p37"/>
            <p:cNvSpPr/>
            <p:nvPr/>
          </p:nvSpPr>
          <p:spPr>
            <a:xfrm>
              <a:off x="3427375" y="4089575"/>
              <a:ext cx="811850" cy="300450"/>
            </a:xfrm>
            <a:custGeom>
              <a:avLst/>
              <a:gdLst/>
              <a:ahLst/>
              <a:cxnLst/>
              <a:rect l="l" t="t" r="r" b="b"/>
              <a:pathLst>
                <a:path w="32474" h="12018" extrusionOk="0">
                  <a:moveTo>
                    <a:pt x="1402" y="1"/>
                  </a:moveTo>
                  <a:cubicBezTo>
                    <a:pt x="1" y="4006"/>
                    <a:pt x="1" y="8012"/>
                    <a:pt x="1402" y="12017"/>
                  </a:cubicBezTo>
                  <a:lnTo>
                    <a:pt x="32474" y="12017"/>
                  </a:lnTo>
                  <a:lnTo>
                    <a:pt x="32474" y="1"/>
                  </a:lnTo>
                  <a:close/>
                </a:path>
              </a:pathLst>
            </a:custGeom>
            <a:solidFill>
              <a:schemeClr val="lt2"/>
            </a:solidFill>
            <a:ln>
              <a:noFill/>
            </a:ln>
          </p:spPr>
          <p:txBody>
            <a:bodyPr spcFirstLastPara="1" wrap="square" lIns="127995" tIns="127995" rIns="127995" bIns="127995" anchor="ctr" anchorCtr="0">
              <a:noAutofit/>
            </a:bodyPr>
            <a:lstStyle/>
            <a:p>
              <a:endParaRPr sz="3073"/>
            </a:p>
          </p:txBody>
        </p:sp>
        <p:sp>
          <p:nvSpPr>
            <p:cNvPr id="1540" name="Google Shape;1540;p37"/>
            <p:cNvSpPr/>
            <p:nvPr/>
          </p:nvSpPr>
          <p:spPr>
            <a:xfrm>
              <a:off x="3427375" y="4089575"/>
              <a:ext cx="79875" cy="300450"/>
            </a:xfrm>
            <a:custGeom>
              <a:avLst/>
              <a:gdLst/>
              <a:ahLst/>
              <a:cxnLst/>
              <a:rect l="l" t="t" r="r" b="b"/>
              <a:pathLst>
                <a:path w="3195" h="12018" extrusionOk="0">
                  <a:moveTo>
                    <a:pt x="1402" y="1"/>
                  </a:moveTo>
                  <a:cubicBezTo>
                    <a:pt x="1" y="4006"/>
                    <a:pt x="1" y="8012"/>
                    <a:pt x="1402" y="12017"/>
                  </a:cubicBezTo>
                  <a:lnTo>
                    <a:pt x="3088" y="12017"/>
                  </a:lnTo>
                  <a:cubicBezTo>
                    <a:pt x="1848" y="8012"/>
                    <a:pt x="1883" y="4006"/>
                    <a:pt x="3195" y="1"/>
                  </a:cubicBezTo>
                  <a:close/>
                </a:path>
              </a:pathLst>
            </a:custGeom>
            <a:solidFill>
              <a:schemeClr val="accent1"/>
            </a:solidFill>
            <a:ln>
              <a:noFill/>
            </a:ln>
          </p:spPr>
          <p:txBody>
            <a:bodyPr spcFirstLastPara="1" wrap="square" lIns="127995" tIns="127995" rIns="127995" bIns="127995" anchor="ctr" anchorCtr="0">
              <a:noAutofit/>
            </a:bodyPr>
            <a:lstStyle/>
            <a:p>
              <a:endParaRPr sz="3073"/>
            </a:p>
          </p:txBody>
        </p:sp>
        <p:sp>
          <p:nvSpPr>
            <p:cNvPr id="1541" name="Google Shape;1541;p37"/>
            <p:cNvSpPr/>
            <p:nvPr/>
          </p:nvSpPr>
          <p:spPr>
            <a:xfrm>
              <a:off x="3492725" y="4089575"/>
              <a:ext cx="46200" cy="300450"/>
            </a:xfrm>
            <a:custGeom>
              <a:avLst/>
              <a:gdLst/>
              <a:ahLst/>
              <a:cxnLst/>
              <a:rect l="l" t="t" r="r" b="b"/>
              <a:pathLst>
                <a:path w="1848" h="12018" extrusionOk="0">
                  <a:moveTo>
                    <a:pt x="1393" y="1"/>
                  </a:moveTo>
                  <a:cubicBezTo>
                    <a:pt x="1" y="4006"/>
                    <a:pt x="1" y="8012"/>
                    <a:pt x="1393" y="12017"/>
                  </a:cubicBezTo>
                  <a:lnTo>
                    <a:pt x="1847" y="12017"/>
                  </a:lnTo>
                  <a:cubicBezTo>
                    <a:pt x="509" y="8012"/>
                    <a:pt x="491" y="4006"/>
                    <a:pt x="1821" y="1"/>
                  </a:cubicBezTo>
                  <a:close/>
                </a:path>
              </a:pathLst>
            </a:custGeom>
            <a:solidFill>
              <a:schemeClr val="accent1"/>
            </a:solidFill>
            <a:ln>
              <a:noFill/>
            </a:ln>
          </p:spPr>
          <p:txBody>
            <a:bodyPr spcFirstLastPara="1" wrap="square" lIns="127995" tIns="127995" rIns="127995" bIns="127995" anchor="ctr" anchorCtr="0">
              <a:noAutofit/>
            </a:bodyPr>
            <a:lstStyle/>
            <a:p>
              <a:endParaRPr sz="3073"/>
            </a:p>
          </p:txBody>
        </p:sp>
        <p:sp>
          <p:nvSpPr>
            <p:cNvPr id="1542" name="Google Shape;1542;p37"/>
            <p:cNvSpPr/>
            <p:nvPr/>
          </p:nvSpPr>
          <p:spPr>
            <a:xfrm>
              <a:off x="4076400" y="4089575"/>
              <a:ext cx="45950" cy="300450"/>
            </a:xfrm>
            <a:custGeom>
              <a:avLst/>
              <a:gdLst/>
              <a:ahLst/>
              <a:cxnLst/>
              <a:rect l="l" t="t" r="r" b="b"/>
              <a:pathLst>
                <a:path w="1838" h="12018" extrusionOk="0">
                  <a:moveTo>
                    <a:pt x="1392" y="1"/>
                  </a:moveTo>
                  <a:cubicBezTo>
                    <a:pt x="0" y="4006"/>
                    <a:pt x="0" y="8012"/>
                    <a:pt x="1392" y="12017"/>
                  </a:cubicBezTo>
                  <a:lnTo>
                    <a:pt x="1838" y="12017"/>
                  </a:lnTo>
                  <a:cubicBezTo>
                    <a:pt x="500" y="8012"/>
                    <a:pt x="491" y="4006"/>
                    <a:pt x="1811" y="1"/>
                  </a:cubicBezTo>
                  <a:close/>
                </a:path>
              </a:pathLst>
            </a:custGeom>
            <a:solidFill>
              <a:schemeClr val="accent1"/>
            </a:solidFill>
            <a:ln>
              <a:noFill/>
            </a:ln>
          </p:spPr>
          <p:txBody>
            <a:bodyPr spcFirstLastPara="1" wrap="square" lIns="127995" tIns="127995" rIns="127995" bIns="127995" anchor="ctr" anchorCtr="0">
              <a:noAutofit/>
            </a:bodyPr>
            <a:lstStyle/>
            <a:p>
              <a:endParaRPr sz="3073"/>
            </a:p>
          </p:txBody>
        </p:sp>
        <p:sp>
          <p:nvSpPr>
            <p:cNvPr id="1543" name="Google Shape;1543;p37"/>
            <p:cNvSpPr/>
            <p:nvPr/>
          </p:nvSpPr>
          <p:spPr>
            <a:xfrm>
              <a:off x="4187025" y="4357200"/>
              <a:ext cx="650575" cy="32825"/>
            </a:xfrm>
            <a:custGeom>
              <a:avLst/>
              <a:gdLst/>
              <a:ahLst/>
              <a:cxnLst/>
              <a:rect l="l" t="t" r="r" b="b"/>
              <a:pathLst>
                <a:path w="26023" h="1313" extrusionOk="0">
                  <a:moveTo>
                    <a:pt x="0" y="1"/>
                  </a:moveTo>
                  <a:lnTo>
                    <a:pt x="0" y="1312"/>
                  </a:lnTo>
                  <a:lnTo>
                    <a:pt x="26023" y="1312"/>
                  </a:lnTo>
                  <a:lnTo>
                    <a:pt x="26023" y="1"/>
                  </a:lnTo>
                  <a:close/>
                </a:path>
              </a:pathLst>
            </a:custGeom>
            <a:solidFill>
              <a:srgbClr val="FF9502"/>
            </a:solidFill>
            <a:ln>
              <a:noFill/>
            </a:ln>
          </p:spPr>
          <p:txBody>
            <a:bodyPr spcFirstLastPara="1" wrap="square" lIns="127995" tIns="127995" rIns="127995" bIns="127995" anchor="ctr" anchorCtr="0">
              <a:noAutofit/>
            </a:bodyPr>
            <a:lstStyle/>
            <a:p>
              <a:endParaRPr sz="3073"/>
            </a:p>
          </p:txBody>
        </p:sp>
        <p:sp>
          <p:nvSpPr>
            <p:cNvPr id="1544" name="Google Shape;1544;p37"/>
            <p:cNvSpPr/>
            <p:nvPr/>
          </p:nvSpPr>
          <p:spPr>
            <a:xfrm>
              <a:off x="4196825" y="4122350"/>
              <a:ext cx="619150" cy="234875"/>
            </a:xfrm>
            <a:custGeom>
              <a:avLst/>
              <a:gdLst/>
              <a:ahLst/>
              <a:cxnLst/>
              <a:rect l="l" t="t" r="r" b="b"/>
              <a:pathLst>
                <a:path w="24766" h="9395" extrusionOk="0">
                  <a:moveTo>
                    <a:pt x="1062" y="1"/>
                  </a:moveTo>
                  <a:cubicBezTo>
                    <a:pt x="1" y="3132"/>
                    <a:pt x="1" y="6263"/>
                    <a:pt x="1062" y="9395"/>
                  </a:cubicBezTo>
                  <a:lnTo>
                    <a:pt x="24765" y="9395"/>
                  </a:lnTo>
                  <a:cubicBezTo>
                    <a:pt x="24578" y="8904"/>
                    <a:pt x="24426" y="8405"/>
                    <a:pt x="24301" y="7905"/>
                  </a:cubicBezTo>
                  <a:cubicBezTo>
                    <a:pt x="24293" y="7851"/>
                    <a:pt x="24275" y="7789"/>
                    <a:pt x="24266" y="7735"/>
                  </a:cubicBezTo>
                  <a:cubicBezTo>
                    <a:pt x="24150" y="7272"/>
                    <a:pt x="24070" y="6808"/>
                    <a:pt x="24007" y="6344"/>
                  </a:cubicBezTo>
                  <a:cubicBezTo>
                    <a:pt x="23998" y="6290"/>
                    <a:pt x="23989" y="6237"/>
                    <a:pt x="23989" y="6174"/>
                  </a:cubicBezTo>
                  <a:cubicBezTo>
                    <a:pt x="23927" y="5710"/>
                    <a:pt x="23900" y="5246"/>
                    <a:pt x="23900" y="4783"/>
                  </a:cubicBezTo>
                  <a:cubicBezTo>
                    <a:pt x="23900" y="4729"/>
                    <a:pt x="23900" y="4676"/>
                    <a:pt x="23900" y="4613"/>
                  </a:cubicBezTo>
                  <a:cubicBezTo>
                    <a:pt x="23900" y="4149"/>
                    <a:pt x="23927" y="3685"/>
                    <a:pt x="23989" y="3221"/>
                  </a:cubicBezTo>
                  <a:cubicBezTo>
                    <a:pt x="23989" y="3168"/>
                    <a:pt x="23998" y="3114"/>
                    <a:pt x="24007" y="3052"/>
                  </a:cubicBezTo>
                  <a:cubicBezTo>
                    <a:pt x="24070" y="2588"/>
                    <a:pt x="24150" y="2124"/>
                    <a:pt x="24266" y="1660"/>
                  </a:cubicBezTo>
                  <a:cubicBezTo>
                    <a:pt x="24275" y="1607"/>
                    <a:pt x="24293" y="1544"/>
                    <a:pt x="24301" y="1491"/>
                  </a:cubicBezTo>
                  <a:cubicBezTo>
                    <a:pt x="24426" y="991"/>
                    <a:pt x="24578" y="492"/>
                    <a:pt x="24765" y="1"/>
                  </a:cubicBezTo>
                  <a:close/>
                </a:path>
              </a:pathLst>
            </a:custGeom>
            <a:solidFill>
              <a:schemeClr val="lt1"/>
            </a:solidFill>
            <a:ln>
              <a:noFill/>
            </a:ln>
          </p:spPr>
          <p:txBody>
            <a:bodyPr spcFirstLastPara="1" wrap="square" lIns="127995" tIns="127995" rIns="127995" bIns="127995" anchor="ctr" anchorCtr="0">
              <a:noAutofit/>
            </a:bodyPr>
            <a:lstStyle/>
            <a:p>
              <a:endParaRPr sz="3073"/>
            </a:p>
          </p:txBody>
        </p:sp>
        <p:sp>
          <p:nvSpPr>
            <p:cNvPr id="1545" name="Google Shape;1545;p37"/>
            <p:cNvSpPr/>
            <p:nvPr/>
          </p:nvSpPr>
          <p:spPr>
            <a:xfrm>
              <a:off x="4223375" y="4122350"/>
              <a:ext cx="592600" cy="234875"/>
            </a:xfrm>
            <a:custGeom>
              <a:avLst/>
              <a:gdLst/>
              <a:ahLst/>
              <a:cxnLst/>
              <a:rect l="l" t="t" r="r" b="b"/>
              <a:pathLst>
                <a:path w="23704" h="9395" extrusionOk="0">
                  <a:moveTo>
                    <a:pt x="0" y="1"/>
                  </a:moveTo>
                  <a:cubicBezTo>
                    <a:pt x="0" y="1"/>
                    <a:pt x="13301" y="3141"/>
                    <a:pt x="20019" y="9395"/>
                  </a:cubicBezTo>
                  <a:lnTo>
                    <a:pt x="23703" y="9395"/>
                  </a:lnTo>
                  <a:cubicBezTo>
                    <a:pt x="23516" y="8904"/>
                    <a:pt x="23364" y="8405"/>
                    <a:pt x="23239" y="7905"/>
                  </a:cubicBezTo>
                  <a:cubicBezTo>
                    <a:pt x="23231" y="7851"/>
                    <a:pt x="23213" y="7789"/>
                    <a:pt x="23204" y="7735"/>
                  </a:cubicBezTo>
                  <a:cubicBezTo>
                    <a:pt x="23088" y="7272"/>
                    <a:pt x="23008" y="6808"/>
                    <a:pt x="22945" y="6344"/>
                  </a:cubicBezTo>
                  <a:cubicBezTo>
                    <a:pt x="22936" y="6290"/>
                    <a:pt x="22927" y="6237"/>
                    <a:pt x="22927" y="6174"/>
                  </a:cubicBezTo>
                  <a:cubicBezTo>
                    <a:pt x="22865" y="5710"/>
                    <a:pt x="22838" y="5246"/>
                    <a:pt x="22838" y="4783"/>
                  </a:cubicBezTo>
                  <a:cubicBezTo>
                    <a:pt x="22838" y="4729"/>
                    <a:pt x="22838" y="4676"/>
                    <a:pt x="22838" y="4613"/>
                  </a:cubicBezTo>
                  <a:cubicBezTo>
                    <a:pt x="22838" y="4149"/>
                    <a:pt x="22865" y="3685"/>
                    <a:pt x="22927" y="3221"/>
                  </a:cubicBezTo>
                  <a:cubicBezTo>
                    <a:pt x="22927" y="3168"/>
                    <a:pt x="22936" y="3114"/>
                    <a:pt x="22945" y="3052"/>
                  </a:cubicBezTo>
                  <a:cubicBezTo>
                    <a:pt x="23008" y="2588"/>
                    <a:pt x="23088" y="2124"/>
                    <a:pt x="23204" y="1660"/>
                  </a:cubicBezTo>
                  <a:cubicBezTo>
                    <a:pt x="23213" y="1607"/>
                    <a:pt x="23231" y="1544"/>
                    <a:pt x="23239" y="1491"/>
                  </a:cubicBezTo>
                  <a:cubicBezTo>
                    <a:pt x="23364" y="991"/>
                    <a:pt x="23516" y="492"/>
                    <a:pt x="23703" y="1"/>
                  </a:cubicBezTo>
                  <a:close/>
                </a:path>
              </a:pathLst>
            </a:custGeom>
            <a:solidFill>
              <a:schemeClr val="accent2"/>
            </a:solidFill>
            <a:ln>
              <a:noFill/>
            </a:ln>
          </p:spPr>
          <p:txBody>
            <a:bodyPr spcFirstLastPara="1" wrap="square" lIns="127995" tIns="127995" rIns="127995" bIns="127995" anchor="ctr" anchorCtr="0">
              <a:noAutofit/>
            </a:bodyPr>
            <a:lstStyle/>
            <a:p>
              <a:endParaRPr sz="3073"/>
            </a:p>
          </p:txBody>
        </p:sp>
        <p:sp>
          <p:nvSpPr>
            <p:cNvPr id="1549" name="Google Shape;1549;p37"/>
            <p:cNvSpPr/>
            <p:nvPr/>
          </p:nvSpPr>
          <p:spPr>
            <a:xfrm>
              <a:off x="4148425" y="4089575"/>
              <a:ext cx="689175" cy="300450"/>
            </a:xfrm>
            <a:custGeom>
              <a:avLst/>
              <a:gdLst/>
              <a:ahLst/>
              <a:cxnLst/>
              <a:rect l="l" t="t" r="r" b="b"/>
              <a:pathLst>
                <a:path w="27567" h="12018" extrusionOk="0">
                  <a:moveTo>
                    <a:pt x="1803" y="1"/>
                  </a:moveTo>
                  <a:cubicBezTo>
                    <a:pt x="1803" y="1"/>
                    <a:pt x="215" y="2159"/>
                    <a:pt x="108" y="5835"/>
                  </a:cubicBezTo>
                  <a:cubicBezTo>
                    <a:pt x="1" y="9510"/>
                    <a:pt x="1044" y="12017"/>
                    <a:pt x="1044" y="12017"/>
                  </a:cubicBezTo>
                  <a:lnTo>
                    <a:pt x="27567" y="12017"/>
                  </a:lnTo>
                  <a:lnTo>
                    <a:pt x="27567" y="10706"/>
                  </a:lnTo>
                  <a:lnTo>
                    <a:pt x="2998" y="10706"/>
                  </a:lnTo>
                  <a:cubicBezTo>
                    <a:pt x="2998" y="10706"/>
                    <a:pt x="2115" y="7976"/>
                    <a:pt x="2195" y="5799"/>
                  </a:cubicBezTo>
                  <a:cubicBezTo>
                    <a:pt x="2284" y="3622"/>
                    <a:pt x="2704" y="1740"/>
                    <a:pt x="2998" y="1312"/>
                  </a:cubicBezTo>
                  <a:lnTo>
                    <a:pt x="27567" y="1312"/>
                  </a:lnTo>
                  <a:lnTo>
                    <a:pt x="27567" y="1"/>
                  </a:lnTo>
                  <a:close/>
                </a:path>
              </a:pathLst>
            </a:custGeom>
            <a:solidFill>
              <a:schemeClr val="lt2"/>
            </a:solidFill>
            <a:ln>
              <a:noFill/>
            </a:ln>
          </p:spPr>
          <p:txBody>
            <a:bodyPr spcFirstLastPara="1" wrap="square" lIns="127995" tIns="127995" rIns="127995" bIns="127995" anchor="ctr" anchorCtr="0">
              <a:noAutofit/>
            </a:bodyPr>
            <a:lstStyle/>
            <a:p>
              <a:endParaRPr sz="3073"/>
            </a:p>
          </p:txBody>
        </p:sp>
        <p:sp>
          <p:nvSpPr>
            <p:cNvPr id="1550" name="Google Shape;1550;p37"/>
            <p:cNvSpPr/>
            <p:nvPr/>
          </p:nvSpPr>
          <p:spPr>
            <a:xfrm>
              <a:off x="4113650" y="4089575"/>
              <a:ext cx="79850" cy="300450"/>
            </a:xfrm>
            <a:custGeom>
              <a:avLst/>
              <a:gdLst/>
              <a:ahLst/>
              <a:cxnLst/>
              <a:rect l="l" t="t" r="r" b="b"/>
              <a:pathLst>
                <a:path w="3194" h="12018" extrusionOk="0">
                  <a:moveTo>
                    <a:pt x="1392" y="1"/>
                  </a:moveTo>
                  <a:cubicBezTo>
                    <a:pt x="0" y="4006"/>
                    <a:pt x="0" y="8012"/>
                    <a:pt x="1392" y="12017"/>
                  </a:cubicBezTo>
                  <a:lnTo>
                    <a:pt x="3078" y="12017"/>
                  </a:lnTo>
                  <a:cubicBezTo>
                    <a:pt x="1847" y="8012"/>
                    <a:pt x="1882" y="4006"/>
                    <a:pt x="3194" y="1"/>
                  </a:cubicBezTo>
                  <a:close/>
                </a:path>
              </a:pathLst>
            </a:custGeom>
            <a:solidFill>
              <a:schemeClr val="accent1"/>
            </a:solidFill>
            <a:ln>
              <a:noFill/>
            </a:ln>
          </p:spPr>
          <p:txBody>
            <a:bodyPr spcFirstLastPara="1" wrap="square" lIns="127995" tIns="127995" rIns="127995" bIns="127995" anchor="ctr" anchorCtr="0">
              <a:noAutofit/>
            </a:bodyPr>
            <a:lstStyle/>
            <a:p>
              <a:endParaRPr sz="3073"/>
            </a:p>
          </p:txBody>
        </p:sp>
        <p:sp>
          <p:nvSpPr>
            <p:cNvPr id="1551" name="Google Shape;1551;p37"/>
            <p:cNvSpPr/>
            <p:nvPr/>
          </p:nvSpPr>
          <p:spPr>
            <a:xfrm>
              <a:off x="3602250" y="3789375"/>
              <a:ext cx="811825" cy="300225"/>
            </a:xfrm>
            <a:custGeom>
              <a:avLst/>
              <a:gdLst/>
              <a:ahLst/>
              <a:cxnLst/>
              <a:rect l="l" t="t" r="r" b="b"/>
              <a:pathLst>
                <a:path w="32473" h="12009" extrusionOk="0">
                  <a:moveTo>
                    <a:pt x="1392" y="1"/>
                  </a:moveTo>
                  <a:cubicBezTo>
                    <a:pt x="0" y="4006"/>
                    <a:pt x="0" y="8003"/>
                    <a:pt x="1392" y="12009"/>
                  </a:cubicBezTo>
                  <a:lnTo>
                    <a:pt x="32473" y="12009"/>
                  </a:lnTo>
                  <a:lnTo>
                    <a:pt x="32473" y="1"/>
                  </a:lnTo>
                  <a:close/>
                </a:path>
              </a:pathLst>
            </a:custGeom>
            <a:solidFill>
              <a:schemeClr val="dk1"/>
            </a:solidFill>
            <a:ln>
              <a:noFill/>
            </a:ln>
          </p:spPr>
          <p:txBody>
            <a:bodyPr spcFirstLastPara="1" wrap="square" lIns="127995" tIns="127995" rIns="127995" bIns="127995" anchor="ctr" anchorCtr="0">
              <a:noAutofit/>
            </a:bodyPr>
            <a:lstStyle/>
            <a:p>
              <a:endParaRPr sz="3073"/>
            </a:p>
          </p:txBody>
        </p:sp>
        <p:sp>
          <p:nvSpPr>
            <p:cNvPr id="1552" name="Google Shape;1552;p37"/>
            <p:cNvSpPr/>
            <p:nvPr/>
          </p:nvSpPr>
          <p:spPr>
            <a:xfrm>
              <a:off x="3602250" y="3789375"/>
              <a:ext cx="79850" cy="300225"/>
            </a:xfrm>
            <a:custGeom>
              <a:avLst/>
              <a:gdLst/>
              <a:ahLst/>
              <a:cxnLst/>
              <a:rect l="l" t="t" r="r" b="b"/>
              <a:pathLst>
                <a:path w="3194" h="12009" extrusionOk="0">
                  <a:moveTo>
                    <a:pt x="1392" y="1"/>
                  </a:moveTo>
                  <a:cubicBezTo>
                    <a:pt x="0" y="4006"/>
                    <a:pt x="0" y="8003"/>
                    <a:pt x="1392" y="12009"/>
                  </a:cubicBezTo>
                  <a:lnTo>
                    <a:pt x="3087" y="12009"/>
                  </a:lnTo>
                  <a:cubicBezTo>
                    <a:pt x="1847" y="8003"/>
                    <a:pt x="1882" y="4006"/>
                    <a:pt x="3194" y="1"/>
                  </a:cubicBezTo>
                  <a:close/>
                </a:path>
              </a:pathLst>
            </a:custGeom>
            <a:solidFill>
              <a:schemeClr val="dk2"/>
            </a:solidFill>
            <a:ln>
              <a:noFill/>
            </a:ln>
          </p:spPr>
          <p:txBody>
            <a:bodyPr spcFirstLastPara="1" wrap="square" lIns="127995" tIns="127995" rIns="127995" bIns="127995" anchor="ctr" anchorCtr="0">
              <a:noAutofit/>
            </a:bodyPr>
            <a:lstStyle/>
            <a:p>
              <a:endParaRPr sz="3073"/>
            </a:p>
          </p:txBody>
        </p:sp>
        <p:sp>
          <p:nvSpPr>
            <p:cNvPr id="1553" name="Google Shape;1553;p37"/>
            <p:cNvSpPr/>
            <p:nvPr/>
          </p:nvSpPr>
          <p:spPr>
            <a:xfrm>
              <a:off x="4371675" y="3821950"/>
              <a:ext cx="619150" cy="235100"/>
            </a:xfrm>
            <a:custGeom>
              <a:avLst/>
              <a:gdLst/>
              <a:ahLst/>
              <a:cxnLst/>
              <a:rect l="l" t="t" r="r" b="b"/>
              <a:pathLst>
                <a:path w="24766" h="9404" extrusionOk="0">
                  <a:moveTo>
                    <a:pt x="1062" y="0"/>
                  </a:moveTo>
                  <a:cubicBezTo>
                    <a:pt x="1" y="3132"/>
                    <a:pt x="1" y="6272"/>
                    <a:pt x="1062" y="9403"/>
                  </a:cubicBezTo>
                  <a:lnTo>
                    <a:pt x="24765" y="9403"/>
                  </a:lnTo>
                  <a:cubicBezTo>
                    <a:pt x="24578" y="8904"/>
                    <a:pt x="24426" y="8404"/>
                    <a:pt x="24302" y="7904"/>
                  </a:cubicBezTo>
                  <a:cubicBezTo>
                    <a:pt x="24284" y="7851"/>
                    <a:pt x="24275" y="7797"/>
                    <a:pt x="24266" y="7744"/>
                  </a:cubicBezTo>
                  <a:cubicBezTo>
                    <a:pt x="24150" y="7280"/>
                    <a:pt x="24061" y="6816"/>
                    <a:pt x="24007" y="6343"/>
                  </a:cubicBezTo>
                  <a:cubicBezTo>
                    <a:pt x="23998" y="6290"/>
                    <a:pt x="23989" y="6236"/>
                    <a:pt x="23989" y="6183"/>
                  </a:cubicBezTo>
                  <a:cubicBezTo>
                    <a:pt x="23927" y="5719"/>
                    <a:pt x="23900" y="5255"/>
                    <a:pt x="23900" y="4782"/>
                  </a:cubicBezTo>
                  <a:cubicBezTo>
                    <a:pt x="23900" y="4728"/>
                    <a:pt x="23900" y="4675"/>
                    <a:pt x="23900" y="4621"/>
                  </a:cubicBezTo>
                  <a:cubicBezTo>
                    <a:pt x="23900" y="4158"/>
                    <a:pt x="23927" y="3685"/>
                    <a:pt x="23989" y="3221"/>
                  </a:cubicBezTo>
                  <a:cubicBezTo>
                    <a:pt x="23989" y="3167"/>
                    <a:pt x="23998" y="3114"/>
                    <a:pt x="24007" y="3060"/>
                  </a:cubicBezTo>
                  <a:cubicBezTo>
                    <a:pt x="24061" y="2587"/>
                    <a:pt x="24150" y="2124"/>
                    <a:pt x="24266" y="1660"/>
                  </a:cubicBezTo>
                  <a:cubicBezTo>
                    <a:pt x="24275" y="1606"/>
                    <a:pt x="24284" y="1553"/>
                    <a:pt x="24302" y="1499"/>
                  </a:cubicBezTo>
                  <a:cubicBezTo>
                    <a:pt x="24426" y="1000"/>
                    <a:pt x="24578" y="500"/>
                    <a:pt x="24765" y="0"/>
                  </a:cubicBezTo>
                  <a:close/>
                </a:path>
              </a:pathLst>
            </a:custGeom>
            <a:solidFill>
              <a:schemeClr val="lt1"/>
            </a:solidFill>
            <a:ln>
              <a:noFill/>
            </a:ln>
          </p:spPr>
          <p:txBody>
            <a:bodyPr spcFirstLastPara="1" wrap="square" lIns="127995" tIns="127995" rIns="127995" bIns="127995" anchor="ctr" anchorCtr="0">
              <a:noAutofit/>
            </a:bodyPr>
            <a:lstStyle/>
            <a:p>
              <a:endParaRPr sz="3073"/>
            </a:p>
          </p:txBody>
        </p:sp>
        <p:sp>
          <p:nvSpPr>
            <p:cNvPr id="1554" name="Google Shape;1554;p37"/>
            <p:cNvSpPr/>
            <p:nvPr/>
          </p:nvSpPr>
          <p:spPr>
            <a:xfrm>
              <a:off x="4398225" y="3821950"/>
              <a:ext cx="592600" cy="235100"/>
            </a:xfrm>
            <a:custGeom>
              <a:avLst/>
              <a:gdLst/>
              <a:ahLst/>
              <a:cxnLst/>
              <a:rect l="l" t="t" r="r" b="b"/>
              <a:pathLst>
                <a:path w="23704" h="9404" extrusionOk="0">
                  <a:moveTo>
                    <a:pt x="0" y="0"/>
                  </a:moveTo>
                  <a:cubicBezTo>
                    <a:pt x="0" y="0"/>
                    <a:pt x="13302" y="3141"/>
                    <a:pt x="20019" y="9403"/>
                  </a:cubicBezTo>
                  <a:lnTo>
                    <a:pt x="23703" y="9403"/>
                  </a:lnTo>
                  <a:cubicBezTo>
                    <a:pt x="23516" y="8904"/>
                    <a:pt x="23364" y="8404"/>
                    <a:pt x="23240" y="7904"/>
                  </a:cubicBezTo>
                  <a:cubicBezTo>
                    <a:pt x="23222" y="7851"/>
                    <a:pt x="23213" y="7797"/>
                    <a:pt x="23204" y="7744"/>
                  </a:cubicBezTo>
                  <a:cubicBezTo>
                    <a:pt x="23088" y="7280"/>
                    <a:pt x="22999" y="6816"/>
                    <a:pt x="22945" y="6343"/>
                  </a:cubicBezTo>
                  <a:cubicBezTo>
                    <a:pt x="22936" y="6290"/>
                    <a:pt x="22927" y="6236"/>
                    <a:pt x="22927" y="6183"/>
                  </a:cubicBezTo>
                  <a:cubicBezTo>
                    <a:pt x="22865" y="5719"/>
                    <a:pt x="22838" y="5255"/>
                    <a:pt x="22838" y="4782"/>
                  </a:cubicBezTo>
                  <a:cubicBezTo>
                    <a:pt x="22838" y="4728"/>
                    <a:pt x="22838" y="4675"/>
                    <a:pt x="22838" y="4621"/>
                  </a:cubicBezTo>
                  <a:cubicBezTo>
                    <a:pt x="22838" y="4158"/>
                    <a:pt x="22865" y="3685"/>
                    <a:pt x="22927" y="3221"/>
                  </a:cubicBezTo>
                  <a:cubicBezTo>
                    <a:pt x="22927" y="3167"/>
                    <a:pt x="22936" y="3114"/>
                    <a:pt x="22945" y="3060"/>
                  </a:cubicBezTo>
                  <a:cubicBezTo>
                    <a:pt x="22999" y="2587"/>
                    <a:pt x="23088" y="2124"/>
                    <a:pt x="23204" y="1660"/>
                  </a:cubicBezTo>
                  <a:cubicBezTo>
                    <a:pt x="23213" y="1606"/>
                    <a:pt x="23222" y="1553"/>
                    <a:pt x="23240" y="1499"/>
                  </a:cubicBezTo>
                  <a:cubicBezTo>
                    <a:pt x="23364" y="1000"/>
                    <a:pt x="23516" y="500"/>
                    <a:pt x="23703" y="0"/>
                  </a:cubicBezTo>
                  <a:close/>
                </a:path>
              </a:pathLst>
            </a:custGeom>
            <a:solidFill>
              <a:schemeClr val="accent2"/>
            </a:solidFill>
            <a:ln>
              <a:noFill/>
            </a:ln>
          </p:spPr>
          <p:txBody>
            <a:bodyPr spcFirstLastPara="1" wrap="square" lIns="127995" tIns="127995" rIns="127995" bIns="127995" anchor="ctr" anchorCtr="0">
              <a:noAutofit/>
            </a:bodyPr>
            <a:lstStyle/>
            <a:p>
              <a:endParaRPr sz="3073"/>
            </a:p>
          </p:txBody>
        </p:sp>
        <p:sp>
          <p:nvSpPr>
            <p:cNvPr id="1555" name="Google Shape;1555;p37"/>
            <p:cNvSpPr/>
            <p:nvPr/>
          </p:nvSpPr>
          <p:spPr>
            <a:xfrm>
              <a:off x="4323275" y="3789375"/>
              <a:ext cx="689175" cy="300225"/>
            </a:xfrm>
            <a:custGeom>
              <a:avLst/>
              <a:gdLst/>
              <a:ahLst/>
              <a:cxnLst/>
              <a:rect l="l" t="t" r="r" b="b"/>
              <a:pathLst>
                <a:path w="27567" h="12009" extrusionOk="0">
                  <a:moveTo>
                    <a:pt x="1803" y="1"/>
                  </a:moveTo>
                  <a:cubicBezTo>
                    <a:pt x="1803" y="1"/>
                    <a:pt x="215" y="2151"/>
                    <a:pt x="108" y="5826"/>
                  </a:cubicBezTo>
                  <a:cubicBezTo>
                    <a:pt x="1" y="9511"/>
                    <a:pt x="1045" y="12009"/>
                    <a:pt x="1045" y="12009"/>
                  </a:cubicBezTo>
                  <a:lnTo>
                    <a:pt x="27567" y="12009"/>
                  </a:lnTo>
                  <a:lnTo>
                    <a:pt x="27567" y="10706"/>
                  </a:lnTo>
                  <a:lnTo>
                    <a:pt x="2998" y="10706"/>
                  </a:lnTo>
                  <a:cubicBezTo>
                    <a:pt x="2998" y="10706"/>
                    <a:pt x="2115" y="7976"/>
                    <a:pt x="2195" y="5800"/>
                  </a:cubicBezTo>
                  <a:cubicBezTo>
                    <a:pt x="2285" y="3623"/>
                    <a:pt x="2704" y="1740"/>
                    <a:pt x="2998" y="1303"/>
                  </a:cubicBezTo>
                  <a:lnTo>
                    <a:pt x="27567" y="1303"/>
                  </a:lnTo>
                  <a:lnTo>
                    <a:pt x="27567" y="1"/>
                  </a:lnTo>
                  <a:close/>
                </a:path>
              </a:pathLst>
            </a:custGeom>
            <a:solidFill>
              <a:schemeClr val="dk1"/>
            </a:solidFill>
            <a:ln>
              <a:noFill/>
            </a:ln>
          </p:spPr>
          <p:txBody>
            <a:bodyPr spcFirstLastPara="1" wrap="square" lIns="127995" tIns="127995" rIns="127995" bIns="127995" anchor="ctr" anchorCtr="0">
              <a:noAutofit/>
            </a:bodyPr>
            <a:lstStyle/>
            <a:p>
              <a:endParaRPr sz="3073"/>
            </a:p>
          </p:txBody>
        </p:sp>
        <p:sp>
          <p:nvSpPr>
            <p:cNvPr id="1556" name="Google Shape;1556;p37"/>
            <p:cNvSpPr/>
            <p:nvPr/>
          </p:nvSpPr>
          <p:spPr>
            <a:xfrm>
              <a:off x="4288500" y="3789375"/>
              <a:ext cx="79850" cy="300225"/>
            </a:xfrm>
            <a:custGeom>
              <a:avLst/>
              <a:gdLst/>
              <a:ahLst/>
              <a:cxnLst/>
              <a:rect l="l" t="t" r="r" b="b"/>
              <a:pathLst>
                <a:path w="3194" h="12009" extrusionOk="0">
                  <a:moveTo>
                    <a:pt x="1392" y="1"/>
                  </a:moveTo>
                  <a:cubicBezTo>
                    <a:pt x="0" y="4006"/>
                    <a:pt x="0" y="8003"/>
                    <a:pt x="1392" y="12009"/>
                  </a:cubicBezTo>
                  <a:lnTo>
                    <a:pt x="3078" y="12009"/>
                  </a:lnTo>
                  <a:cubicBezTo>
                    <a:pt x="1847" y="8003"/>
                    <a:pt x="1882" y="4006"/>
                    <a:pt x="3194" y="1"/>
                  </a:cubicBezTo>
                  <a:close/>
                </a:path>
              </a:pathLst>
            </a:custGeom>
            <a:solidFill>
              <a:schemeClr val="dk2"/>
            </a:solidFill>
            <a:ln>
              <a:noFill/>
            </a:ln>
          </p:spPr>
          <p:txBody>
            <a:bodyPr spcFirstLastPara="1" wrap="square" lIns="127995" tIns="127995" rIns="127995" bIns="127995" anchor="ctr" anchorCtr="0">
              <a:noAutofit/>
            </a:bodyPr>
            <a:lstStyle/>
            <a:p>
              <a:endParaRPr sz="3073"/>
            </a:p>
          </p:txBody>
        </p:sp>
        <p:sp>
          <p:nvSpPr>
            <p:cNvPr id="1557" name="Google Shape;1557;p37"/>
            <p:cNvSpPr/>
            <p:nvPr/>
          </p:nvSpPr>
          <p:spPr>
            <a:xfrm>
              <a:off x="4447275" y="3859425"/>
              <a:ext cx="531950" cy="4025"/>
            </a:xfrm>
            <a:custGeom>
              <a:avLst/>
              <a:gdLst/>
              <a:ahLst/>
              <a:cxnLst/>
              <a:rect l="l" t="t" r="r" b="b"/>
              <a:pathLst>
                <a:path w="21278" h="161" extrusionOk="0">
                  <a:moveTo>
                    <a:pt x="90" y="0"/>
                  </a:moveTo>
                  <a:cubicBezTo>
                    <a:pt x="45" y="0"/>
                    <a:pt x="1" y="36"/>
                    <a:pt x="1" y="80"/>
                  </a:cubicBezTo>
                  <a:cubicBezTo>
                    <a:pt x="1" y="125"/>
                    <a:pt x="45" y="161"/>
                    <a:pt x="90" y="161"/>
                  </a:cubicBezTo>
                  <a:lnTo>
                    <a:pt x="21242" y="161"/>
                  </a:lnTo>
                  <a:cubicBezTo>
                    <a:pt x="21251" y="107"/>
                    <a:pt x="21260" y="54"/>
                    <a:pt x="21278" y="0"/>
                  </a:cubicBezTo>
                  <a:close/>
                </a:path>
              </a:pathLst>
            </a:custGeom>
            <a:solidFill>
              <a:schemeClr val="dk2"/>
            </a:solidFill>
            <a:ln>
              <a:noFill/>
            </a:ln>
          </p:spPr>
          <p:txBody>
            <a:bodyPr spcFirstLastPara="1" wrap="square" lIns="127995" tIns="127995" rIns="127995" bIns="127995" anchor="ctr" anchorCtr="0">
              <a:noAutofit/>
            </a:bodyPr>
            <a:lstStyle/>
            <a:p>
              <a:endParaRPr sz="3073"/>
            </a:p>
          </p:txBody>
        </p:sp>
        <p:sp>
          <p:nvSpPr>
            <p:cNvPr id="1558" name="Google Shape;1558;p37"/>
            <p:cNvSpPr/>
            <p:nvPr/>
          </p:nvSpPr>
          <p:spPr>
            <a:xfrm>
              <a:off x="4486525" y="3898450"/>
              <a:ext cx="485350" cy="4025"/>
            </a:xfrm>
            <a:custGeom>
              <a:avLst/>
              <a:gdLst/>
              <a:ahLst/>
              <a:cxnLst/>
              <a:rect l="l" t="t" r="r" b="b"/>
              <a:pathLst>
                <a:path w="19414" h="161" extrusionOk="0">
                  <a:moveTo>
                    <a:pt x="81" y="0"/>
                  </a:moveTo>
                  <a:cubicBezTo>
                    <a:pt x="37" y="0"/>
                    <a:pt x="1" y="36"/>
                    <a:pt x="1" y="81"/>
                  </a:cubicBezTo>
                  <a:cubicBezTo>
                    <a:pt x="1" y="125"/>
                    <a:pt x="37" y="161"/>
                    <a:pt x="81" y="161"/>
                  </a:cubicBezTo>
                  <a:lnTo>
                    <a:pt x="19395" y="161"/>
                  </a:lnTo>
                  <a:cubicBezTo>
                    <a:pt x="19395" y="107"/>
                    <a:pt x="19404" y="54"/>
                    <a:pt x="19413" y="0"/>
                  </a:cubicBezTo>
                  <a:close/>
                </a:path>
              </a:pathLst>
            </a:custGeom>
            <a:solidFill>
              <a:schemeClr val="dk2"/>
            </a:solidFill>
            <a:ln>
              <a:noFill/>
            </a:ln>
          </p:spPr>
          <p:txBody>
            <a:bodyPr spcFirstLastPara="1" wrap="square" lIns="127995" tIns="127995" rIns="127995" bIns="127995" anchor="ctr" anchorCtr="0">
              <a:noAutofit/>
            </a:bodyPr>
            <a:lstStyle/>
            <a:p>
              <a:endParaRPr sz="3073"/>
            </a:p>
          </p:txBody>
        </p:sp>
        <p:sp>
          <p:nvSpPr>
            <p:cNvPr id="1559" name="Google Shape;1559;p37"/>
            <p:cNvSpPr/>
            <p:nvPr/>
          </p:nvSpPr>
          <p:spPr>
            <a:xfrm>
              <a:off x="4433225" y="3937475"/>
              <a:ext cx="535975" cy="4025"/>
            </a:xfrm>
            <a:custGeom>
              <a:avLst/>
              <a:gdLst/>
              <a:ahLst/>
              <a:cxnLst/>
              <a:rect l="l" t="t" r="r" b="b"/>
              <a:pathLst>
                <a:path w="21439" h="161" extrusionOk="0">
                  <a:moveTo>
                    <a:pt x="81" y="0"/>
                  </a:moveTo>
                  <a:cubicBezTo>
                    <a:pt x="37" y="0"/>
                    <a:pt x="1" y="36"/>
                    <a:pt x="1" y="81"/>
                  </a:cubicBezTo>
                  <a:cubicBezTo>
                    <a:pt x="1" y="125"/>
                    <a:pt x="37" y="161"/>
                    <a:pt x="81" y="161"/>
                  </a:cubicBezTo>
                  <a:lnTo>
                    <a:pt x="21438" y="161"/>
                  </a:lnTo>
                  <a:cubicBezTo>
                    <a:pt x="21438" y="107"/>
                    <a:pt x="21438" y="54"/>
                    <a:pt x="21438" y="0"/>
                  </a:cubicBezTo>
                  <a:close/>
                </a:path>
              </a:pathLst>
            </a:custGeom>
            <a:solidFill>
              <a:schemeClr val="dk2"/>
            </a:solidFill>
            <a:ln>
              <a:noFill/>
            </a:ln>
          </p:spPr>
          <p:txBody>
            <a:bodyPr spcFirstLastPara="1" wrap="square" lIns="127995" tIns="127995" rIns="127995" bIns="127995" anchor="ctr" anchorCtr="0">
              <a:noAutofit/>
            </a:bodyPr>
            <a:lstStyle/>
            <a:p>
              <a:endParaRPr sz="3073"/>
            </a:p>
          </p:txBody>
        </p:sp>
        <p:sp>
          <p:nvSpPr>
            <p:cNvPr id="1560" name="Google Shape;1560;p37"/>
            <p:cNvSpPr/>
            <p:nvPr/>
          </p:nvSpPr>
          <p:spPr>
            <a:xfrm>
              <a:off x="4472475" y="3976500"/>
              <a:ext cx="499400" cy="4050"/>
            </a:xfrm>
            <a:custGeom>
              <a:avLst/>
              <a:gdLst/>
              <a:ahLst/>
              <a:cxnLst/>
              <a:rect l="l" t="t" r="r" b="b"/>
              <a:pathLst>
                <a:path w="19976" h="162" extrusionOk="0">
                  <a:moveTo>
                    <a:pt x="81" y="1"/>
                  </a:moveTo>
                  <a:cubicBezTo>
                    <a:pt x="37" y="1"/>
                    <a:pt x="1" y="36"/>
                    <a:pt x="1" y="81"/>
                  </a:cubicBezTo>
                  <a:cubicBezTo>
                    <a:pt x="1" y="125"/>
                    <a:pt x="37" y="161"/>
                    <a:pt x="81" y="161"/>
                  </a:cubicBezTo>
                  <a:lnTo>
                    <a:pt x="19975" y="161"/>
                  </a:lnTo>
                  <a:cubicBezTo>
                    <a:pt x="19966" y="108"/>
                    <a:pt x="19957" y="54"/>
                    <a:pt x="19957" y="1"/>
                  </a:cubicBezTo>
                  <a:close/>
                </a:path>
              </a:pathLst>
            </a:custGeom>
            <a:solidFill>
              <a:schemeClr val="dk2"/>
            </a:solidFill>
            <a:ln>
              <a:noFill/>
            </a:ln>
          </p:spPr>
          <p:txBody>
            <a:bodyPr spcFirstLastPara="1" wrap="square" lIns="127995" tIns="127995" rIns="127995" bIns="127995" anchor="ctr" anchorCtr="0">
              <a:noAutofit/>
            </a:bodyPr>
            <a:lstStyle/>
            <a:p>
              <a:endParaRPr sz="3073"/>
            </a:p>
          </p:txBody>
        </p:sp>
        <p:sp>
          <p:nvSpPr>
            <p:cNvPr id="1561" name="Google Shape;1561;p37"/>
            <p:cNvSpPr/>
            <p:nvPr/>
          </p:nvSpPr>
          <p:spPr>
            <a:xfrm>
              <a:off x="4447275" y="4015525"/>
              <a:ext cx="531950" cy="4050"/>
            </a:xfrm>
            <a:custGeom>
              <a:avLst/>
              <a:gdLst/>
              <a:ahLst/>
              <a:cxnLst/>
              <a:rect l="l" t="t" r="r" b="b"/>
              <a:pathLst>
                <a:path w="21278" h="162" extrusionOk="0">
                  <a:moveTo>
                    <a:pt x="90" y="1"/>
                  </a:moveTo>
                  <a:cubicBezTo>
                    <a:pt x="45" y="1"/>
                    <a:pt x="1" y="36"/>
                    <a:pt x="1" y="81"/>
                  </a:cubicBezTo>
                  <a:cubicBezTo>
                    <a:pt x="1" y="126"/>
                    <a:pt x="45" y="161"/>
                    <a:pt x="90" y="161"/>
                  </a:cubicBezTo>
                  <a:lnTo>
                    <a:pt x="21278" y="161"/>
                  </a:lnTo>
                  <a:cubicBezTo>
                    <a:pt x="21260" y="108"/>
                    <a:pt x="21251" y="54"/>
                    <a:pt x="21242" y="1"/>
                  </a:cubicBezTo>
                  <a:close/>
                </a:path>
              </a:pathLst>
            </a:custGeom>
            <a:solidFill>
              <a:schemeClr val="dk2"/>
            </a:solidFill>
            <a:ln>
              <a:noFill/>
            </a:ln>
          </p:spPr>
          <p:txBody>
            <a:bodyPr spcFirstLastPara="1" wrap="square" lIns="127995" tIns="127995" rIns="127995" bIns="127995" anchor="ctr" anchorCtr="0">
              <a:noAutofit/>
            </a:bodyPr>
            <a:lstStyle/>
            <a:p>
              <a:endParaRPr sz="3073"/>
            </a:p>
          </p:txBody>
        </p:sp>
        <p:sp>
          <p:nvSpPr>
            <p:cNvPr id="1562" name="Google Shape;1562;p37"/>
            <p:cNvSpPr/>
            <p:nvPr/>
          </p:nvSpPr>
          <p:spPr>
            <a:xfrm>
              <a:off x="4272650" y="4159600"/>
              <a:ext cx="531725" cy="4275"/>
            </a:xfrm>
            <a:custGeom>
              <a:avLst/>
              <a:gdLst/>
              <a:ahLst/>
              <a:cxnLst/>
              <a:rect l="l" t="t" r="r" b="b"/>
              <a:pathLst>
                <a:path w="21269" h="171" extrusionOk="0">
                  <a:moveTo>
                    <a:pt x="81" y="1"/>
                  </a:moveTo>
                  <a:cubicBezTo>
                    <a:pt x="36" y="1"/>
                    <a:pt x="1" y="45"/>
                    <a:pt x="1" y="90"/>
                  </a:cubicBezTo>
                  <a:cubicBezTo>
                    <a:pt x="1" y="126"/>
                    <a:pt x="36" y="170"/>
                    <a:pt x="81" y="170"/>
                  </a:cubicBezTo>
                  <a:lnTo>
                    <a:pt x="21233" y="170"/>
                  </a:lnTo>
                  <a:cubicBezTo>
                    <a:pt x="21242" y="117"/>
                    <a:pt x="21260" y="54"/>
                    <a:pt x="21268" y="1"/>
                  </a:cubicBezTo>
                  <a:close/>
                </a:path>
              </a:pathLst>
            </a:custGeom>
            <a:solidFill>
              <a:schemeClr val="dk2"/>
            </a:solidFill>
            <a:ln>
              <a:noFill/>
            </a:ln>
          </p:spPr>
          <p:txBody>
            <a:bodyPr spcFirstLastPara="1" wrap="square" lIns="127995" tIns="127995" rIns="127995" bIns="127995" anchor="ctr" anchorCtr="0">
              <a:noAutofit/>
            </a:bodyPr>
            <a:lstStyle/>
            <a:p>
              <a:endParaRPr sz="3073"/>
            </a:p>
          </p:txBody>
        </p:sp>
        <p:sp>
          <p:nvSpPr>
            <p:cNvPr id="1563" name="Google Shape;1563;p37"/>
            <p:cNvSpPr/>
            <p:nvPr/>
          </p:nvSpPr>
          <p:spPr>
            <a:xfrm>
              <a:off x="4311675" y="4198625"/>
              <a:ext cx="485350" cy="4275"/>
            </a:xfrm>
            <a:custGeom>
              <a:avLst/>
              <a:gdLst/>
              <a:ahLst/>
              <a:cxnLst/>
              <a:rect l="l" t="t" r="r" b="b"/>
              <a:pathLst>
                <a:path w="19414" h="171" extrusionOk="0">
                  <a:moveTo>
                    <a:pt x="81" y="1"/>
                  </a:moveTo>
                  <a:cubicBezTo>
                    <a:pt x="37" y="1"/>
                    <a:pt x="1" y="46"/>
                    <a:pt x="1" y="81"/>
                  </a:cubicBezTo>
                  <a:cubicBezTo>
                    <a:pt x="1" y="135"/>
                    <a:pt x="37" y="170"/>
                    <a:pt x="81" y="170"/>
                  </a:cubicBezTo>
                  <a:lnTo>
                    <a:pt x="19395" y="170"/>
                  </a:lnTo>
                  <a:cubicBezTo>
                    <a:pt x="19395" y="117"/>
                    <a:pt x="19404" y="63"/>
                    <a:pt x="19413" y="1"/>
                  </a:cubicBezTo>
                  <a:close/>
                </a:path>
              </a:pathLst>
            </a:custGeom>
            <a:solidFill>
              <a:schemeClr val="dk2"/>
            </a:solidFill>
            <a:ln>
              <a:noFill/>
            </a:ln>
          </p:spPr>
          <p:txBody>
            <a:bodyPr spcFirstLastPara="1" wrap="square" lIns="127995" tIns="127995" rIns="127995" bIns="127995" anchor="ctr" anchorCtr="0">
              <a:noAutofit/>
            </a:bodyPr>
            <a:lstStyle/>
            <a:p>
              <a:endParaRPr sz="3073"/>
            </a:p>
          </p:txBody>
        </p:sp>
        <p:sp>
          <p:nvSpPr>
            <p:cNvPr id="1564" name="Google Shape;1564;p37"/>
            <p:cNvSpPr/>
            <p:nvPr/>
          </p:nvSpPr>
          <p:spPr>
            <a:xfrm>
              <a:off x="4258375" y="4237675"/>
              <a:ext cx="535975" cy="4250"/>
            </a:xfrm>
            <a:custGeom>
              <a:avLst/>
              <a:gdLst/>
              <a:ahLst/>
              <a:cxnLst/>
              <a:rect l="l" t="t" r="r" b="b"/>
              <a:pathLst>
                <a:path w="21439" h="170" extrusionOk="0">
                  <a:moveTo>
                    <a:pt x="81" y="0"/>
                  </a:moveTo>
                  <a:cubicBezTo>
                    <a:pt x="36" y="0"/>
                    <a:pt x="1" y="45"/>
                    <a:pt x="1" y="80"/>
                  </a:cubicBezTo>
                  <a:cubicBezTo>
                    <a:pt x="1" y="134"/>
                    <a:pt x="36" y="170"/>
                    <a:pt x="81" y="170"/>
                  </a:cubicBezTo>
                  <a:lnTo>
                    <a:pt x="21438" y="170"/>
                  </a:lnTo>
                  <a:cubicBezTo>
                    <a:pt x="21438" y="116"/>
                    <a:pt x="21438" y="63"/>
                    <a:pt x="21438" y="0"/>
                  </a:cubicBezTo>
                  <a:close/>
                </a:path>
              </a:pathLst>
            </a:custGeom>
            <a:solidFill>
              <a:schemeClr val="dk2"/>
            </a:solidFill>
            <a:ln>
              <a:noFill/>
            </a:ln>
          </p:spPr>
          <p:txBody>
            <a:bodyPr spcFirstLastPara="1" wrap="square" lIns="127995" tIns="127995" rIns="127995" bIns="127995" anchor="ctr" anchorCtr="0">
              <a:noAutofit/>
            </a:bodyPr>
            <a:lstStyle/>
            <a:p>
              <a:endParaRPr sz="3073"/>
            </a:p>
          </p:txBody>
        </p:sp>
        <p:sp>
          <p:nvSpPr>
            <p:cNvPr id="1565" name="Google Shape;1565;p37"/>
            <p:cNvSpPr/>
            <p:nvPr/>
          </p:nvSpPr>
          <p:spPr>
            <a:xfrm>
              <a:off x="4297625" y="4276700"/>
              <a:ext cx="499400" cy="4250"/>
            </a:xfrm>
            <a:custGeom>
              <a:avLst/>
              <a:gdLst/>
              <a:ahLst/>
              <a:cxnLst/>
              <a:rect l="l" t="t" r="r" b="b"/>
              <a:pathLst>
                <a:path w="19976" h="170" extrusionOk="0">
                  <a:moveTo>
                    <a:pt x="81" y="0"/>
                  </a:moveTo>
                  <a:cubicBezTo>
                    <a:pt x="37" y="0"/>
                    <a:pt x="1" y="36"/>
                    <a:pt x="1" y="89"/>
                  </a:cubicBezTo>
                  <a:cubicBezTo>
                    <a:pt x="1" y="134"/>
                    <a:pt x="37" y="170"/>
                    <a:pt x="81" y="170"/>
                  </a:cubicBezTo>
                  <a:lnTo>
                    <a:pt x="19975" y="170"/>
                  </a:lnTo>
                  <a:cubicBezTo>
                    <a:pt x="19966" y="116"/>
                    <a:pt x="19957" y="63"/>
                    <a:pt x="19957" y="0"/>
                  </a:cubicBezTo>
                  <a:close/>
                </a:path>
              </a:pathLst>
            </a:custGeom>
            <a:solidFill>
              <a:schemeClr val="dk2"/>
            </a:solidFill>
            <a:ln>
              <a:noFill/>
            </a:ln>
          </p:spPr>
          <p:txBody>
            <a:bodyPr spcFirstLastPara="1" wrap="square" lIns="127995" tIns="127995" rIns="127995" bIns="127995" anchor="ctr" anchorCtr="0">
              <a:noAutofit/>
            </a:bodyPr>
            <a:lstStyle/>
            <a:p>
              <a:endParaRPr sz="3073"/>
            </a:p>
          </p:txBody>
        </p:sp>
        <p:sp>
          <p:nvSpPr>
            <p:cNvPr id="1566" name="Google Shape;1566;p37"/>
            <p:cNvSpPr/>
            <p:nvPr/>
          </p:nvSpPr>
          <p:spPr>
            <a:xfrm>
              <a:off x="4272650" y="4315725"/>
              <a:ext cx="531725" cy="4250"/>
            </a:xfrm>
            <a:custGeom>
              <a:avLst/>
              <a:gdLst/>
              <a:ahLst/>
              <a:cxnLst/>
              <a:rect l="l" t="t" r="r" b="b"/>
              <a:pathLst>
                <a:path w="21269" h="170" extrusionOk="0">
                  <a:moveTo>
                    <a:pt x="81" y="0"/>
                  </a:moveTo>
                  <a:cubicBezTo>
                    <a:pt x="36" y="0"/>
                    <a:pt x="1" y="36"/>
                    <a:pt x="1" y="90"/>
                  </a:cubicBezTo>
                  <a:cubicBezTo>
                    <a:pt x="1" y="134"/>
                    <a:pt x="36" y="170"/>
                    <a:pt x="81" y="170"/>
                  </a:cubicBezTo>
                  <a:lnTo>
                    <a:pt x="21268" y="170"/>
                  </a:lnTo>
                  <a:cubicBezTo>
                    <a:pt x="21260" y="116"/>
                    <a:pt x="21242" y="54"/>
                    <a:pt x="21233" y="0"/>
                  </a:cubicBezTo>
                  <a:close/>
                </a:path>
              </a:pathLst>
            </a:custGeom>
            <a:solidFill>
              <a:schemeClr val="dk2"/>
            </a:solidFill>
            <a:ln>
              <a:noFill/>
            </a:ln>
          </p:spPr>
          <p:txBody>
            <a:bodyPr spcFirstLastPara="1" wrap="square" lIns="127995" tIns="127995" rIns="127995" bIns="127995" anchor="ctr" anchorCtr="0">
              <a:noAutofit/>
            </a:bodyPr>
            <a:lstStyle/>
            <a:p>
              <a:endParaRPr sz="3073"/>
            </a:p>
          </p:txBody>
        </p:sp>
      </p:grpSp>
      <p:sp>
        <p:nvSpPr>
          <p:cNvPr id="3" name="ZoneTexte 2">
            <a:extLst>
              <a:ext uri="{FF2B5EF4-FFF2-40B4-BE49-F238E27FC236}">
                <a16:creationId xmlns:a16="http://schemas.microsoft.com/office/drawing/2014/main" id="{2764BF1F-08ED-55CC-9D18-2E359169C8FF}"/>
              </a:ext>
            </a:extLst>
          </p:cNvPr>
          <p:cNvSpPr txBox="1"/>
          <p:nvPr/>
        </p:nvSpPr>
        <p:spPr>
          <a:xfrm>
            <a:off x="10901830" y="5593409"/>
            <a:ext cx="1121756" cy="400110"/>
          </a:xfrm>
          <a:prstGeom prst="rect">
            <a:avLst/>
          </a:prstGeom>
          <a:noFill/>
        </p:spPr>
        <p:txBody>
          <a:bodyPr wrap="square">
            <a:spAutoFit/>
          </a:bodyPr>
          <a:lstStyle/>
          <a:p>
            <a:r>
              <a:rPr lang="fr-FR" sz="2000" dirty="0" err="1">
                <a:solidFill>
                  <a:schemeClr val="accent1">
                    <a:lumMod val="40000"/>
                    <a:lumOff val="60000"/>
                  </a:schemeClr>
                </a:solidFill>
                <a:latin typeface="Playfair Display" panose="00000500000000000000" pitchFamily="2" charset="0"/>
              </a:rPr>
              <a:t>Ethics</a:t>
            </a:r>
            <a:endParaRPr lang="fr-FR" sz="2000" dirty="0">
              <a:solidFill>
                <a:schemeClr val="accent1">
                  <a:lumMod val="40000"/>
                  <a:lumOff val="60000"/>
                </a:schemeClr>
              </a:solidFill>
              <a:latin typeface="Playfair Display" panose="000005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05"/>
        <p:cNvGrpSpPr/>
        <p:nvPr/>
      </p:nvGrpSpPr>
      <p:grpSpPr>
        <a:xfrm>
          <a:off x="0" y="0"/>
          <a:ext cx="0" cy="0"/>
          <a:chOff x="0" y="0"/>
          <a:chExt cx="0" cy="0"/>
        </a:xfrm>
      </p:grpSpPr>
      <p:sp>
        <p:nvSpPr>
          <p:cNvPr id="1906" name="Google Shape;1906;p47"/>
          <p:cNvSpPr txBox="1">
            <a:spLocks noGrp="1"/>
          </p:cNvSpPr>
          <p:nvPr>
            <p:ph type="title"/>
          </p:nvPr>
        </p:nvSpPr>
        <p:spPr>
          <a:xfrm>
            <a:off x="4297593" y="2969310"/>
            <a:ext cx="4932614" cy="2299636"/>
          </a:xfrm>
          <a:prstGeom prst="rect">
            <a:avLst/>
          </a:prstGeom>
        </p:spPr>
        <p:txBody>
          <a:bodyPr spcFirstLastPara="1" wrap="square" lIns="127995" tIns="127995" rIns="127995" bIns="127995" anchor="b" anchorCtr="0">
            <a:noAutofit/>
          </a:bodyPr>
          <a:lstStyle/>
          <a:p>
            <a:r>
              <a:rPr lang="en" b="1" i="1" dirty="0"/>
              <a:t>Religious perspective </a:t>
            </a:r>
            <a:endParaRPr b="1" i="1" dirty="0"/>
          </a:p>
        </p:txBody>
      </p:sp>
      <p:sp>
        <p:nvSpPr>
          <p:cNvPr id="1907" name="Google Shape;1907;p47"/>
          <p:cNvSpPr txBox="1">
            <a:spLocks noGrp="1"/>
          </p:cNvSpPr>
          <p:nvPr>
            <p:ph type="title" idx="2"/>
          </p:nvPr>
        </p:nvSpPr>
        <p:spPr>
          <a:xfrm>
            <a:off x="2730323" y="3391688"/>
            <a:ext cx="1453620" cy="1454880"/>
          </a:xfrm>
          <a:prstGeom prst="rect">
            <a:avLst/>
          </a:prstGeom>
        </p:spPr>
        <p:txBody>
          <a:bodyPr spcFirstLastPara="1" wrap="square" lIns="127995" tIns="0" rIns="127995" bIns="127995" anchor="ctr" anchorCtr="0">
            <a:noAutofit/>
          </a:bodyPr>
          <a:lstStyle/>
          <a:p>
            <a:r>
              <a:rPr lang="en" dirty="0"/>
              <a:t>03</a:t>
            </a:r>
            <a:endParaRPr dirty="0"/>
          </a:p>
        </p:txBody>
      </p:sp>
      <p:grpSp>
        <p:nvGrpSpPr>
          <p:cNvPr id="1909" name="Google Shape;1909;p47"/>
          <p:cNvGrpSpPr/>
          <p:nvPr/>
        </p:nvGrpSpPr>
        <p:grpSpPr>
          <a:xfrm>
            <a:off x="10952994" y="3047999"/>
            <a:ext cx="3140623" cy="2936253"/>
            <a:chOff x="876997" y="889088"/>
            <a:chExt cx="1580150" cy="1262388"/>
          </a:xfrm>
        </p:grpSpPr>
        <p:sp>
          <p:nvSpPr>
            <p:cNvPr id="1910" name="Google Shape;1910;p47"/>
            <p:cNvSpPr/>
            <p:nvPr/>
          </p:nvSpPr>
          <p:spPr>
            <a:xfrm>
              <a:off x="1009374" y="2061125"/>
              <a:ext cx="1340557" cy="90350"/>
            </a:xfrm>
            <a:custGeom>
              <a:avLst/>
              <a:gdLst/>
              <a:ahLst/>
              <a:cxnLst/>
              <a:rect l="l" t="t" r="r" b="b"/>
              <a:pathLst>
                <a:path w="69549" h="3614" extrusionOk="0">
                  <a:moveTo>
                    <a:pt x="34775" y="0"/>
                  </a:moveTo>
                  <a:cubicBezTo>
                    <a:pt x="15568" y="0"/>
                    <a:pt x="0" y="812"/>
                    <a:pt x="0" y="1802"/>
                  </a:cubicBezTo>
                  <a:cubicBezTo>
                    <a:pt x="0" y="2802"/>
                    <a:pt x="15568" y="3613"/>
                    <a:pt x="34775" y="3613"/>
                  </a:cubicBezTo>
                  <a:cubicBezTo>
                    <a:pt x="53982" y="3613"/>
                    <a:pt x="69549" y="2802"/>
                    <a:pt x="69549" y="1802"/>
                  </a:cubicBezTo>
                  <a:cubicBezTo>
                    <a:pt x="69549" y="812"/>
                    <a:pt x="53982" y="0"/>
                    <a:pt x="34775" y="0"/>
                  </a:cubicBezTo>
                  <a:close/>
                </a:path>
              </a:pathLst>
            </a:custGeom>
            <a:solidFill>
              <a:schemeClr val="dk1"/>
            </a:solidFill>
            <a:ln>
              <a:noFill/>
            </a:ln>
          </p:spPr>
          <p:txBody>
            <a:bodyPr spcFirstLastPara="1" wrap="square" lIns="127995" tIns="127995" rIns="127995" bIns="127995" anchor="ctr" anchorCtr="0">
              <a:noAutofit/>
            </a:bodyPr>
            <a:lstStyle/>
            <a:p>
              <a:endParaRPr sz="3073"/>
            </a:p>
          </p:txBody>
        </p:sp>
        <p:grpSp>
          <p:nvGrpSpPr>
            <p:cNvPr id="1911" name="Google Shape;1911;p47"/>
            <p:cNvGrpSpPr/>
            <p:nvPr/>
          </p:nvGrpSpPr>
          <p:grpSpPr>
            <a:xfrm>
              <a:off x="876997" y="889088"/>
              <a:ext cx="1580150" cy="1204800"/>
              <a:chOff x="3215075" y="2584600"/>
              <a:chExt cx="1580150" cy="1204800"/>
            </a:xfrm>
          </p:grpSpPr>
          <p:sp>
            <p:nvSpPr>
              <p:cNvPr id="1912" name="Google Shape;1912;p47"/>
              <p:cNvSpPr/>
              <p:nvPr/>
            </p:nvSpPr>
            <p:spPr>
              <a:xfrm>
                <a:off x="4018400" y="2757025"/>
                <a:ext cx="708650" cy="124075"/>
              </a:xfrm>
              <a:custGeom>
                <a:avLst/>
                <a:gdLst/>
                <a:ahLst/>
                <a:cxnLst/>
                <a:rect l="l" t="t" r="r" b="b"/>
                <a:pathLst>
                  <a:path w="28346" h="4963" extrusionOk="0">
                    <a:moveTo>
                      <a:pt x="3237" y="0"/>
                    </a:moveTo>
                    <a:cubicBezTo>
                      <a:pt x="2171" y="0"/>
                      <a:pt x="1096" y="30"/>
                      <a:pt x="1" y="80"/>
                    </a:cubicBezTo>
                    <a:lnTo>
                      <a:pt x="1" y="3836"/>
                    </a:lnTo>
                    <a:cubicBezTo>
                      <a:pt x="1" y="3836"/>
                      <a:pt x="1657" y="2907"/>
                      <a:pt x="5325" y="2907"/>
                    </a:cubicBezTo>
                    <a:cubicBezTo>
                      <a:pt x="6780" y="2907"/>
                      <a:pt x="8551" y="3053"/>
                      <a:pt x="10661" y="3461"/>
                    </a:cubicBezTo>
                    <a:cubicBezTo>
                      <a:pt x="14451" y="4198"/>
                      <a:pt x="19448" y="4963"/>
                      <a:pt x="23099" y="4963"/>
                    </a:cubicBezTo>
                    <a:cubicBezTo>
                      <a:pt x="26212" y="4963"/>
                      <a:pt x="28346" y="4406"/>
                      <a:pt x="27915" y="2801"/>
                    </a:cubicBezTo>
                    <a:cubicBezTo>
                      <a:pt x="27866" y="2621"/>
                      <a:pt x="27706" y="2517"/>
                      <a:pt x="27547" y="2517"/>
                    </a:cubicBezTo>
                    <a:cubicBezTo>
                      <a:pt x="27446" y="2517"/>
                      <a:pt x="27345" y="2559"/>
                      <a:pt x="27272" y="2649"/>
                    </a:cubicBezTo>
                    <a:cubicBezTo>
                      <a:pt x="26798" y="3221"/>
                      <a:pt x="25762" y="4063"/>
                      <a:pt x="23771" y="4063"/>
                    </a:cubicBezTo>
                    <a:cubicBezTo>
                      <a:pt x="22690" y="4063"/>
                      <a:pt x="21326" y="3815"/>
                      <a:pt x="19618" y="3140"/>
                    </a:cubicBezTo>
                    <a:cubicBezTo>
                      <a:pt x="13449" y="703"/>
                      <a:pt x="8448" y="0"/>
                      <a:pt x="3237" y="0"/>
                    </a:cubicBezTo>
                    <a:close/>
                  </a:path>
                </a:pathLst>
              </a:custGeom>
              <a:solidFill>
                <a:schemeClr val="lt2"/>
              </a:solidFill>
              <a:ln>
                <a:noFill/>
              </a:ln>
            </p:spPr>
            <p:txBody>
              <a:bodyPr spcFirstLastPara="1" wrap="square" lIns="127995" tIns="127995" rIns="127995" bIns="127995" anchor="ctr" anchorCtr="0">
                <a:noAutofit/>
              </a:bodyPr>
              <a:lstStyle/>
              <a:p>
                <a:endParaRPr sz="3073"/>
              </a:p>
            </p:txBody>
          </p:sp>
          <p:sp>
            <p:nvSpPr>
              <p:cNvPr id="1913" name="Google Shape;1913;p47"/>
              <p:cNvSpPr/>
              <p:nvPr/>
            </p:nvSpPr>
            <p:spPr>
              <a:xfrm>
                <a:off x="3309775" y="2757025"/>
                <a:ext cx="708650" cy="124075"/>
              </a:xfrm>
              <a:custGeom>
                <a:avLst/>
                <a:gdLst/>
                <a:ahLst/>
                <a:cxnLst/>
                <a:rect l="l" t="t" r="r" b="b"/>
                <a:pathLst>
                  <a:path w="28346" h="4963" extrusionOk="0">
                    <a:moveTo>
                      <a:pt x="25109" y="0"/>
                    </a:moveTo>
                    <a:cubicBezTo>
                      <a:pt x="19898" y="0"/>
                      <a:pt x="14897" y="703"/>
                      <a:pt x="8728" y="3140"/>
                    </a:cubicBezTo>
                    <a:cubicBezTo>
                      <a:pt x="7020" y="3815"/>
                      <a:pt x="5657" y="4063"/>
                      <a:pt x="4575" y="4063"/>
                    </a:cubicBezTo>
                    <a:cubicBezTo>
                      <a:pt x="2584" y="4063"/>
                      <a:pt x="1548" y="3221"/>
                      <a:pt x="1074" y="2649"/>
                    </a:cubicBezTo>
                    <a:cubicBezTo>
                      <a:pt x="1001" y="2559"/>
                      <a:pt x="900" y="2517"/>
                      <a:pt x="799" y="2517"/>
                    </a:cubicBezTo>
                    <a:cubicBezTo>
                      <a:pt x="640" y="2517"/>
                      <a:pt x="481" y="2621"/>
                      <a:pt x="432" y="2801"/>
                    </a:cubicBezTo>
                    <a:cubicBezTo>
                      <a:pt x="1" y="4406"/>
                      <a:pt x="2134" y="4963"/>
                      <a:pt x="5248" y="4963"/>
                    </a:cubicBezTo>
                    <a:cubicBezTo>
                      <a:pt x="8898" y="4963"/>
                      <a:pt x="13896" y="4198"/>
                      <a:pt x="17685" y="3461"/>
                    </a:cubicBezTo>
                    <a:cubicBezTo>
                      <a:pt x="19795" y="3053"/>
                      <a:pt x="21566" y="2907"/>
                      <a:pt x="23021" y="2907"/>
                    </a:cubicBezTo>
                    <a:cubicBezTo>
                      <a:pt x="26690" y="2907"/>
                      <a:pt x="28346" y="3836"/>
                      <a:pt x="28346" y="3836"/>
                    </a:cubicBezTo>
                    <a:lnTo>
                      <a:pt x="28346" y="80"/>
                    </a:lnTo>
                    <a:cubicBezTo>
                      <a:pt x="27250" y="30"/>
                      <a:pt x="26175" y="0"/>
                      <a:pt x="25109" y="0"/>
                    </a:cubicBezTo>
                    <a:close/>
                  </a:path>
                </a:pathLst>
              </a:custGeom>
              <a:solidFill>
                <a:schemeClr val="lt2"/>
              </a:solidFill>
              <a:ln>
                <a:noFill/>
              </a:ln>
            </p:spPr>
            <p:txBody>
              <a:bodyPr spcFirstLastPara="1" wrap="square" lIns="127995" tIns="127995" rIns="127995" bIns="127995" anchor="ctr" anchorCtr="0">
                <a:noAutofit/>
              </a:bodyPr>
              <a:lstStyle/>
              <a:p>
                <a:endParaRPr sz="3073"/>
              </a:p>
            </p:txBody>
          </p:sp>
          <p:sp>
            <p:nvSpPr>
              <p:cNvPr id="1914" name="Google Shape;1914;p47"/>
              <p:cNvSpPr/>
              <p:nvPr/>
            </p:nvSpPr>
            <p:spPr>
              <a:xfrm>
                <a:off x="3946150" y="2723775"/>
                <a:ext cx="139850" cy="983775"/>
              </a:xfrm>
              <a:custGeom>
                <a:avLst/>
                <a:gdLst/>
                <a:ahLst/>
                <a:cxnLst/>
                <a:rect l="l" t="t" r="r" b="b"/>
                <a:pathLst>
                  <a:path w="5594" h="39351" extrusionOk="0">
                    <a:moveTo>
                      <a:pt x="2944" y="0"/>
                    </a:moveTo>
                    <a:cubicBezTo>
                      <a:pt x="2275" y="0"/>
                      <a:pt x="1722" y="527"/>
                      <a:pt x="1695" y="1196"/>
                    </a:cubicBezTo>
                    <a:lnTo>
                      <a:pt x="1669" y="1660"/>
                    </a:lnTo>
                    <a:lnTo>
                      <a:pt x="1642" y="2266"/>
                    </a:lnTo>
                    <a:lnTo>
                      <a:pt x="1517" y="4978"/>
                    </a:lnTo>
                    <a:lnTo>
                      <a:pt x="518" y="26906"/>
                    </a:lnTo>
                    <a:lnTo>
                      <a:pt x="500" y="27183"/>
                    </a:lnTo>
                    <a:lnTo>
                      <a:pt x="482" y="27611"/>
                    </a:lnTo>
                    <a:lnTo>
                      <a:pt x="446" y="28423"/>
                    </a:lnTo>
                    <a:lnTo>
                      <a:pt x="429" y="28851"/>
                    </a:lnTo>
                    <a:lnTo>
                      <a:pt x="411" y="29127"/>
                    </a:lnTo>
                    <a:lnTo>
                      <a:pt x="72" y="36487"/>
                    </a:lnTo>
                    <a:cubicBezTo>
                      <a:pt x="0" y="38048"/>
                      <a:pt x="1240" y="39351"/>
                      <a:pt x="2802" y="39351"/>
                    </a:cubicBezTo>
                    <a:cubicBezTo>
                      <a:pt x="4354" y="39351"/>
                      <a:pt x="5594" y="38057"/>
                      <a:pt x="5531" y="36514"/>
                    </a:cubicBezTo>
                    <a:lnTo>
                      <a:pt x="5255" y="29127"/>
                    </a:lnTo>
                    <a:lnTo>
                      <a:pt x="5237" y="28851"/>
                    </a:lnTo>
                    <a:lnTo>
                      <a:pt x="5228" y="28423"/>
                    </a:lnTo>
                    <a:lnTo>
                      <a:pt x="5192" y="27611"/>
                    </a:lnTo>
                    <a:lnTo>
                      <a:pt x="5175" y="27183"/>
                    </a:lnTo>
                    <a:lnTo>
                      <a:pt x="5166" y="26906"/>
                    </a:lnTo>
                    <a:lnTo>
                      <a:pt x="4345" y="4960"/>
                    </a:lnTo>
                    <a:lnTo>
                      <a:pt x="4238" y="2195"/>
                    </a:lnTo>
                    <a:lnTo>
                      <a:pt x="4220" y="1660"/>
                    </a:lnTo>
                    <a:lnTo>
                      <a:pt x="4202" y="1214"/>
                    </a:lnTo>
                    <a:cubicBezTo>
                      <a:pt x="4184" y="875"/>
                      <a:pt x="4042" y="571"/>
                      <a:pt x="3819" y="357"/>
                    </a:cubicBezTo>
                    <a:cubicBezTo>
                      <a:pt x="3587" y="134"/>
                      <a:pt x="3283" y="0"/>
                      <a:pt x="2944" y="0"/>
                    </a:cubicBezTo>
                    <a:close/>
                  </a:path>
                </a:pathLst>
              </a:custGeom>
              <a:solidFill>
                <a:schemeClr val="lt2"/>
              </a:solidFill>
              <a:ln>
                <a:noFill/>
              </a:ln>
            </p:spPr>
            <p:txBody>
              <a:bodyPr spcFirstLastPara="1" wrap="square" lIns="127995" tIns="127995" rIns="127995" bIns="127995" anchor="ctr" anchorCtr="0">
                <a:noAutofit/>
              </a:bodyPr>
              <a:lstStyle/>
              <a:p>
                <a:endParaRPr sz="3073"/>
              </a:p>
            </p:txBody>
          </p:sp>
          <p:sp>
            <p:nvSpPr>
              <p:cNvPr id="1915" name="Google Shape;1915;p47"/>
              <p:cNvSpPr/>
              <p:nvPr/>
            </p:nvSpPr>
            <p:spPr>
              <a:xfrm>
                <a:off x="3965550" y="2584600"/>
                <a:ext cx="108200" cy="97725"/>
              </a:xfrm>
              <a:custGeom>
                <a:avLst/>
                <a:gdLst/>
                <a:ahLst/>
                <a:cxnLst/>
                <a:rect l="l" t="t" r="r" b="b"/>
                <a:pathLst>
                  <a:path w="4328" h="3909" extrusionOk="0">
                    <a:moveTo>
                      <a:pt x="2168" y="1"/>
                    </a:moveTo>
                    <a:cubicBezTo>
                      <a:pt x="2168" y="1"/>
                      <a:pt x="0" y="3908"/>
                      <a:pt x="2168" y="3908"/>
                    </a:cubicBezTo>
                    <a:cubicBezTo>
                      <a:pt x="4327" y="3908"/>
                      <a:pt x="2168" y="1"/>
                      <a:pt x="2168" y="1"/>
                    </a:cubicBezTo>
                    <a:close/>
                  </a:path>
                </a:pathLst>
              </a:custGeom>
              <a:solidFill>
                <a:schemeClr val="lt2"/>
              </a:solidFill>
              <a:ln>
                <a:noFill/>
              </a:ln>
            </p:spPr>
            <p:txBody>
              <a:bodyPr spcFirstLastPara="1" wrap="square" lIns="127995" tIns="127995" rIns="127995" bIns="127995" anchor="ctr" anchorCtr="0">
                <a:noAutofit/>
              </a:bodyPr>
              <a:lstStyle/>
              <a:p>
                <a:endParaRPr sz="3073"/>
              </a:p>
            </p:txBody>
          </p:sp>
          <p:sp>
            <p:nvSpPr>
              <p:cNvPr id="1916" name="Google Shape;1916;p47"/>
              <p:cNvSpPr/>
              <p:nvPr/>
            </p:nvSpPr>
            <p:spPr>
              <a:xfrm>
                <a:off x="3984275" y="2608475"/>
                <a:ext cx="70500" cy="63800"/>
              </a:xfrm>
              <a:custGeom>
                <a:avLst/>
                <a:gdLst/>
                <a:ahLst/>
                <a:cxnLst/>
                <a:rect l="l" t="t" r="r" b="b"/>
                <a:pathLst>
                  <a:path w="2820" h="2552" extrusionOk="0">
                    <a:moveTo>
                      <a:pt x="1410" y="0"/>
                    </a:moveTo>
                    <a:cubicBezTo>
                      <a:pt x="1410" y="0"/>
                      <a:pt x="1" y="2552"/>
                      <a:pt x="1410" y="2552"/>
                    </a:cubicBezTo>
                    <a:cubicBezTo>
                      <a:pt x="2820" y="2552"/>
                      <a:pt x="1410" y="0"/>
                      <a:pt x="1410" y="0"/>
                    </a:cubicBezTo>
                    <a:close/>
                  </a:path>
                </a:pathLst>
              </a:custGeom>
              <a:solidFill>
                <a:schemeClr val="accent1"/>
              </a:solidFill>
              <a:ln>
                <a:noFill/>
              </a:ln>
            </p:spPr>
            <p:txBody>
              <a:bodyPr spcFirstLastPara="1" wrap="square" lIns="127995" tIns="127995" rIns="127995" bIns="127995" anchor="ctr" anchorCtr="0">
                <a:noAutofit/>
              </a:bodyPr>
              <a:lstStyle/>
              <a:p>
                <a:endParaRPr sz="3073"/>
              </a:p>
            </p:txBody>
          </p:sp>
          <p:sp>
            <p:nvSpPr>
              <p:cNvPr id="1917" name="Google Shape;1917;p47"/>
              <p:cNvSpPr/>
              <p:nvPr/>
            </p:nvSpPr>
            <p:spPr>
              <a:xfrm>
                <a:off x="3963550" y="2668900"/>
                <a:ext cx="109750" cy="109750"/>
              </a:xfrm>
              <a:custGeom>
                <a:avLst/>
                <a:gdLst/>
                <a:ahLst/>
                <a:cxnLst/>
                <a:rect l="l" t="t" r="r" b="b"/>
                <a:pathLst>
                  <a:path w="4390" h="4390" extrusionOk="0">
                    <a:moveTo>
                      <a:pt x="2195" y="1"/>
                    </a:moveTo>
                    <a:cubicBezTo>
                      <a:pt x="981" y="1"/>
                      <a:pt x="0" y="982"/>
                      <a:pt x="0" y="2195"/>
                    </a:cubicBezTo>
                    <a:cubicBezTo>
                      <a:pt x="0" y="3409"/>
                      <a:pt x="981" y="4390"/>
                      <a:pt x="2195" y="4390"/>
                    </a:cubicBezTo>
                    <a:cubicBezTo>
                      <a:pt x="3408" y="4390"/>
                      <a:pt x="4389" y="3409"/>
                      <a:pt x="4389" y="2195"/>
                    </a:cubicBezTo>
                    <a:cubicBezTo>
                      <a:pt x="4389" y="982"/>
                      <a:pt x="3408" y="1"/>
                      <a:pt x="2195" y="1"/>
                    </a:cubicBezTo>
                    <a:close/>
                  </a:path>
                </a:pathLst>
              </a:custGeom>
              <a:solidFill>
                <a:schemeClr val="accent1"/>
              </a:solidFill>
              <a:ln>
                <a:noFill/>
              </a:ln>
            </p:spPr>
            <p:txBody>
              <a:bodyPr spcFirstLastPara="1" wrap="square" lIns="127995" tIns="127995" rIns="127995" bIns="127995" anchor="ctr" anchorCtr="0">
                <a:noAutofit/>
              </a:bodyPr>
              <a:lstStyle/>
              <a:p>
                <a:endParaRPr sz="3073"/>
              </a:p>
            </p:txBody>
          </p:sp>
          <p:sp>
            <p:nvSpPr>
              <p:cNvPr id="1918" name="Google Shape;1918;p47"/>
              <p:cNvSpPr/>
              <p:nvPr/>
            </p:nvSpPr>
            <p:spPr>
              <a:xfrm>
                <a:off x="3986725" y="2692100"/>
                <a:ext cx="63375" cy="63375"/>
              </a:xfrm>
              <a:custGeom>
                <a:avLst/>
                <a:gdLst/>
                <a:ahLst/>
                <a:cxnLst/>
                <a:rect l="l" t="t" r="r" b="b"/>
                <a:pathLst>
                  <a:path w="2535" h="2535" extrusionOk="0">
                    <a:moveTo>
                      <a:pt x="1268" y="1"/>
                    </a:moveTo>
                    <a:cubicBezTo>
                      <a:pt x="572" y="1"/>
                      <a:pt x="1" y="572"/>
                      <a:pt x="1" y="1267"/>
                    </a:cubicBezTo>
                    <a:cubicBezTo>
                      <a:pt x="1" y="1963"/>
                      <a:pt x="572" y="2534"/>
                      <a:pt x="1268" y="2534"/>
                    </a:cubicBezTo>
                    <a:cubicBezTo>
                      <a:pt x="1964" y="2534"/>
                      <a:pt x="2535" y="1963"/>
                      <a:pt x="2535" y="1267"/>
                    </a:cubicBezTo>
                    <a:cubicBezTo>
                      <a:pt x="2535" y="572"/>
                      <a:pt x="1964" y="1"/>
                      <a:pt x="1268" y="1"/>
                    </a:cubicBezTo>
                    <a:close/>
                  </a:path>
                </a:pathLst>
              </a:custGeom>
              <a:solidFill>
                <a:schemeClr val="lt2"/>
              </a:solidFill>
              <a:ln>
                <a:noFill/>
              </a:ln>
            </p:spPr>
            <p:txBody>
              <a:bodyPr spcFirstLastPara="1" wrap="square" lIns="127995" tIns="127995" rIns="127995" bIns="127995" anchor="ctr" anchorCtr="0">
                <a:noAutofit/>
              </a:bodyPr>
              <a:lstStyle/>
              <a:p>
                <a:endParaRPr sz="3073"/>
              </a:p>
            </p:txBody>
          </p:sp>
          <p:sp>
            <p:nvSpPr>
              <p:cNvPr id="1919" name="Google Shape;1919;p47"/>
              <p:cNvSpPr/>
              <p:nvPr/>
            </p:nvSpPr>
            <p:spPr>
              <a:xfrm>
                <a:off x="4569275" y="2878100"/>
                <a:ext cx="54900" cy="54900"/>
              </a:xfrm>
              <a:custGeom>
                <a:avLst/>
                <a:gdLst/>
                <a:ahLst/>
                <a:cxnLst/>
                <a:rect l="l" t="t" r="r" b="b"/>
                <a:pathLst>
                  <a:path w="2196" h="2196" extrusionOk="0">
                    <a:moveTo>
                      <a:pt x="1098" y="242"/>
                    </a:moveTo>
                    <a:cubicBezTo>
                      <a:pt x="1571" y="242"/>
                      <a:pt x="1954" y="625"/>
                      <a:pt x="1954" y="1098"/>
                    </a:cubicBezTo>
                    <a:cubicBezTo>
                      <a:pt x="1954" y="1571"/>
                      <a:pt x="1571" y="1954"/>
                      <a:pt x="1098" y="1954"/>
                    </a:cubicBezTo>
                    <a:cubicBezTo>
                      <a:pt x="625" y="1954"/>
                      <a:pt x="242" y="1571"/>
                      <a:pt x="242" y="1098"/>
                    </a:cubicBezTo>
                    <a:cubicBezTo>
                      <a:pt x="242" y="625"/>
                      <a:pt x="625" y="242"/>
                      <a:pt x="1098" y="242"/>
                    </a:cubicBezTo>
                    <a:close/>
                    <a:moveTo>
                      <a:pt x="1098" y="1"/>
                    </a:moveTo>
                    <a:cubicBezTo>
                      <a:pt x="500" y="1"/>
                      <a:pt x="1" y="491"/>
                      <a:pt x="1" y="1098"/>
                    </a:cubicBezTo>
                    <a:cubicBezTo>
                      <a:pt x="1" y="1696"/>
                      <a:pt x="500" y="2195"/>
                      <a:pt x="1098" y="2195"/>
                    </a:cubicBezTo>
                    <a:cubicBezTo>
                      <a:pt x="1705" y="2195"/>
                      <a:pt x="2195" y="1696"/>
                      <a:pt x="2195" y="1098"/>
                    </a:cubicBezTo>
                    <a:cubicBezTo>
                      <a:pt x="2195" y="491"/>
                      <a:pt x="1705" y="1"/>
                      <a:pt x="1098" y="1"/>
                    </a:cubicBezTo>
                    <a:close/>
                  </a:path>
                </a:pathLst>
              </a:custGeom>
              <a:solidFill>
                <a:schemeClr val="accent1"/>
              </a:solidFill>
              <a:ln>
                <a:noFill/>
              </a:ln>
            </p:spPr>
            <p:txBody>
              <a:bodyPr spcFirstLastPara="1" wrap="square" lIns="127995" tIns="127995" rIns="127995" bIns="127995" anchor="ctr" anchorCtr="0">
                <a:noAutofit/>
              </a:bodyPr>
              <a:lstStyle/>
              <a:p>
                <a:endParaRPr sz="3073"/>
              </a:p>
            </p:txBody>
          </p:sp>
          <p:sp>
            <p:nvSpPr>
              <p:cNvPr id="1920" name="Google Shape;1920;p47"/>
              <p:cNvSpPr/>
              <p:nvPr/>
            </p:nvSpPr>
            <p:spPr>
              <a:xfrm>
                <a:off x="4435250" y="2923475"/>
                <a:ext cx="152575" cy="468050"/>
              </a:xfrm>
              <a:custGeom>
                <a:avLst/>
                <a:gdLst/>
                <a:ahLst/>
                <a:cxnLst/>
                <a:rect l="l" t="t" r="r" b="b"/>
                <a:pathLst>
                  <a:path w="6103" h="18722" extrusionOk="0">
                    <a:moveTo>
                      <a:pt x="5971" y="1"/>
                    </a:moveTo>
                    <a:cubicBezTo>
                      <a:pt x="5918" y="1"/>
                      <a:pt x="5867" y="34"/>
                      <a:pt x="5852" y="86"/>
                    </a:cubicBezTo>
                    <a:lnTo>
                      <a:pt x="27" y="18570"/>
                    </a:lnTo>
                    <a:cubicBezTo>
                      <a:pt x="0" y="18633"/>
                      <a:pt x="36" y="18704"/>
                      <a:pt x="98" y="18722"/>
                    </a:cubicBezTo>
                    <a:lnTo>
                      <a:pt x="134" y="18722"/>
                    </a:lnTo>
                    <a:cubicBezTo>
                      <a:pt x="188" y="18722"/>
                      <a:pt x="241" y="18695"/>
                      <a:pt x="250" y="18642"/>
                    </a:cubicBezTo>
                    <a:lnTo>
                      <a:pt x="6084" y="157"/>
                    </a:lnTo>
                    <a:cubicBezTo>
                      <a:pt x="6102" y="95"/>
                      <a:pt x="6066" y="23"/>
                      <a:pt x="6004" y="6"/>
                    </a:cubicBezTo>
                    <a:cubicBezTo>
                      <a:pt x="5993" y="2"/>
                      <a:pt x="5982" y="1"/>
                      <a:pt x="5971" y="1"/>
                    </a:cubicBezTo>
                    <a:close/>
                  </a:path>
                </a:pathLst>
              </a:custGeom>
              <a:solidFill>
                <a:schemeClr val="accent1"/>
              </a:solidFill>
              <a:ln>
                <a:noFill/>
              </a:ln>
            </p:spPr>
            <p:txBody>
              <a:bodyPr spcFirstLastPara="1" wrap="square" lIns="127995" tIns="127995" rIns="127995" bIns="127995" anchor="ctr" anchorCtr="0">
                <a:noAutofit/>
              </a:bodyPr>
              <a:lstStyle/>
              <a:p>
                <a:endParaRPr sz="3073"/>
              </a:p>
            </p:txBody>
          </p:sp>
          <p:sp>
            <p:nvSpPr>
              <p:cNvPr id="1921" name="Google Shape;1921;p47"/>
              <p:cNvSpPr/>
              <p:nvPr/>
            </p:nvSpPr>
            <p:spPr>
              <a:xfrm>
                <a:off x="4604300" y="2925050"/>
                <a:ext cx="152575" cy="468050"/>
              </a:xfrm>
              <a:custGeom>
                <a:avLst/>
                <a:gdLst/>
                <a:ahLst/>
                <a:cxnLst/>
                <a:rect l="l" t="t" r="r" b="b"/>
                <a:pathLst>
                  <a:path w="6103" h="18722" extrusionOk="0">
                    <a:moveTo>
                      <a:pt x="135" y="0"/>
                    </a:moveTo>
                    <a:cubicBezTo>
                      <a:pt x="123" y="0"/>
                      <a:pt x="111" y="2"/>
                      <a:pt x="98" y="5"/>
                    </a:cubicBezTo>
                    <a:cubicBezTo>
                      <a:pt x="36" y="23"/>
                      <a:pt x="0" y="94"/>
                      <a:pt x="27" y="157"/>
                    </a:cubicBezTo>
                    <a:lnTo>
                      <a:pt x="5853" y="18641"/>
                    </a:lnTo>
                    <a:cubicBezTo>
                      <a:pt x="5870" y="18695"/>
                      <a:pt x="5915" y="18721"/>
                      <a:pt x="5968" y="18721"/>
                    </a:cubicBezTo>
                    <a:lnTo>
                      <a:pt x="6004" y="18721"/>
                    </a:lnTo>
                    <a:cubicBezTo>
                      <a:pt x="6067" y="18703"/>
                      <a:pt x="6102" y="18632"/>
                      <a:pt x="6084" y="18570"/>
                    </a:cubicBezTo>
                    <a:lnTo>
                      <a:pt x="250" y="85"/>
                    </a:lnTo>
                    <a:cubicBezTo>
                      <a:pt x="235" y="34"/>
                      <a:pt x="190" y="0"/>
                      <a:pt x="135" y="0"/>
                    </a:cubicBezTo>
                    <a:close/>
                  </a:path>
                </a:pathLst>
              </a:custGeom>
              <a:solidFill>
                <a:schemeClr val="accent1"/>
              </a:solidFill>
              <a:ln>
                <a:noFill/>
              </a:ln>
            </p:spPr>
            <p:txBody>
              <a:bodyPr spcFirstLastPara="1" wrap="square" lIns="127995" tIns="127995" rIns="127995" bIns="127995" anchor="ctr" anchorCtr="0">
                <a:noAutofit/>
              </a:bodyPr>
              <a:lstStyle/>
              <a:p>
                <a:endParaRPr sz="3073"/>
              </a:p>
            </p:txBody>
          </p:sp>
          <p:sp>
            <p:nvSpPr>
              <p:cNvPr id="1922" name="Google Shape;1922;p47"/>
              <p:cNvSpPr/>
              <p:nvPr/>
            </p:nvSpPr>
            <p:spPr>
              <a:xfrm>
                <a:off x="4593825" y="2926950"/>
                <a:ext cx="6025" cy="464575"/>
              </a:xfrm>
              <a:custGeom>
                <a:avLst/>
                <a:gdLst/>
                <a:ahLst/>
                <a:cxnLst/>
                <a:rect l="l" t="t" r="r" b="b"/>
                <a:pathLst>
                  <a:path w="241" h="18583" extrusionOk="0">
                    <a:moveTo>
                      <a:pt x="116" y="0"/>
                    </a:moveTo>
                    <a:cubicBezTo>
                      <a:pt x="54" y="0"/>
                      <a:pt x="0" y="54"/>
                      <a:pt x="0" y="116"/>
                    </a:cubicBezTo>
                    <a:lnTo>
                      <a:pt x="0" y="18467"/>
                    </a:lnTo>
                    <a:cubicBezTo>
                      <a:pt x="0" y="18529"/>
                      <a:pt x="54" y="18583"/>
                      <a:pt x="116" y="18583"/>
                    </a:cubicBezTo>
                    <a:cubicBezTo>
                      <a:pt x="187" y="18583"/>
                      <a:pt x="241" y="18529"/>
                      <a:pt x="241" y="18467"/>
                    </a:cubicBezTo>
                    <a:lnTo>
                      <a:pt x="241" y="116"/>
                    </a:lnTo>
                    <a:cubicBezTo>
                      <a:pt x="241" y="54"/>
                      <a:pt x="187" y="0"/>
                      <a:pt x="116" y="0"/>
                    </a:cubicBezTo>
                    <a:close/>
                  </a:path>
                </a:pathLst>
              </a:custGeom>
              <a:solidFill>
                <a:schemeClr val="accent1"/>
              </a:solidFill>
              <a:ln>
                <a:noFill/>
              </a:ln>
            </p:spPr>
            <p:txBody>
              <a:bodyPr spcFirstLastPara="1" wrap="square" lIns="127995" tIns="127995" rIns="127995" bIns="127995" anchor="ctr" anchorCtr="0">
                <a:noAutofit/>
              </a:bodyPr>
              <a:lstStyle/>
              <a:p>
                <a:endParaRPr sz="3073"/>
              </a:p>
            </p:txBody>
          </p:sp>
          <p:sp>
            <p:nvSpPr>
              <p:cNvPr id="1923" name="Google Shape;1923;p47"/>
              <p:cNvSpPr/>
              <p:nvPr/>
            </p:nvSpPr>
            <p:spPr>
              <a:xfrm>
                <a:off x="4399100" y="3371425"/>
                <a:ext cx="396125" cy="163300"/>
              </a:xfrm>
              <a:custGeom>
                <a:avLst/>
                <a:gdLst/>
                <a:ahLst/>
                <a:cxnLst/>
                <a:rect l="l" t="t" r="r" b="b"/>
                <a:pathLst>
                  <a:path w="15845" h="6532" extrusionOk="0">
                    <a:moveTo>
                      <a:pt x="1" y="1"/>
                    </a:moveTo>
                    <a:cubicBezTo>
                      <a:pt x="724" y="3721"/>
                      <a:pt x="3989" y="6531"/>
                      <a:pt x="7923" y="6531"/>
                    </a:cubicBezTo>
                    <a:cubicBezTo>
                      <a:pt x="11848" y="6531"/>
                      <a:pt x="15122" y="3721"/>
                      <a:pt x="15845" y="1"/>
                    </a:cubicBezTo>
                    <a:close/>
                  </a:path>
                </a:pathLst>
              </a:custGeom>
              <a:solidFill>
                <a:schemeClr val="accent1"/>
              </a:solidFill>
              <a:ln>
                <a:noFill/>
              </a:ln>
            </p:spPr>
            <p:txBody>
              <a:bodyPr spcFirstLastPara="1" wrap="square" lIns="127995" tIns="127995" rIns="127995" bIns="127995" anchor="ctr" anchorCtr="0">
                <a:noAutofit/>
              </a:bodyPr>
              <a:lstStyle/>
              <a:p>
                <a:endParaRPr sz="3073"/>
              </a:p>
            </p:txBody>
          </p:sp>
          <p:sp>
            <p:nvSpPr>
              <p:cNvPr id="1924" name="Google Shape;1924;p47"/>
              <p:cNvSpPr/>
              <p:nvPr/>
            </p:nvSpPr>
            <p:spPr>
              <a:xfrm>
                <a:off x="4399100" y="3371425"/>
                <a:ext cx="396125" cy="163300"/>
              </a:xfrm>
              <a:custGeom>
                <a:avLst/>
                <a:gdLst/>
                <a:ahLst/>
                <a:cxnLst/>
                <a:rect l="l" t="t" r="r" b="b"/>
                <a:pathLst>
                  <a:path w="15845" h="6532" extrusionOk="0">
                    <a:moveTo>
                      <a:pt x="13722" y="1"/>
                    </a:moveTo>
                    <a:cubicBezTo>
                      <a:pt x="11619" y="2133"/>
                      <a:pt x="9394" y="2844"/>
                      <a:pt x="7361" y="2844"/>
                    </a:cubicBezTo>
                    <a:cubicBezTo>
                      <a:pt x="3296" y="2844"/>
                      <a:pt x="1" y="1"/>
                      <a:pt x="1" y="1"/>
                    </a:cubicBezTo>
                    <a:lnTo>
                      <a:pt x="1" y="1"/>
                    </a:lnTo>
                    <a:cubicBezTo>
                      <a:pt x="724" y="3721"/>
                      <a:pt x="3989" y="6531"/>
                      <a:pt x="7923" y="6531"/>
                    </a:cubicBezTo>
                    <a:cubicBezTo>
                      <a:pt x="11848" y="6531"/>
                      <a:pt x="15122" y="3721"/>
                      <a:pt x="15845" y="1"/>
                    </a:cubicBezTo>
                    <a:close/>
                  </a:path>
                </a:pathLst>
              </a:custGeom>
              <a:solidFill>
                <a:schemeClr val="lt2"/>
              </a:solidFill>
              <a:ln>
                <a:noFill/>
              </a:ln>
            </p:spPr>
            <p:txBody>
              <a:bodyPr spcFirstLastPara="1" wrap="square" lIns="127995" tIns="127995" rIns="127995" bIns="127995" anchor="ctr" anchorCtr="0">
                <a:noAutofit/>
              </a:bodyPr>
              <a:lstStyle/>
              <a:p>
                <a:endParaRPr sz="3073"/>
              </a:p>
            </p:txBody>
          </p:sp>
          <p:sp>
            <p:nvSpPr>
              <p:cNvPr id="1925" name="Google Shape;1925;p47"/>
              <p:cNvSpPr/>
              <p:nvPr/>
            </p:nvSpPr>
            <p:spPr>
              <a:xfrm>
                <a:off x="3385450" y="2878100"/>
                <a:ext cx="54900" cy="54900"/>
              </a:xfrm>
              <a:custGeom>
                <a:avLst/>
                <a:gdLst/>
                <a:ahLst/>
                <a:cxnLst/>
                <a:rect l="l" t="t" r="r" b="b"/>
                <a:pathLst>
                  <a:path w="2196" h="2196" extrusionOk="0">
                    <a:moveTo>
                      <a:pt x="1098" y="242"/>
                    </a:moveTo>
                    <a:cubicBezTo>
                      <a:pt x="1571" y="242"/>
                      <a:pt x="1955" y="625"/>
                      <a:pt x="1955" y="1098"/>
                    </a:cubicBezTo>
                    <a:cubicBezTo>
                      <a:pt x="1955" y="1571"/>
                      <a:pt x="1571" y="1954"/>
                      <a:pt x="1098" y="1954"/>
                    </a:cubicBezTo>
                    <a:cubicBezTo>
                      <a:pt x="625" y="1954"/>
                      <a:pt x="242" y="1571"/>
                      <a:pt x="242" y="1098"/>
                    </a:cubicBezTo>
                    <a:cubicBezTo>
                      <a:pt x="242" y="625"/>
                      <a:pt x="625" y="242"/>
                      <a:pt x="1098" y="242"/>
                    </a:cubicBezTo>
                    <a:close/>
                    <a:moveTo>
                      <a:pt x="1098" y="1"/>
                    </a:moveTo>
                    <a:cubicBezTo>
                      <a:pt x="491" y="1"/>
                      <a:pt x="1" y="491"/>
                      <a:pt x="1" y="1098"/>
                    </a:cubicBezTo>
                    <a:cubicBezTo>
                      <a:pt x="1" y="1696"/>
                      <a:pt x="491" y="2195"/>
                      <a:pt x="1098" y="2195"/>
                    </a:cubicBezTo>
                    <a:cubicBezTo>
                      <a:pt x="1705" y="2195"/>
                      <a:pt x="2195" y="1696"/>
                      <a:pt x="2195" y="1098"/>
                    </a:cubicBezTo>
                    <a:cubicBezTo>
                      <a:pt x="2195" y="491"/>
                      <a:pt x="1705" y="1"/>
                      <a:pt x="1098" y="1"/>
                    </a:cubicBezTo>
                    <a:close/>
                  </a:path>
                </a:pathLst>
              </a:custGeom>
              <a:solidFill>
                <a:schemeClr val="accent1"/>
              </a:solidFill>
              <a:ln>
                <a:noFill/>
              </a:ln>
            </p:spPr>
            <p:txBody>
              <a:bodyPr spcFirstLastPara="1" wrap="square" lIns="127995" tIns="127995" rIns="127995" bIns="127995" anchor="ctr" anchorCtr="0">
                <a:noAutofit/>
              </a:bodyPr>
              <a:lstStyle/>
              <a:p>
                <a:endParaRPr sz="3073"/>
              </a:p>
            </p:txBody>
          </p:sp>
          <p:sp>
            <p:nvSpPr>
              <p:cNvPr id="1926" name="Google Shape;1926;p47"/>
              <p:cNvSpPr/>
              <p:nvPr/>
            </p:nvSpPr>
            <p:spPr>
              <a:xfrm>
                <a:off x="3251425" y="2923475"/>
                <a:ext cx="152575" cy="468050"/>
              </a:xfrm>
              <a:custGeom>
                <a:avLst/>
                <a:gdLst/>
                <a:ahLst/>
                <a:cxnLst/>
                <a:rect l="l" t="t" r="r" b="b"/>
                <a:pathLst>
                  <a:path w="6103" h="18722" extrusionOk="0">
                    <a:moveTo>
                      <a:pt x="5963" y="1"/>
                    </a:moveTo>
                    <a:cubicBezTo>
                      <a:pt x="5912" y="1"/>
                      <a:pt x="5867" y="34"/>
                      <a:pt x="5852" y="86"/>
                    </a:cubicBezTo>
                    <a:lnTo>
                      <a:pt x="18" y="18570"/>
                    </a:lnTo>
                    <a:cubicBezTo>
                      <a:pt x="0" y="18633"/>
                      <a:pt x="36" y="18704"/>
                      <a:pt x="98" y="18722"/>
                    </a:cubicBezTo>
                    <a:lnTo>
                      <a:pt x="134" y="18722"/>
                    </a:lnTo>
                    <a:cubicBezTo>
                      <a:pt x="188" y="18722"/>
                      <a:pt x="232" y="18695"/>
                      <a:pt x="250" y="18642"/>
                    </a:cubicBezTo>
                    <a:lnTo>
                      <a:pt x="6075" y="157"/>
                    </a:lnTo>
                    <a:cubicBezTo>
                      <a:pt x="6102" y="95"/>
                      <a:pt x="6067" y="23"/>
                      <a:pt x="5995" y="6"/>
                    </a:cubicBezTo>
                    <a:cubicBezTo>
                      <a:pt x="5984" y="2"/>
                      <a:pt x="5973" y="1"/>
                      <a:pt x="5963" y="1"/>
                    </a:cubicBezTo>
                    <a:close/>
                  </a:path>
                </a:pathLst>
              </a:custGeom>
              <a:solidFill>
                <a:schemeClr val="accent1"/>
              </a:solidFill>
              <a:ln>
                <a:noFill/>
              </a:ln>
            </p:spPr>
            <p:txBody>
              <a:bodyPr spcFirstLastPara="1" wrap="square" lIns="127995" tIns="127995" rIns="127995" bIns="127995" anchor="ctr" anchorCtr="0">
                <a:noAutofit/>
              </a:bodyPr>
              <a:lstStyle/>
              <a:p>
                <a:endParaRPr sz="3073"/>
              </a:p>
            </p:txBody>
          </p:sp>
          <p:sp>
            <p:nvSpPr>
              <p:cNvPr id="1927" name="Google Shape;1927;p47"/>
              <p:cNvSpPr/>
              <p:nvPr/>
            </p:nvSpPr>
            <p:spPr>
              <a:xfrm>
                <a:off x="3420475" y="2925050"/>
                <a:ext cx="152575" cy="468050"/>
              </a:xfrm>
              <a:custGeom>
                <a:avLst/>
                <a:gdLst/>
                <a:ahLst/>
                <a:cxnLst/>
                <a:rect l="l" t="t" r="r" b="b"/>
                <a:pathLst>
                  <a:path w="6103" h="18722" extrusionOk="0">
                    <a:moveTo>
                      <a:pt x="132" y="0"/>
                    </a:moveTo>
                    <a:cubicBezTo>
                      <a:pt x="121" y="0"/>
                      <a:pt x="109" y="2"/>
                      <a:pt x="99" y="5"/>
                    </a:cubicBezTo>
                    <a:cubicBezTo>
                      <a:pt x="36" y="23"/>
                      <a:pt x="0" y="94"/>
                      <a:pt x="18" y="157"/>
                    </a:cubicBezTo>
                    <a:lnTo>
                      <a:pt x="5844" y="18641"/>
                    </a:lnTo>
                    <a:cubicBezTo>
                      <a:pt x="5862" y="18695"/>
                      <a:pt x="5915" y="18721"/>
                      <a:pt x="5960" y="18721"/>
                    </a:cubicBezTo>
                    <a:lnTo>
                      <a:pt x="5995" y="18721"/>
                    </a:lnTo>
                    <a:cubicBezTo>
                      <a:pt x="6067" y="18703"/>
                      <a:pt x="6102" y="18632"/>
                      <a:pt x="6076" y="18570"/>
                    </a:cubicBezTo>
                    <a:lnTo>
                      <a:pt x="250" y="85"/>
                    </a:lnTo>
                    <a:cubicBezTo>
                      <a:pt x="235" y="34"/>
                      <a:pt x="184" y="0"/>
                      <a:pt x="132" y="0"/>
                    </a:cubicBezTo>
                    <a:close/>
                  </a:path>
                </a:pathLst>
              </a:custGeom>
              <a:solidFill>
                <a:schemeClr val="accent1"/>
              </a:solidFill>
              <a:ln>
                <a:noFill/>
              </a:ln>
            </p:spPr>
            <p:txBody>
              <a:bodyPr spcFirstLastPara="1" wrap="square" lIns="127995" tIns="127995" rIns="127995" bIns="127995" anchor="ctr" anchorCtr="0">
                <a:noAutofit/>
              </a:bodyPr>
              <a:lstStyle/>
              <a:p>
                <a:endParaRPr sz="3073"/>
              </a:p>
            </p:txBody>
          </p:sp>
          <p:sp>
            <p:nvSpPr>
              <p:cNvPr id="1928" name="Google Shape;1928;p47"/>
              <p:cNvSpPr/>
              <p:nvPr/>
            </p:nvSpPr>
            <p:spPr>
              <a:xfrm>
                <a:off x="3410000" y="2926950"/>
                <a:ext cx="6025" cy="464575"/>
              </a:xfrm>
              <a:custGeom>
                <a:avLst/>
                <a:gdLst/>
                <a:ahLst/>
                <a:cxnLst/>
                <a:rect l="l" t="t" r="r" b="b"/>
                <a:pathLst>
                  <a:path w="241" h="18583" extrusionOk="0">
                    <a:moveTo>
                      <a:pt x="116" y="0"/>
                    </a:moveTo>
                    <a:cubicBezTo>
                      <a:pt x="54" y="0"/>
                      <a:pt x="0" y="54"/>
                      <a:pt x="0" y="116"/>
                    </a:cubicBezTo>
                    <a:lnTo>
                      <a:pt x="0" y="18467"/>
                    </a:lnTo>
                    <a:cubicBezTo>
                      <a:pt x="0" y="18529"/>
                      <a:pt x="54" y="18583"/>
                      <a:pt x="116" y="18583"/>
                    </a:cubicBezTo>
                    <a:cubicBezTo>
                      <a:pt x="187" y="18583"/>
                      <a:pt x="241" y="18529"/>
                      <a:pt x="241" y="18467"/>
                    </a:cubicBezTo>
                    <a:lnTo>
                      <a:pt x="241" y="116"/>
                    </a:lnTo>
                    <a:cubicBezTo>
                      <a:pt x="241" y="54"/>
                      <a:pt x="187" y="0"/>
                      <a:pt x="116" y="0"/>
                    </a:cubicBezTo>
                    <a:close/>
                  </a:path>
                </a:pathLst>
              </a:custGeom>
              <a:solidFill>
                <a:schemeClr val="accent1"/>
              </a:solidFill>
              <a:ln>
                <a:noFill/>
              </a:ln>
            </p:spPr>
            <p:txBody>
              <a:bodyPr spcFirstLastPara="1" wrap="square" lIns="127995" tIns="127995" rIns="127995" bIns="127995" anchor="ctr" anchorCtr="0">
                <a:noAutofit/>
              </a:bodyPr>
              <a:lstStyle/>
              <a:p>
                <a:endParaRPr sz="3073"/>
              </a:p>
            </p:txBody>
          </p:sp>
          <p:sp>
            <p:nvSpPr>
              <p:cNvPr id="1929" name="Google Shape;1929;p47"/>
              <p:cNvSpPr/>
              <p:nvPr/>
            </p:nvSpPr>
            <p:spPr>
              <a:xfrm>
                <a:off x="3215075" y="3371425"/>
                <a:ext cx="396325" cy="163300"/>
              </a:xfrm>
              <a:custGeom>
                <a:avLst/>
                <a:gdLst/>
                <a:ahLst/>
                <a:cxnLst/>
                <a:rect l="l" t="t" r="r" b="b"/>
                <a:pathLst>
                  <a:path w="15853" h="6532" extrusionOk="0">
                    <a:moveTo>
                      <a:pt x="0" y="1"/>
                    </a:moveTo>
                    <a:cubicBezTo>
                      <a:pt x="723" y="3721"/>
                      <a:pt x="3997" y="6531"/>
                      <a:pt x="7931" y="6531"/>
                    </a:cubicBezTo>
                    <a:cubicBezTo>
                      <a:pt x="11856" y="6531"/>
                      <a:pt x="15130" y="3721"/>
                      <a:pt x="15853" y="1"/>
                    </a:cubicBezTo>
                    <a:close/>
                  </a:path>
                </a:pathLst>
              </a:custGeom>
              <a:solidFill>
                <a:schemeClr val="accent1"/>
              </a:solidFill>
              <a:ln>
                <a:noFill/>
              </a:ln>
            </p:spPr>
            <p:txBody>
              <a:bodyPr spcFirstLastPara="1" wrap="square" lIns="127995" tIns="127995" rIns="127995" bIns="127995" anchor="ctr" anchorCtr="0">
                <a:noAutofit/>
              </a:bodyPr>
              <a:lstStyle/>
              <a:p>
                <a:endParaRPr sz="3073"/>
              </a:p>
            </p:txBody>
          </p:sp>
          <p:sp>
            <p:nvSpPr>
              <p:cNvPr id="1930" name="Google Shape;1930;p47"/>
              <p:cNvSpPr/>
              <p:nvPr/>
            </p:nvSpPr>
            <p:spPr>
              <a:xfrm>
                <a:off x="3215075" y="3371425"/>
                <a:ext cx="396325" cy="163300"/>
              </a:xfrm>
              <a:custGeom>
                <a:avLst/>
                <a:gdLst/>
                <a:ahLst/>
                <a:cxnLst/>
                <a:rect l="l" t="t" r="r" b="b"/>
                <a:pathLst>
                  <a:path w="15853" h="6532" extrusionOk="0">
                    <a:moveTo>
                      <a:pt x="13730" y="1"/>
                    </a:moveTo>
                    <a:cubicBezTo>
                      <a:pt x="11627" y="2133"/>
                      <a:pt x="9401" y="2844"/>
                      <a:pt x="7367" y="2844"/>
                    </a:cubicBezTo>
                    <a:cubicBezTo>
                      <a:pt x="3299" y="2844"/>
                      <a:pt x="0" y="1"/>
                      <a:pt x="0" y="1"/>
                    </a:cubicBezTo>
                    <a:lnTo>
                      <a:pt x="0" y="1"/>
                    </a:lnTo>
                    <a:cubicBezTo>
                      <a:pt x="723" y="3721"/>
                      <a:pt x="3997" y="6531"/>
                      <a:pt x="7931" y="6531"/>
                    </a:cubicBezTo>
                    <a:cubicBezTo>
                      <a:pt x="11856" y="6531"/>
                      <a:pt x="15130" y="3721"/>
                      <a:pt x="15853" y="1"/>
                    </a:cubicBezTo>
                    <a:close/>
                  </a:path>
                </a:pathLst>
              </a:custGeom>
              <a:solidFill>
                <a:schemeClr val="lt2"/>
              </a:solidFill>
              <a:ln>
                <a:noFill/>
              </a:ln>
            </p:spPr>
            <p:txBody>
              <a:bodyPr spcFirstLastPara="1" wrap="square" lIns="127995" tIns="127995" rIns="127995" bIns="127995" anchor="ctr" anchorCtr="0">
                <a:noAutofit/>
              </a:bodyPr>
              <a:lstStyle/>
              <a:p>
                <a:endParaRPr sz="3073"/>
              </a:p>
            </p:txBody>
          </p:sp>
          <p:sp>
            <p:nvSpPr>
              <p:cNvPr id="1931" name="Google Shape;1931;p47"/>
              <p:cNvSpPr/>
              <p:nvPr/>
            </p:nvSpPr>
            <p:spPr>
              <a:xfrm>
                <a:off x="3957300" y="3414025"/>
                <a:ext cx="119575" cy="20325"/>
              </a:xfrm>
              <a:custGeom>
                <a:avLst/>
                <a:gdLst/>
                <a:ahLst/>
                <a:cxnLst/>
                <a:rect l="l" t="t" r="r" b="b"/>
                <a:pathLst>
                  <a:path w="4783" h="813" extrusionOk="0">
                    <a:moveTo>
                      <a:pt x="36" y="1"/>
                    </a:moveTo>
                    <a:lnTo>
                      <a:pt x="0" y="813"/>
                    </a:lnTo>
                    <a:lnTo>
                      <a:pt x="4782" y="813"/>
                    </a:lnTo>
                    <a:lnTo>
                      <a:pt x="4746" y="1"/>
                    </a:lnTo>
                    <a:close/>
                  </a:path>
                </a:pathLst>
              </a:custGeom>
              <a:solidFill>
                <a:schemeClr val="accent1"/>
              </a:solidFill>
              <a:ln>
                <a:noFill/>
              </a:ln>
            </p:spPr>
            <p:txBody>
              <a:bodyPr spcFirstLastPara="1" wrap="square" lIns="127995" tIns="127995" rIns="127995" bIns="127995" anchor="ctr" anchorCtr="0">
                <a:noAutofit/>
              </a:bodyPr>
              <a:lstStyle/>
              <a:p>
                <a:endParaRPr sz="3073"/>
              </a:p>
            </p:txBody>
          </p:sp>
          <p:sp>
            <p:nvSpPr>
              <p:cNvPr id="1932" name="Google Shape;1932;p47"/>
              <p:cNvSpPr/>
              <p:nvPr/>
            </p:nvSpPr>
            <p:spPr>
              <a:xfrm>
                <a:off x="3958625" y="3396425"/>
                <a:ext cx="116900" cy="6925"/>
              </a:xfrm>
              <a:custGeom>
                <a:avLst/>
                <a:gdLst/>
                <a:ahLst/>
                <a:cxnLst/>
                <a:rect l="l" t="t" r="r" b="b"/>
                <a:pathLst>
                  <a:path w="4676" h="277" extrusionOk="0">
                    <a:moveTo>
                      <a:pt x="19" y="0"/>
                    </a:moveTo>
                    <a:lnTo>
                      <a:pt x="1" y="277"/>
                    </a:lnTo>
                    <a:lnTo>
                      <a:pt x="4676" y="277"/>
                    </a:lnTo>
                    <a:lnTo>
                      <a:pt x="4667" y="0"/>
                    </a:lnTo>
                    <a:close/>
                  </a:path>
                </a:pathLst>
              </a:custGeom>
              <a:solidFill>
                <a:schemeClr val="accent1"/>
              </a:solidFill>
              <a:ln>
                <a:noFill/>
              </a:ln>
            </p:spPr>
            <p:txBody>
              <a:bodyPr spcFirstLastPara="1" wrap="square" lIns="127995" tIns="127995" rIns="127995" bIns="127995" anchor="ctr" anchorCtr="0">
                <a:noAutofit/>
              </a:bodyPr>
              <a:lstStyle/>
              <a:p>
                <a:endParaRPr sz="3073"/>
              </a:p>
            </p:txBody>
          </p:sp>
          <p:sp>
            <p:nvSpPr>
              <p:cNvPr id="1933" name="Google Shape;1933;p47"/>
              <p:cNvSpPr/>
              <p:nvPr/>
            </p:nvSpPr>
            <p:spPr>
              <a:xfrm>
                <a:off x="3956400" y="3445025"/>
                <a:ext cx="121125" cy="6950"/>
              </a:xfrm>
              <a:custGeom>
                <a:avLst/>
                <a:gdLst/>
                <a:ahLst/>
                <a:cxnLst/>
                <a:rect l="l" t="t" r="r" b="b"/>
                <a:pathLst>
                  <a:path w="4845" h="278" extrusionOk="0">
                    <a:moveTo>
                      <a:pt x="19" y="1"/>
                    </a:moveTo>
                    <a:lnTo>
                      <a:pt x="1" y="277"/>
                    </a:lnTo>
                    <a:lnTo>
                      <a:pt x="4845" y="277"/>
                    </a:lnTo>
                    <a:lnTo>
                      <a:pt x="4827" y="1"/>
                    </a:lnTo>
                    <a:close/>
                  </a:path>
                </a:pathLst>
              </a:custGeom>
              <a:solidFill>
                <a:schemeClr val="accent1"/>
              </a:solidFill>
              <a:ln>
                <a:noFill/>
              </a:ln>
            </p:spPr>
            <p:txBody>
              <a:bodyPr spcFirstLastPara="1" wrap="square" lIns="127995" tIns="127995" rIns="127995" bIns="127995" anchor="ctr" anchorCtr="0">
                <a:noAutofit/>
              </a:bodyPr>
              <a:lstStyle/>
              <a:p>
                <a:endParaRPr sz="3073"/>
              </a:p>
            </p:txBody>
          </p:sp>
          <p:sp>
            <p:nvSpPr>
              <p:cNvPr id="1934" name="Google Shape;1934;p47"/>
              <p:cNvSpPr/>
              <p:nvPr/>
            </p:nvSpPr>
            <p:spPr>
              <a:xfrm>
                <a:off x="3600450" y="3635500"/>
                <a:ext cx="838375" cy="105725"/>
              </a:xfrm>
              <a:custGeom>
                <a:avLst/>
                <a:gdLst/>
                <a:ahLst/>
                <a:cxnLst/>
                <a:rect l="l" t="t" r="r" b="b"/>
                <a:pathLst>
                  <a:path w="33535" h="4229" extrusionOk="0">
                    <a:moveTo>
                      <a:pt x="4220" y="0"/>
                    </a:moveTo>
                    <a:cubicBezTo>
                      <a:pt x="3061" y="0"/>
                      <a:pt x="1999" y="473"/>
                      <a:pt x="1241" y="1240"/>
                    </a:cubicBezTo>
                    <a:cubicBezTo>
                      <a:pt x="625" y="1856"/>
                      <a:pt x="197" y="2659"/>
                      <a:pt x="54" y="3560"/>
                    </a:cubicBezTo>
                    <a:cubicBezTo>
                      <a:pt x="19" y="3774"/>
                      <a:pt x="1" y="3997"/>
                      <a:pt x="1" y="4229"/>
                    </a:cubicBezTo>
                    <a:lnTo>
                      <a:pt x="33535" y="4229"/>
                    </a:lnTo>
                    <a:cubicBezTo>
                      <a:pt x="33535" y="3997"/>
                      <a:pt x="33508" y="3774"/>
                      <a:pt x="33481" y="3560"/>
                    </a:cubicBezTo>
                    <a:cubicBezTo>
                      <a:pt x="33160" y="1544"/>
                      <a:pt x="31412" y="0"/>
                      <a:pt x="29306" y="0"/>
                    </a:cubicBezTo>
                    <a:close/>
                  </a:path>
                </a:pathLst>
              </a:custGeom>
              <a:solidFill>
                <a:schemeClr val="lt2"/>
              </a:solidFill>
              <a:ln>
                <a:noFill/>
              </a:ln>
            </p:spPr>
            <p:txBody>
              <a:bodyPr spcFirstLastPara="1" wrap="square" lIns="127995" tIns="127995" rIns="127995" bIns="127995" anchor="ctr" anchorCtr="0">
                <a:noAutofit/>
              </a:bodyPr>
              <a:lstStyle/>
              <a:p>
                <a:endParaRPr sz="3073"/>
              </a:p>
            </p:txBody>
          </p:sp>
          <p:sp>
            <p:nvSpPr>
              <p:cNvPr id="1935" name="Google Shape;1935;p47"/>
              <p:cNvSpPr/>
              <p:nvPr/>
            </p:nvSpPr>
            <p:spPr>
              <a:xfrm>
                <a:off x="3557625" y="3741200"/>
                <a:ext cx="922475" cy="48200"/>
              </a:xfrm>
              <a:custGeom>
                <a:avLst/>
                <a:gdLst/>
                <a:ahLst/>
                <a:cxnLst/>
                <a:rect l="l" t="t" r="r" b="b"/>
                <a:pathLst>
                  <a:path w="36899" h="1928" extrusionOk="0">
                    <a:moveTo>
                      <a:pt x="964" y="1"/>
                    </a:moveTo>
                    <a:cubicBezTo>
                      <a:pt x="429" y="1"/>
                      <a:pt x="1" y="429"/>
                      <a:pt x="1" y="964"/>
                    </a:cubicBezTo>
                    <a:cubicBezTo>
                      <a:pt x="1" y="1491"/>
                      <a:pt x="429" y="1928"/>
                      <a:pt x="964" y="1928"/>
                    </a:cubicBezTo>
                    <a:lnTo>
                      <a:pt x="35935" y="1928"/>
                    </a:lnTo>
                    <a:cubicBezTo>
                      <a:pt x="36470" y="1928"/>
                      <a:pt x="36898" y="1491"/>
                      <a:pt x="36898" y="964"/>
                    </a:cubicBezTo>
                    <a:cubicBezTo>
                      <a:pt x="36898" y="429"/>
                      <a:pt x="36470" y="1"/>
                      <a:pt x="35935" y="1"/>
                    </a:cubicBezTo>
                    <a:close/>
                  </a:path>
                </a:pathLst>
              </a:custGeom>
              <a:solidFill>
                <a:schemeClr val="lt2"/>
              </a:solidFill>
              <a:ln>
                <a:noFill/>
              </a:ln>
            </p:spPr>
            <p:txBody>
              <a:bodyPr spcFirstLastPara="1" wrap="square" lIns="127995" tIns="127995" rIns="127995" bIns="127995" anchor="ctr" anchorCtr="0">
                <a:noAutofit/>
              </a:bodyPr>
              <a:lstStyle/>
              <a:p>
                <a:endParaRPr sz="3073"/>
              </a:p>
            </p:txBody>
          </p:sp>
          <p:sp>
            <p:nvSpPr>
              <p:cNvPr id="1936" name="Google Shape;1936;p47"/>
              <p:cNvSpPr/>
              <p:nvPr/>
            </p:nvSpPr>
            <p:spPr>
              <a:xfrm>
                <a:off x="3600450" y="3724475"/>
                <a:ext cx="838150" cy="16750"/>
              </a:xfrm>
              <a:custGeom>
                <a:avLst/>
                <a:gdLst/>
                <a:ahLst/>
                <a:cxnLst/>
                <a:rect l="l" t="t" r="r" b="b"/>
                <a:pathLst>
                  <a:path w="33526" h="670" extrusionOk="0">
                    <a:moveTo>
                      <a:pt x="54" y="1"/>
                    </a:moveTo>
                    <a:lnTo>
                      <a:pt x="1" y="670"/>
                    </a:lnTo>
                    <a:lnTo>
                      <a:pt x="33526" y="670"/>
                    </a:lnTo>
                    <a:cubicBezTo>
                      <a:pt x="33526" y="438"/>
                      <a:pt x="33508" y="215"/>
                      <a:pt x="33481" y="1"/>
                    </a:cubicBezTo>
                    <a:close/>
                  </a:path>
                </a:pathLst>
              </a:custGeom>
              <a:solidFill>
                <a:schemeClr val="dk2">
                  <a:alpha val="28930"/>
                </a:schemeClr>
              </a:solidFill>
              <a:ln>
                <a:noFill/>
              </a:ln>
            </p:spPr>
            <p:txBody>
              <a:bodyPr spcFirstLastPara="1" wrap="square" lIns="127995" tIns="127995" rIns="127995" bIns="127995" anchor="ctr" anchorCtr="0">
                <a:noAutofit/>
              </a:bodyPr>
              <a:lstStyle/>
              <a:p>
                <a:endParaRPr sz="3073"/>
              </a:p>
            </p:txBody>
          </p:sp>
        </p:grpSp>
      </p:grpSp>
      <p:grpSp>
        <p:nvGrpSpPr>
          <p:cNvPr id="12" name="Google Shape;1791;p44">
            <a:extLst>
              <a:ext uri="{FF2B5EF4-FFF2-40B4-BE49-F238E27FC236}">
                <a16:creationId xmlns:a16="http://schemas.microsoft.com/office/drawing/2014/main" id="{581463C7-F28F-30AE-E2BC-9687A735BD92}"/>
              </a:ext>
            </a:extLst>
          </p:cNvPr>
          <p:cNvGrpSpPr/>
          <p:nvPr/>
        </p:nvGrpSpPr>
        <p:grpSpPr>
          <a:xfrm>
            <a:off x="9645788" y="5373391"/>
            <a:ext cx="3140624" cy="1149788"/>
            <a:chOff x="3273725" y="3789375"/>
            <a:chExt cx="1738725" cy="636550"/>
          </a:xfrm>
        </p:grpSpPr>
        <p:sp>
          <p:nvSpPr>
            <p:cNvPr id="13" name="Google Shape;1792;p44">
              <a:extLst>
                <a:ext uri="{FF2B5EF4-FFF2-40B4-BE49-F238E27FC236}">
                  <a16:creationId xmlns:a16="http://schemas.microsoft.com/office/drawing/2014/main" id="{DDFFC655-B16E-29DC-171E-E3105DE45833}"/>
                </a:ext>
              </a:extLst>
            </p:cNvPr>
            <p:cNvSpPr/>
            <p:nvPr/>
          </p:nvSpPr>
          <p:spPr>
            <a:xfrm>
              <a:off x="3273725" y="4335575"/>
              <a:ext cx="1738725" cy="90350"/>
            </a:xfrm>
            <a:custGeom>
              <a:avLst/>
              <a:gdLst/>
              <a:ahLst/>
              <a:cxnLst/>
              <a:rect l="l" t="t" r="r" b="b"/>
              <a:pathLst>
                <a:path w="69549" h="3614" extrusionOk="0">
                  <a:moveTo>
                    <a:pt x="34775" y="0"/>
                  </a:moveTo>
                  <a:cubicBezTo>
                    <a:pt x="15568" y="0"/>
                    <a:pt x="0" y="812"/>
                    <a:pt x="0" y="1802"/>
                  </a:cubicBezTo>
                  <a:cubicBezTo>
                    <a:pt x="0" y="2802"/>
                    <a:pt x="15568" y="3613"/>
                    <a:pt x="34775" y="3613"/>
                  </a:cubicBezTo>
                  <a:cubicBezTo>
                    <a:pt x="53982" y="3613"/>
                    <a:pt x="69549" y="2802"/>
                    <a:pt x="69549" y="1802"/>
                  </a:cubicBezTo>
                  <a:cubicBezTo>
                    <a:pt x="69549" y="812"/>
                    <a:pt x="53982" y="0"/>
                    <a:pt x="34775" y="0"/>
                  </a:cubicBezTo>
                  <a:close/>
                </a:path>
              </a:pathLst>
            </a:custGeom>
            <a:solidFill>
              <a:schemeClr val="dk1"/>
            </a:solidFill>
            <a:ln>
              <a:noFill/>
            </a:ln>
          </p:spPr>
          <p:txBody>
            <a:bodyPr spcFirstLastPara="1" wrap="square" lIns="127995" tIns="127995" rIns="127995" bIns="127995" anchor="ctr" anchorCtr="0">
              <a:noAutofit/>
            </a:bodyPr>
            <a:lstStyle/>
            <a:p>
              <a:endParaRPr sz="3073"/>
            </a:p>
          </p:txBody>
        </p:sp>
        <p:sp>
          <p:nvSpPr>
            <p:cNvPr id="14" name="Google Shape;1793;p44">
              <a:extLst>
                <a:ext uri="{FF2B5EF4-FFF2-40B4-BE49-F238E27FC236}">
                  <a16:creationId xmlns:a16="http://schemas.microsoft.com/office/drawing/2014/main" id="{D2821DC4-214B-DE6B-CA93-29FEF5A20CAC}"/>
                </a:ext>
              </a:extLst>
            </p:cNvPr>
            <p:cNvSpPr/>
            <p:nvPr/>
          </p:nvSpPr>
          <p:spPr>
            <a:xfrm>
              <a:off x="3427375" y="4089575"/>
              <a:ext cx="811850" cy="300450"/>
            </a:xfrm>
            <a:custGeom>
              <a:avLst/>
              <a:gdLst/>
              <a:ahLst/>
              <a:cxnLst/>
              <a:rect l="l" t="t" r="r" b="b"/>
              <a:pathLst>
                <a:path w="32474" h="12018" extrusionOk="0">
                  <a:moveTo>
                    <a:pt x="1402" y="1"/>
                  </a:moveTo>
                  <a:cubicBezTo>
                    <a:pt x="1" y="4006"/>
                    <a:pt x="1" y="8012"/>
                    <a:pt x="1402" y="12017"/>
                  </a:cubicBezTo>
                  <a:lnTo>
                    <a:pt x="32474" y="12017"/>
                  </a:lnTo>
                  <a:lnTo>
                    <a:pt x="32474" y="1"/>
                  </a:lnTo>
                  <a:close/>
                </a:path>
              </a:pathLst>
            </a:custGeom>
            <a:solidFill>
              <a:schemeClr val="lt2"/>
            </a:solidFill>
            <a:ln>
              <a:noFill/>
            </a:ln>
          </p:spPr>
          <p:txBody>
            <a:bodyPr spcFirstLastPara="1" wrap="square" lIns="127995" tIns="127995" rIns="127995" bIns="127995" anchor="ctr" anchorCtr="0">
              <a:noAutofit/>
            </a:bodyPr>
            <a:lstStyle/>
            <a:p>
              <a:endParaRPr sz="3073"/>
            </a:p>
          </p:txBody>
        </p:sp>
        <p:sp>
          <p:nvSpPr>
            <p:cNvPr id="15" name="Google Shape;1794;p44">
              <a:extLst>
                <a:ext uri="{FF2B5EF4-FFF2-40B4-BE49-F238E27FC236}">
                  <a16:creationId xmlns:a16="http://schemas.microsoft.com/office/drawing/2014/main" id="{A8469A57-8129-42E7-C919-5975826C0FAC}"/>
                </a:ext>
              </a:extLst>
            </p:cNvPr>
            <p:cNvSpPr/>
            <p:nvPr/>
          </p:nvSpPr>
          <p:spPr>
            <a:xfrm>
              <a:off x="3427375" y="4089575"/>
              <a:ext cx="79875" cy="300450"/>
            </a:xfrm>
            <a:custGeom>
              <a:avLst/>
              <a:gdLst/>
              <a:ahLst/>
              <a:cxnLst/>
              <a:rect l="l" t="t" r="r" b="b"/>
              <a:pathLst>
                <a:path w="3195" h="12018" extrusionOk="0">
                  <a:moveTo>
                    <a:pt x="1402" y="1"/>
                  </a:moveTo>
                  <a:cubicBezTo>
                    <a:pt x="1" y="4006"/>
                    <a:pt x="1" y="8012"/>
                    <a:pt x="1402" y="12017"/>
                  </a:cubicBezTo>
                  <a:lnTo>
                    <a:pt x="3088" y="12017"/>
                  </a:lnTo>
                  <a:cubicBezTo>
                    <a:pt x="1848" y="8012"/>
                    <a:pt x="1883" y="4006"/>
                    <a:pt x="3195" y="1"/>
                  </a:cubicBezTo>
                  <a:close/>
                </a:path>
              </a:pathLst>
            </a:custGeom>
            <a:solidFill>
              <a:schemeClr val="accent1"/>
            </a:solidFill>
            <a:ln>
              <a:noFill/>
            </a:ln>
          </p:spPr>
          <p:txBody>
            <a:bodyPr spcFirstLastPara="1" wrap="square" lIns="127995" tIns="127995" rIns="127995" bIns="127995" anchor="ctr" anchorCtr="0">
              <a:noAutofit/>
            </a:bodyPr>
            <a:lstStyle/>
            <a:p>
              <a:endParaRPr sz="3073"/>
            </a:p>
          </p:txBody>
        </p:sp>
        <p:sp>
          <p:nvSpPr>
            <p:cNvPr id="16" name="Google Shape;1795;p44">
              <a:extLst>
                <a:ext uri="{FF2B5EF4-FFF2-40B4-BE49-F238E27FC236}">
                  <a16:creationId xmlns:a16="http://schemas.microsoft.com/office/drawing/2014/main" id="{71337D19-D0CA-96C1-0E2A-8B3DD22A17B7}"/>
                </a:ext>
              </a:extLst>
            </p:cNvPr>
            <p:cNvSpPr/>
            <p:nvPr/>
          </p:nvSpPr>
          <p:spPr>
            <a:xfrm>
              <a:off x="3492725" y="4089575"/>
              <a:ext cx="46200" cy="300450"/>
            </a:xfrm>
            <a:custGeom>
              <a:avLst/>
              <a:gdLst/>
              <a:ahLst/>
              <a:cxnLst/>
              <a:rect l="l" t="t" r="r" b="b"/>
              <a:pathLst>
                <a:path w="1848" h="12018" extrusionOk="0">
                  <a:moveTo>
                    <a:pt x="1393" y="1"/>
                  </a:moveTo>
                  <a:cubicBezTo>
                    <a:pt x="1" y="4006"/>
                    <a:pt x="1" y="8012"/>
                    <a:pt x="1393" y="12017"/>
                  </a:cubicBezTo>
                  <a:lnTo>
                    <a:pt x="1847" y="12017"/>
                  </a:lnTo>
                  <a:cubicBezTo>
                    <a:pt x="509" y="8012"/>
                    <a:pt x="491" y="4006"/>
                    <a:pt x="1821" y="1"/>
                  </a:cubicBezTo>
                  <a:close/>
                </a:path>
              </a:pathLst>
            </a:custGeom>
            <a:solidFill>
              <a:schemeClr val="accent1"/>
            </a:solidFill>
            <a:ln>
              <a:noFill/>
            </a:ln>
          </p:spPr>
          <p:txBody>
            <a:bodyPr spcFirstLastPara="1" wrap="square" lIns="127995" tIns="127995" rIns="127995" bIns="127995" anchor="ctr" anchorCtr="0">
              <a:noAutofit/>
            </a:bodyPr>
            <a:lstStyle/>
            <a:p>
              <a:endParaRPr sz="3073"/>
            </a:p>
          </p:txBody>
        </p:sp>
        <p:sp>
          <p:nvSpPr>
            <p:cNvPr id="17" name="Google Shape;1796;p44">
              <a:extLst>
                <a:ext uri="{FF2B5EF4-FFF2-40B4-BE49-F238E27FC236}">
                  <a16:creationId xmlns:a16="http://schemas.microsoft.com/office/drawing/2014/main" id="{1879B1F5-DC0E-2EE8-21D4-39D074DD2E62}"/>
                </a:ext>
              </a:extLst>
            </p:cNvPr>
            <p:cNvSpPr/>
            <p:nvPr/>
          </p:nvSpPr>
          <p:spPr>
            <a:xfrm>
              <a:off x="4076400" y="4089575"/>
              <a:ext cx="45950" cy="300450"/>
            </a:xfrm>
            <a:custGeom>
              <a:avLst/>
              <a:gdLst/>
              <a:ahLst/>
              <a:cxnLst/>
              <a:rect l="l" t="t" r="r" b="b"/>
              <a:pathLst>
                <a:path w="1838" h="12018" extrusionOk="0">
                  <a:moveTo>
                    <a:pt x="1392" y="1"/>
                  </a:moveTo>
                  <a:cubicBezTo>
                    <a:pt x="0" y="4006"/>
                    <a:pt x="0" y="8012"/>
                    <a:pt x="1392" y="12017"/>
                  </a:cubicBezTo>
                  <a:lnTo>
                    <a:pt x="1838" y="12017"/>
                  </a:lnTo>
                  <a:cubicBezTo>
                    <a:pt x="500" y="8012"/>
                    <a:pt x="491" y="4006"/>
                    <a:pt x="1811" y="1"/>
                  </a:cubicBezTo>
                  <a:close/>
                </a:path>
              </a:pathLst>
            </a:custGeom>
            <a:solidFill>
              <a:schemeClr val="accent1"/>
            </a:solidFill>
            <a:ln>
              <a:noFill/>
            </a:ln>
          </p:spPr>
          <p:txBody>
            <a:bodyPr spcFirstLastPara="1" wrap="square" lIns="127995" tIns="127995" rIns="127995" bIns="127995" anchor="ctr" anchorCtr="0">
              <a:noAutofit/>
            </a:bodyPr>
            <a:lstStyle/>
            <a:p>
              <a:endParaRPr sz="3073"/>
            </a:p>
          </p:txBody>
        </p:sp>
        <p:sp>
          <p:nvSpPr>
            <p:cNvPr id="18" name="Google Shape;1797;p44">
              <a:extLst>
                <a:ext uri="{FF2B5EF4-FFF2-40B4-BE49-F238E27FC236}">
                  <a16:creationId xmlns:a16="http://schemas.microsoft.com/office/drawing/2014/main" id="{35FE84E7-3937-6DFC-EBB2-A7A581366059}"/>
                </a:ext>
              </a:extLst>
            </p:cNvPr>
            <p:cNvSpPr/>
            <p:nvPr/>
          </p:nvSpPr>
          <p:spPr>
            <a:xfrm>
              <a:off x="4187025" y="4357200"/>
              <a:ext cx="650575" cy="32825"/>
            </a:xfrm>
            <a:custGeom>
              <a:avLst/>
              <a:gdLst/>
              <a:ahLst/>
              <a:cxnLst/>
              <a:rect l="l" t="t" r="r" b="b"/>
              <a:pathLst>
                <a:path w="26023" h="1313" extrusionOk="0">
                  <a:moveTo>
                    <a:pt x="0" y="1"/>
                  </a:moveTo>
                  <a:lnTo>
                    <a:pt x="0" y="1312"/>
                  </a:lnTo>
                  <a:lnTo>
                    <a:pt x="26023" y="1312"/>
                  </a:lnTo>
                  <a:lnTo>
                    <a:pt x="26023" y="1"/>
                  </a:lnTo>
                  <a:close/>
                </a:path>
              </a:pathLst>
            </a:custGeom>
            <a:solidFill>
              <a:srgbClr val="FF9502"/>
            </a:solidFill>
            <a:ln>
              <a:noFill/>
            </a:ln>
          </p:spPr>
          <p:txBody>
            <a:bodyPr spcFirstLastPara="1" wrap="square" lIns="127995" tIns="127995" rIns="127995" bIns="127995" anchor="ctr" anchorCtr="0">
              <a:noAutofit/>
            </a:bodyPr>
            <a:lstStyle/>
            <a:p>
              <a:endParaRPr sz="3073"/>
            </a:p>
          </p:txBody>
        </p:sp>
        <p:sp>
          <p:nvSpPr>
            <p:cNvPr id="19" name="Google Shape;1798;p44">
              <a:extLst>
                <a:ext uri="{FF2B5EF4-FFF2-40B4-BE49-F238E27FC236}">
                  <a16:creationId xmlns:a16="http://schemas.microsoft.com/office/drawing/2014/main" id="{3ED42D36-5C0D-56E9-90FA-C47B4D6C2EB2}"/>
                </a:ext>
              </a:extLst>
            </p:cNvPr>
            <p:cNvSpPr/>
            <p:nvPr/>
          </p:nvSpPr>
          <p:spPr>
            <a:xfrm>
              <a:off x="4196825" y="4122350"/>
              <a:ext cx="619150" cy="234875"/>
            </a:xfrm>
            <a:custGeom>
              <a:avLst/>
              <a:gdLst/>
              <a:ahLst/>
              <a:cxnLst/>
              <a:rect l="l" t="t" r="r" b="b"/>
              <a:pathLst>
                <a:path w="24766" h="9395" extrusionOk="0">
                  <a:moveTo>
                    <a:pt x="1062" y="1"/>
                  </a:moveTo>
                  <a:cubicBezTo>
                    <a:pt x="1" y="3132"/>
                    <a:pt x="1" y="6263"/>
                    <a:pt x="1062" y="9395"/>
                  </a:cubicBezTo>
                  <a:lnTo>
                    <a:pt x="24765" y="9395"/>
                  </a:lnTo>
                  <a:cubicBezTo>
                    <a:pt x="24578" y="8904"/>
                    <a:pt x="24426" y="8405"/>
                    <a:pt x="24301" y="7905"/>
                  </a:cubicBezTo>
                  <a:cubicBezTo>
                    <a:pt x="24293" y="7851"/>
                    <a:pt x="24275" y="7789"/>
                    <a:pt x="24266" y="7735"/>
                  </a:cubicBezTo>
                  <a:cubicBezTo>
                    <a:pt x="24150" y="7272"/>
                    <a:pt x="24070" y="6808"/>
                    <a:pt x="24007" y="6344"/>
                  </a:cubicBezTo>
                  <a:cubicBezTo>
                    <a:pt x="23998" y="6290"/>
                    <a:pt x="23989" y="6237"/>
                    <a:pt x="23989" y="6174"/>
                  </a:cubicBezTo>
                  <a:cubicBezTo>
                    <a:pt x="23927" y="5710"/>
                    <a:pt x="23900" y="5246"/>
                    <a:pt x="23900" y="4783"/>
                  </a:cubicBezTo>
                  <a:cubicBezTo>
                    <a:pt x="23900" y="4729"/>
                    <a:pt x="23900" y="4676"/>
                    <a:pt x="23900" y="4613"/>
                  </a:cubicBezTo>
                  <a:cubicBezTo>
                    <a:pt x="23900" y="4149"/>
                    <a:pt x="23927" y="3685"/>
                    <a:pt x="23989" y="3221"/>
                  </a:cubicBezTo>
                  <a:cubicBezTo>
                    <a:pt x="23989" y="3168"/>
                    <a:pt x="23998" y="3114"/>
                    <a:pt x="24007" y="3052"/>
                  </a:cubicBezTo>
                  <a:cubicBezTo>
                    <a:pt x="24070" y="2588"/>
                    <a:pt x="24150" y="2124"/>
                    <a:pt x="24266" y="1660"/>
                  </a:cubicBezTo>
                  <a:cubicBezTo>
                    <a:pt x="24275" y="1607"/>
                    <a:pt x="24293" y="1544"/>
                    <a:pt x="24301" y="1491"/>
                  </a:cubicBezTo>
                  <a:cubicBezTo>
                    <a:pt x="24426" y="991"/>
                    <a:pt x="24578" y="492"/>
                    <a:pt x="24765" y="1"/>
                  </a:cubicBezTo>
                  <a:close/>
                </a:path>
              </a:pathLst>
            </a:custGeom>
            <a:solidFill>
              <a:schemeClr val="lt1"/>
            </a:solidFill>
            <a:ln>
              <a:noFill/>
            </a:ln>
          </p:spPr>
          <p:txBody>
            <a:bodyPr spcFirstLastPara="1" wrap="square" lIns="127995" tIns="127995" rIns="127995" bIns="127995" anchor="ctr" anchorCtr="0">
              <a:noAutofit/>
            </a:bodyPr>
            <a:lstStyle/>
            <a:p>
              <a:endParaRPr sz="3073"/>
            </a:p>
          </p:txBody>
        </p:sp>
        <p:sp>
          <p:nvSpPr>
            <p:cNvPr id="20" name="Google Shape;1799;p44">
              <a:extLst>
                <a:ext uri="{FF2B5EF4-FFF2-40B4-BE49-F238E27FC236}">
                  <a16:creationId xmlns:a16="http://schemas.microsoft.com/office/drawing/2014/main" id="{C513FF79-CD9E-0845-92EE-6338002063C1}"/>
                </a:ext>
              </a:extLst>
            </p:cNvPr>
            <p:cNvSpPr/>
            <p:nvPr/>
          </p:nvSpPr>
          <p:spPr>
            <a:xfrm>
              <a:off x="4223375" y="4122350"/>
              <a:ext cx="592600" cy="234875"/>
            </a:xfrm>
            <a:custGeom>
              <a:avLst/>
              <a:gdLst/>
              <a:ahLst/>
              <a:cxnLst/>
              <a:rect l="l" t="t" r="r" b="b"/>
              <a:pathLst>
                <a:path w="23704" h="9395" extrusionOk="0">
                  <a:moveTo>
                    <a:pt x="0" y="1"/>
                  </a:moveTo>
                  <a:cubicBezTo>
                    <a:pt x="0" y="1"/>
                    <a:pt x="13301" y="3141"/>
                    <a:pt x="20019" y="9395"/>
                  </a:cubicBezTo>
                  <a:lnTo>
                    <a:pt x="23703" y="9395"/>
                  </a:lnTo>
                  <a:cubicBezTo>
                    <a:pt x="23516" y="8904"/>
                    <a:pt x="23364" y="8405"/>
                    <a:pt x="23239" y="7905"/>
                  </a:cubicBezTo>
                  <a:cubicBezTo>
                    <a:pt x="23231" y="7851"/>
                    <a:pt x="23213" y="7789"/>
                    <a:pt x="23204" y="7735"/>
                  </a:cubicBezTo>
                  <a:cubicBezTo>
                    <a:pt x="23088" y="7272"/>
                    <a:pt x="23008" y="6808"/>
                    <a:pt x="22945" y="6344"/>
                  </a:cubicBezTo>
                  <a:cubicBezTo>
                    <a:pt x="22936" y="6290"/>
                    <a:pt x="22927" y="6237"/>
                    <a:pt x="22927" y="6174"/>
                  </a:cubicBezTo>
                  <a:cubicBezTo>
                    <a:pt x="22865" y="5710"/>
                    <a:pt x="22838" y="5246"/>
                    <a:pt x="22838" y="4783"/>
                  </a:cubicBezTo>
                  <a:cubicBezTo>
                    <a:pt x="22838" y="4729"/>
                    <a:pt x="22838" y="4676"/>
                    <a:pt x="22838" y="4613"/>
                  </a:cubicBezTo>
                  <a:cubicBezTo>
                    <a:pt x="22838" y="4149"/>
                    <a:pt x="22865" y="3685"/>
                    <a:pt x="22927" y="3221"/>
                  </a:cubicBezTo>
                  <a:cubicBezTo>
                    <a:pt x="22927" y="3168"/>
                    <a:pt x="22936" y="3114"/>
                    <a:pt x="22945" y="3052"/>
                  </a:cubicBezTo>
                  <a:cubicBezTo>
                    <a:pt x="23008" y="2588"/>
                    <a:pt x="23088" y="2124"/>
                    <a:pt x="23204" y="1660"/>
                  </a:cubicBezTo>
                  <a:cubicBezTo>
                    <a:pt x="23213" y="1607"/>
                    <a:pt x="23231" y="1544"/>
                    <a:pt x="23239" y="1491"/>
                  </a:cubicBezTo>
                  <a:cubicBezTo>
                    <a:pt x="23364" y="991"/>
                    <a:pt x="23516" y="492"/>
                    <a:pt x="23703" y="1"/>
                  </a:cubicBezTo>
                  <a:close/>
                </a:path>
              </a:pathLst>
            </a:custGeom>
            <a:solidFill>
              <a:schemeClr val="accent2"/>
            </a:solidFill>
            <a:ln>
              <a:noFill/>
            </a:ln>
          </p:spPr>
          <p:txBody>
            <a:bodyPr spcFirstLastPara="1" wrap="square" lIns="127995" tIns="127995" rIns="127995" bIns="127995" anchor="ctr" anchorCtr="0">
              <a:noAutofit/>
            </a:bodyPr>
            <a:lstStyle/>
            <a:p>
              <a:endParaRPr sz="3073"/>
            </a:p>
          </p:txBody>
        </p:sp>
        <p:sp>
          <p:nvSpPr>
            <p:cNvPr id="21" name="Google Shape;1803;p44">
              <a:extLst>
                <a:ext uri="{FF2B5EF4-FFF2-40B4-BE49-F238E27FC236}">
                  <a16:creationId xmlns:a16="http://schemas.microsoft.com/office/drawing/2014/main" id="{C1CC855F-EA8B-A7C7-28B9-BD6055F52EDA}"/>
                </a:ext>
              </a:extLst>
            </p:cNvPr>
            <p:cNvSpPr/>
            <p:nvPr/>
          </p:nvSpPr>
          <p:spPr>
            <a:xfrm>
              <a:off x="4148425" y="4089575"/>
              <a:ext cx="689175" cy="300450"/>
            </a:xfrm>
            <a:custGeom>
              <a:avLst/>
              <a:gdLst/>
              <a:ahLst/>
              <a:cxnLst/>
              <a:rect l="l" t="t" r="r" b="b"/>
              <a:pathLst>
                <a:path w="27567" h="12018" extrusionOk="0">
                  <a:moveTo>
                    <a:pt x="1803" y="1"/>
                  </a:moveTo>
                  <a:cubicBezTo>
                    <a:pt x="1803" y="1"/>
                    <a:pt x="215" y="2159"/>
                    <a:pt x="108" y="5835"/>
                  </a:cubicBezTo>
                  <a:cubicBezTo>
                    <a:pt x="1" y="9510"/>
                    <a:pt x="1044" y="12017"/>
                    <a:pt x="1044" y="12017"/>
                  </a:cubicBezTo>
                  <a:lnTo>
                    <a:pt x="27567" y="12017"/>
                  </a:lnTo>
                  <a:lnTo>
                    <a:pt x="27567" y="10706"/>
                  </a:lnTo>
                  <a:lnTo>
                    <a:pt x="2998" y="10706"/>
                  </a:lnTo>
                  <a:cubicBezTo>
                    <a:pt x="2998" y="10706"/>
                    <a:pt x="2115" y="7976"/>
                    <a:pt x="2195" y="5799"/>
                  </a:cubicBezTo>
                  <a:cubicBezTo>
                    <a:pt x="2284" y="3622"/>
                    <a:pt x="2704" y="1740"/>
                    <a:pt x="2998" y="1312"/>
                  </a:cubicBezTo>
                  <a:lnTo>
                    <a:pt x="27567" y="1312"/>
                  </a:lnTo>
                  <a:lnTo>
                    <a:pt x="27567" y="1"/>
                  </a:lnTo>
                  <a:close/>
                </a:path>
              </a:pathLst>
            </a:custGeom>
            <a:solidFill>
              <a:schemeClr val="lt2"/>
            </a:solidFill>
            <a:ln>
              <a:noFill/>
            </a:ln>
          </p:spPr>
          <p:txBody>
            <a:bodyPr spcFirstLastPara="1" wrap="square" lIns="127995" tIns="127995" rIns="127995" bIns="127995" anchor="ctr" anchorCtr="0">
              <a:noAutofit/>
            </a:bodyPr>
            <a:lstStyle/>
            <a:p>
              <a:endParaRPr sz="3073"/>
            </a:p>
          </p:txBody>
        </p:sp>
        <p:sp>
          <p:nvSpPr>
            <p:cNvPr id="22" name="Google Shape;1804;p44">
              <a:extLst>
                <a:ext uri="{FF2B5EF4-FFF2-40B4-BE49-F238E27FC236}">
                  <a16:creationId xmlns:a16="http://schemas.microsoft.com/office/drawing/2014/main" id="{226A1C6B-51C5-317F-D512-777B4BB4DA47}"/>
                </a:ext>
              </a:extLst>
            </p:cNvPr>
            <p:cNvSpPr/>
            <p:nvPr/>
          </p:nvSpPr>
          <p:spPr>
            <a:xfrm>
              <a:off x="4113650" y="4089575"/>
              <a:ext cx="79850" cy="300450"/>
            </a:xfrm>
            <a:custGeom>
              <a:avLst/>
              <a:gdLst/>
              <a:ahLst/>
              <a:cxnLst/>
              <a:rect l="l" t="t" r="r" b="b"/>
              <a:pathLst>
                <a:path w="3194" h="12018" extrusionOk="0">
                  <a:moveTo>
                    <a:pt x="1392" y="1"/>
                  </a:moveTo>
                  <a:cubicBezTo>
                    <a:pt x="0" y="4006"/>
                    <a:pt x="0" y="8012"/>
                    <a:pt x="1392" y="12017"/>
                  </a:cubicBezTo>
                  <a:lnTo>
                    <a:pt x="3078" y="12017"/>
                  </a:lnTo>
                  <a:cubicBezTo>
                    <a:pt x="1847" y="8012"/>
                    <a:pt x="1882" y="4006"/>
                    <a:pt x="3194" y="1"/>
                  </a:cubicBezTo>
                  <a:close/>
                </a:path>
              </a:pathLst>
            </a:custGeom>
            <a:solidFill>
              <a:schemeClr val="accent1"/>
            </a:solidFill>
            <a:ln>
              <a:noFill/>
            </a:ln>
          </p:spPr>
          <p:txBody>
            <a:bodyPr spcFirstLastPara="1" wrap="square" lIns="127995" tIns="127995" rIns="127995" bIns="127995" anchor="ctr" anchorCtr="0">
              <a:noAutofit/>
            </a:bodyPr>
            <a:lstStyle/>
            <a:p>
              <a:endParaRPr sz="3073"/>
            </a:p>
          </p:txBody>
        </p:sp>
        <p:sp>
          <p:nvSpPr>
            <p:cNvPr id="23" name="Google Shape;1805;p44">
              <a:extLst>
                <a:ext uri="{FF2B5EF4-FFF2-40B4-BE49-F238E27FC236}">
                  <a16:creationId xmlns:a16="http://schemas.microsoft.com/office/drawing/2014/main" id="{77E4F7C7-6A1B-BEA7-672E-2FD2167FFD5A}"/>
                </a:ext>
              </a:extLst>
            </p:cNvPr>
            <p:cNvSpPr/>
            <p:nvPr/>
          </p:nvSpPr>
          <p:spPr>
            <a:xfrm>
              <a:off x="3602250" y="3789375"/>
              <a:ext cx="811825" cy="300225"/>
            </a:xfrm>
            <a:custGeom>
              <a:avLst/>
              <a:gdLst/>
              <a:ahLst/>
              <a:cxnLst/>
              <a:rect l="l" t="t" r="r" b="b"/>
              <a:pathLst>
                <a:path w="32473" h="12009" extrusionOk="0">
                  <a:moveTo>
                    <a:pt x="1392" y="1"/>
                  </a:moveTo>
                  <a:cubicBezTo>
                    <a:pt x="0" y="4006"/>
                    <a:pt x="0" y="8003"/>
                    <a:pt x="1392" y="12009"/>
                  </a:cubicBezTo>
                  <a:lnTo>
                    <a:pt x="32473" y="12009"/>
                  </a:lnTo>
                  <a:lnTo>
                    <a:pt x="32473" y="1"/>
                  </a:lnTo>
                  <a:close/>
                </a:path>
              </a:pathLst>
            </a:custGeom>
            <a:solidFill>
              <a:schemeClr val="dk1"/>
            </a:solidFill>
            <a:ln>
              <a:noFill/>
            </a:ln>
          </p:spPr>
          <p:txBody>
            <a:bodyPr spcFirstLastPara="1" wrap="square" lIns="127995" tIns="127995" rIns="127995" bIns="127995" anchor="ctr" anchorCtr="0">
              <a:noAutofit/>
            </a:bodyPr>
            <a:lstStyle/>
            <a:p>
              <a:endParaRPr sz="3073"/>
            </a:p>
          </p:txBody>
        </p:sp>
        <p:sp>
          <p:nvSpPr>
            <p:cNvPr id="24" name="Google Shape;1806;p44">
              <a:extLst>
                <a:ext uri="{FF2B5EF4-FFF2-40B4-BE49-F238E27FC236}">
                  <a16:creationId xmlns:a16="http://schemas.microsoft.com/office/drawing/2014/main" id="{C2383F9D-AE7A-8BCF-24E3-12F8B8032906}"/>
                </a:ext>
              </a:extLst>
            </p:cNvPr>
            <p:cNvSpPr/>
            <p:nvPr/>
          </p:nvSpPr>
          <p:spPr>
            <a:xfrm>
              <a:off x="3602250" y="3789375"/>
              <a:ext cx="79850" cy="300225"/>
            </a:xfrm>
            <a:custGeom>
              <a:avLst/>
              <a:gdLst/>
              <a:ahLst/>
              <a:cxnLst/>
              <a:rect l="l" t="t" r="r" b="b"/>
              <a:pathLst>
                <a:path w="3194" h="12009" extrusionOk="0">
                  <a:moveTo>
                    <a:pt x="1392" y="1"/>
                  </a:moveTo>
                  <a:cubicBezTo>
                    <a:pt x="0" y="4006"/>
                    <a:pt x="0" y="8003"/>
                    <a:pt x="1392" y="12009"/>
                  </a:cubicBezTo>
                  <a:lnTo>
                    <a:pt x="3087" y="12009"/>
                  </a:lnTo>
                  <a:cubicBezTo>
                    <a:pt x="1847" y="8003"/>
                    <a:pt x="1882" y="4006"/>
                    <a:pt x="3194" y="1"/>
                  </a:cubicBezTo>
                  <a:close/>
                </a:path>
              </a:pathLst>
            </a:custGeom>
            <a:solidFill>
              <a:schemeClr val="dk2"/>
            </a:solidFill>
            <a:ln>
              <a:noFill/>
            </a:ln>
          </p:spPr>
          <p:txBody>
            <a:bodyPr spcFirstLastPara="1" wrap="square" lIns="127995" tIns="127995" rIns="127995" bIns="127995" anchor="ctr" anchorCtr="0">
              <a:noAutofit/>
            </a:bodyPr>
            <a:lstStyle/>
            <a:p>
              <a:endParaRPr sz="3073"/>
            </a:p>
          </p:txBody>
        </p:sp>
        <p:sp>
          <p:nvSpPr>
            <p:cNvPr id="25" name="Google Shape;1807;p44">
              <a:extLst>
                <a:ext uri="{FF2B5EF4-FFF2-40B4-BE49-F238E27FC236}">
                  <a16:creationId xmlns:a16="http://schemas.microsoft.com/office/drawing/2014/main" id="{2CD3677A-0CF7-4126-99DB-7FA4CF3792CA}"/>
                </a:ext>
              </a:extLst>
            </p:cNvPr>
            <p:cNvSpPr/>
            <p:nvPr/>
          </p:nvSpPr>
          <p:spPr>
            <a:xfrm>
              <a:off x="4371675" y="3821950"/>
              <a:ext cx="619150" cy="235100"/>
            </a:xfrm>
            <a:custGeom>
              <a:avLst/>
              <a:gdLst/>
              <a:ahLst/>
              <a:cxnLst/>
              <a:rect l="l" t="t" r="r" b="b"/>
              <a:pathLst>
                <a:path w="24766" h="9404" extrusionOk="0">
                  <a:moveTo>
                    <a:pt x="1062" y="0"/>
                  </a:moveTo>
                  <a:cubicBezTo>
                    <a:pt x="1" y="3132"/>
                    <a:pt x="1" y="6272"/>
                    <a:pt x="1062" y="9403"/>
                  </a:cubicBezTo>
                  <a:lnTo>
                    <a:pt x="24765" y="9403"/>
                  </a:lnTo>
                  <a:cubicBezTo>
                    <a:pt x="24578" y="8904"/>
                    <a:pt x="24426" y="8404"/>
                    <a:pt x="24302" y="7904"/>
                  </a:cubicBezTo>
                  <a:cubicBezTo>
                    <a:pt x="24284" y="7851"/>
                    <a:pt x="24275" y="7797"/>
                    <a:pt x="24266" y="7744"/>
                  </a:cubicBezTo>
                  <a:cubicBezTo>
                    <a:pt x="24150" y="7280"/>
                    <a:pt x="24061" y="6816"/>
                    <a:pt x="24007" y="6343"/>
                  </a:cubicBezTo>
                  <a:cubicBezTo>
                    <a:pt x="23998" y="6290"/>
                    <a:pt x="23989" y="6236"/>
                    <a:pt x="23989" y="6183"/>
                  </a:cubicBezTo>
                  <a:cubicBezTo>
                    <a:pt x="23927" y="5719"/>
                    <a:pt x="23900" y="5255"/>
                    <a:pt x="23900" y="4782"/>
                  </a:cubicBezTo>
                  <a:cubicBezTo>
                    <a:pt x="23900" y="4728"/>
                    <a:pt x="23900" y="4675"/>
                    <a:pt x="23900" y="4621"/>
                  </a:cubicBezTo>
                  <a:cubicBezTo>
                    <a:pt x="23900" y="4158"/>
                    <a:pt x="23927" y="3685"/>
                    <a:pt x="23989" y="3221"/>
                  </a:cubicBezTo>
                  <a:cubicBezTo>
                    <a:pt x="23989" y="3167"/>
                    <a:pt x="23998" y="3114"/>
                    <a:pt x="24007" y="3060"/>
                  </a:cubicBezTo>
                  <a:cubicBezTo>
                    <a:pt x="24061" y="2587"/>
                    <a:pt x="24150" y="2124"/>
                    <a:pt x="24266" y="1660"/>
                  </a:cubicBezTo>
                  <a:cubicBezTo>
                    <a:pt x="24275" y="1606"/>
                    <a:pt x="24284" y="1553"/>
                    <a:pt x="24302" y="1499"/>
                  </a:cubicBezTo>
                  <a:cubicBezTo>
                    <a:pt x="24426" y="1000"/>
                    <a:pt x="24578" y="500"/>
                    <a:pt x="24765" y="0"/>
                  </a:cubicBezTo>
                  <a:close/>
                </a:path>
              </a:pathLst>
            </a:custGeom>
            <a:solidFill>
              <a:schemeClr val="lt1"/>
            </a:solidFill>
            <a:ln>
              <a:noFill/>
            </a:ln>
          </p:spPr>
          <p:txBody>
            <a:bodyPr spcFirstLastPara="1" wrap="square" lIns="127995" tIns="127995" rIns="127995" bIns="127995" anchor="ctr" anchorCtr="0">
              <a:noAutofit/>
            </a:bodyPr>
            <a:lstStyle/>
            <a:p>
              <a:endParaRPr sz="3073"/>
            </a:p>
          </p:txBody>
        </p:sp>
        <p:sp>
          <p:nvSpPr>
            <p:cNvPr id="26" name="Google Shape;1808;p44">
              <a:extLst>
                <a:ext uri="{FF2B5EF4-FFF2-40B4-BE49-F238E27FC236}">
                  <a16:creationId xmlns:a16="http://schemas.microsoft.com/office/drawing/2014/main" id="{7251DBDA-E73C-FDD2-2B48-12FB89EAADB6}"/>
                </a:ext>
              </a:extLst>
            </p:cNvPr>
            <p:cNvSpPr/>
            <p:nvPr/>
          </p:nvSpPr>
          <p:spPr>
            <a:xfrm>
              <a:off x="4398225" y="3821950"/>
              <a:ext cx="592600" cy="235100"/>
            </a:xfrm>
            <a:custGeom>
              <a:avLst/>
              <a:gdLst/>
              <a:ahLst/>
              <a:cxnLst/>
              <a:rect l="l" t="t" r="r" b="b"/>
              <a:pathLst>
                <a:path w="23704" h="9404" extrusionOk="0">
                  <a:moveTo>
                    <a:pt x="0" y="0"/>
                  </a:moveTo>
                  <a:cubicBezTo>
                    <a:pt x="0" y="0"/>
                    <a:pt x="13302" y="3141"/>
                    <a:pt x="20019" y="9403"/>
                  </a:cubicBezTo>
                  <a:lnTo>
                    <a:pt x="23703" y="9403"/>
                  </a:lnTo>
                  <a:cubicBezTo>
                    <a:pt x="23516" y="8904"/>
                    <a:pt x="23364" y="8404"/>
                    <a:pt x="23240" y="7904"/>
                  </a:cubicBezTo>
                  <a:cubicBezTo>
                    <a:pt x="23222" y="7851"/>
                    <a:pt x="23213" y="7797"/>
                    <a:pt x="23204" y="7744"/>
                  </a:cubicBezTo>
                  <a:cubicBezTo>
                    <a:pt x="23088" y="7280"/>
                    <a:pt x="22999" y="6816"/>
                    <a:pt x="22945" y="6343"/>
                  </a:cubicBezTo>
                  <a:cubicBezTo>
                    <a:pt x="22936" y="6290"/>
                    <a:pt x="22927" y="6236"/>
                    <a:pt x="22927" y="6183"/>
                  </a:cubicBezTo>
                  <a:cubicBezTo>
                    <a:pt x="22865" y="5719"/>
                    <a:pt x="22838" y="5255"/>
                    <a:pt x="22838" y="4782"/>
                  </a:cubicBezTo>
                  <a:cubicBezTo>
                    <a:pt x="22838" y="4728"/>
                    <a:pt x="22838" y="4675"/>
                    <a:pt x="22838" y="4621"/>
                  </a:cubicBezTo>
                  <a:cubicBezTo>
                    <a:pt x="22838" y="4158"/>
                    <a:pt x="22865" y="3685"/>
                    <a:pt x="22927" y="3221"/>
                  </a:cubicBezTo>
                  <a:cubicBezTo>
                    <a:pt x="22927" y="3167"/>
                    <a:pt x="22936" y="3114"/>
                    <a:pt x="22945" y="3060"/>
                  </a:cubicBezTo>
                  <a:cubicBezTo>
                    <a:pt x="22999" y="2587"/>
                    <a:pt x="23088" y="2124"/>
                    <a:pt x="23204" y="1660"/>
                  </a:cubicBezTo>
                  <a:cubicBezTo>
                    <a:pt x="23213" y="1606"/>
                    <a:pt x="23222" y="1553"/>
                    <a:pt x="23240" y="1499"/>
                  </a:cubicBezTo>
                  <a:cubicBezTo>
                    <a:pt x="23364" y="1000"/>
                    <a:pt x="23516" y="500"/>
                    <a:pt x="23703" y="0"/>
                  </a:cubicBezTo>
                  <a:close/>
                </a:path>
              </a:pathLst>
            </a:custGeom>
            <a:solidFill>
              <a:schemeClr val="accent2"/>
            </a:solidFill>
            <a:ln>
              <a:noFill/>
            </a:ln>
          </p:spPr>
          <p:txBody>
            <a:bodyPr spcFirstLastPara="1" wrap="square" lIns="127995" tIns="127995" rIns="127995" bIns="127995" anchor="ctr" anchorCtr="0">
              <a:noAutofit/>
            </a:bodyPr>
            <a:lstStyle/>
            <a:p>
              <a:endParaRPr sz="3073"/>
            </a:p>
          </p:txBody>
        </p:sp>
        <p:sp>
          <p:nvSpPr>
            <p:cNvPr id="27" name="Google Shape;1809;p44">
              <a:extLst>
                <a:ext uri="{FF2B5EF4-FFF2-40B4-BE49-F238E27FC236}">
                  <a16:creationId xmlns:a16="http://schemas.microsoft.com/office/drawing/2014/main" id="{366C2937-EC75-E224-5F7E-0CD05E2068DE}"/>
                </a:ext>
              </a:extLst>
            </p:cNvPr>
            <p:cNvSpPr/>
            <p:nvPr/>
          </p:nvSpPr>
          <p:spPr>
            <a:xfrm>
              <a:off x="4323275" y="3789375"/>
              <a:ext cx="689175" cy="300225"/>
            </a:xfrm>
            <a:custGeom>
              <a:avLst/>
              <a:gdLst/>
              <a:ahLst/>
              <a:cxnLst/>
              <a:rect l="l" t="t" r="r" b="b"/>
              <a:pathLst>
                <a:path w="27567" h="12009" extrusionOk="0">
                  <a:moveTo>
                    <a:pt x="1803" y="1"/>
                  </a:moveTo>
                  <a:cubicBezTo>
                    <a:pt x="1803" y="1"/>
                    <a:pt x="215" y="2151"/>
                    <a:pt x="108" y="5826"/>
                  </a:cubicBezTo>
                  <a:cubicBezTo>
                    <a:pt x="1" y="9511"/>
                    <a:pt x="1045" y="12009"/>
                    <a:pt x="1045" y="12009"/>
                  </a:cubicBezTo>
                  <a:lnTo>
                    <a:pt x="27567" y="12009"/>
                  </a:lnTo>
                  <a:lnTo>
                    <a:pt x="27567" y="10706"/>
                  </a:lnTo>
                  <a:lnTo>
                    <a:pt x="2998" y="10706"/>
                  </a:lnTo>
                  <a:cubicBezTo>
                    <a:pt x="2998" y="10706"/>
                    <a:pt x="2115" y="7976"/>
                    <a:pt x="2195" y="5800"/>
                  </a:cubicBezTo>
                  <a:cubicBezTo>
                    <a:pt x="2285" y="3623"/>
                    <a:pt x="2704" y="1740"/>
                    <a:pt x="2998" y="1303"/>
                  </a:cubicBezTo>
                  <a:lnTo>
                    <a:pt x="27567" y="1303"/>
                  </a:lnTo>
                  <a:lnTo>
                    <a:pt x="27567" y="1"/>
                  </a:lnTo>
                  <a:close/>
                </a:path>
              </a:pathLst>
            </a:custGeom>
            <a:solidFill>
              <a:schemeClr val="dk1"/>
            </a:solidFill>
            <a:ln>
              <a:noFill/>
            </a:ln>
          </p:spPr>
          <p:txBody>
            <a:bodyPr spcFirstLastPara="1" wrap="square" lIns="127995" tIns="127995" rIns="127995" bIns="127995" anchor="ctr" anchorCtr="0">
              <a:noAutofit/>
            </a:bodyPr>
            <a:lstStyle/>
            <a:p>
              <a:endParaRPr sz="3073"/>
            </a:p>
          </p:txBody>
        </p:sp>
        <p:sp>
          <p:nvSpPr>
            <p:cNvPr id="28" name="Google Shape;1810;p44">
              <a:extLst>
                <a:ext uri="{FF2B5EF4-FFF2-40B4-BE49-F238E27FC236}">
                  <a16:creationId xmlns:a16="http://schemas.microsoft.com/office/drawing/2014/main" id="{130F006D-D8D8-7159-5BD5-471B15660F30}"/>
                </a:ext>
              </a:extLst>
            </p:cNvPr>
            <p:cNvSpPr/>
            <p:nvPr/>
          </p:nvSpPr>
          <p:spPr>
            <a:xfrm>
              <a:off x="4288500" y="3789375"/>
              <a:ext cx="79850" cy="300225"/>
            </a:xfrm>
            <a:custGeom>
              <a:avLst/>
              <a:gdLst/>
              <a:ahLst/>
              <a:cxnLst/>
              <a:rect l="l" t="t" r="r" b="b"/>
              <a:pathLst>
                <a:path w="3194" h="12009" extrusionOk="0">
                  <a:moveTo>
                    <a:pt x="1392" y="1"/>
                  </a:moveTo>
                  <a:cubicBezTo>
                    <a:pt x="0" y="4006"/>
                    <a:pt x="0" y="8003"/>
                    <a:pt x="1392" y="12009"/>
                  </a:cubicBezTo>
                  <a:lnTo>
                    <a:pt x="3078" y="12009"/>
                  </a:lnTo>
                  <a:cubicBezTo>
                    <a:pt x="1847" y="8003"/>
                    <a:pt x="1882" y="4006"/>
                    <a:pt x="3194" y="1"/>
                  </a:cubicBezTo>
                  <a:close/>
                </a:path>
              </a:pathLst>
            </a:custGeom>
            <a:solidFill>
              <a:schemeClr val="dk2"/>
            </a:solidFill>
            <a:ln>
              <a:noFill/>
            </a:ln>
          </p:spPr>
          <p:txBody>
            <a:bodyPr spcFirstLastPara="1" wrap="square" lIns="127995" tIns="127995" rIns="127995" bIns="127995" anchor="ctr" anchorCtr="0">
              <a:noAutofit/>
            </a:bodyPr>
            <a:lstStyle/>
            <a:p>
              <a:endParaRPr sz="3073"/>
            </a:p>
          </p:txBody>
        </p:sp>
        <p:sp>
          <p:nvSpPr>
            <p:cNvPr id="29" name="Google Shape;1811;p44">
              <a:extLst>
                <a:ext uri="{FF2B5EF4-FFF2-40B4-BE49-F238E27FC236}">
                  <a16:creationId xmlns:a16="http://schemas.microsoft.com/office/drawing/2014/main" id="{CEBC13A8-C6F1-0F2E-43CC-F744A9186872}"/>
                </a:ext>
              </a:extLst>
            </p:cNvPr>
            <p:cNvSpPr/>
            <p:nvPr/>
          </p:nvSpPr>
          <p:spPr>
            <a:xfrm>
              <a:off x="4447275" y="3859425"/>
              <a:ext cx="531950" cy="4025"/>
            </a:xfrm>
            <a:custGeom>
              <a:avLst/>
              <a:gdLst/>
              <a:ahLst/>
              <a:cxnLst/>
              <a:rect l="l" t="t" r="r" b="b"/>
              <a:pathLst>
                <a:path w="21278" h="161" extrusionOk="0">
                  <a:moveTo>
                    <a:pt x="90" y="0"/>
                  </a:moveTo>
                  <a:cubicBezTo>
                    <a:pt x="45" y="0"/>
                    <a:pt x="1" y="36"/>
                    <a:pt x="1" y="80"/>
                  </a:cubicBezTo>
                  <a:cubicBezTo>
                    <a:pt x="1" y="125"/>
                    <a:pt x="45" y="161"/>
                    <a:pt x="90" y="161"/>
                  </a:cubicBezTo>
                  <a:lnTo>
                    <a:pt x="21242" y="161"/>
                  </a:lnTo>
                  <a:cubicBezTo>
                    <a:pt x="21251" y="107"/>
                    <a:pt x="21260" y="54"/>
                    <a:pt x="21278" y="0"/>
                  </a:cubicBezTo>
                  <a:close/>
                </a:path>
              </a:pathLst>
            </a:custGeom>
            <a:solidFill>
              <a:schemeClr val="dk2"/>
            </a:solidFill>
            <a:ln>
              <a:noFill/>
            </a:ln>
          </p:spPr>
          <p:txBody>
            <a:bodyPr spcFirstLastPara="1" wrap="square" lIns="127995" tIns="127995" rIns="127995" bIns="127995" anchor="ctr" anchorCtr="0">
              <a:noAutofit/>
            </a:bodyPr>
            <a:lstStyle/>
            <a:p>
              <a:endParaRPr sz="3073"/>
            </a:p>
          </p:txBody>
        </p:sp>
        <p:sp>
          <p:nvSpPr>
            <p:cNvPr id="30" name="Google Shape;1812;p44">
              <a:extLst>
                <a:ext uri="{FF2B5EF4-FFF2-40B4-BE49-F238E27FC236}">
                  <a16:creationId xmlns:a16="http://schemas.microsoft.com/office/drawing/2014/main" id="{D02218AD-9C3C-4F40-C370-E0A2F31C6BBF}"/>
                </a:ext>
              </a:extLst>
            </p:cNvPr>
            <p:cNvSpPr/>
            <p:nvPr/>
          </p:nvSpPr>
          <p:spPr>
            <a:xfrm>
              <a:off x="4486525" y="3898450"/>
              <a:ext cx="485350" cy="4025"/>
            </a:xfrm>
            <a:custGeom>
              <a:avLst/>
              <a:gdLst/>
              <a:ahLst/>
              <a:cxnLst/>
              <a:rect l="l" t="t" r="r" b="b"/>
              <a:pathLst>
                <a:path w="19414" h="161" extrusionOk="0">
                  <a:moveTo>
                    <a:pt x="81" y="0"/>
                  </a:moveTo>
                  <a:cubicBezTo>
                    <a:pt x="37" y="0"/>
                    <a:pt x="1" y="36"/>
                    <a:pt x="1" y="81"/>
                  </a:cubicBezTo>
                  <a:cubicBezTo>
                    <a:pt x="1" y="125"/>
                    <a:pt x="37" y="161"/>
                    <a:pt x="81" y="161"/>
                  </a:cubicBezTo>
                  <a:lnTo>
                    <a:pt x="19395" y="161"/>
                  </a:lnTo>
                  <a:cubicBezTo>
                    <a:pt x="19395" y="107"/>
                    <a:pt x="19404" y="54"/>
                    <a:pt x="19413" y="0"/>
                  </a:cubicBezTo>
                  <a:close/>
                </a:path>
              </a:pathLst>
            </a:custGeom>
            <a:solidFill>
              <a:schemeClr val="dk2"/>
            </a:solidFill>
            <a:ln>
              <a:noFill/>
            </a:ln>
          </p:spPr>
          <p:txBody>
            <a:bodyPr spcFirstLastPara="1" wrap="square" lIns="127995" tIns="127995" rIns="127995" bIns="127995" anchor="ctr" anchorCtr="0">
              <a:noAutofit/>
            </a:bodyPr>
            <a:lstStyle/>
            <a:p>
              <a:endParaRPr sz="3073"/>
            </a:p>
          </p:txBody>
        </p:sp>
        <p:sp>
          <p:nvSpPr>
            <p:cNvPr id="31" name="Google Shape;1813;p44">
              <a:extLst>
                <a:ext uri="{FF2B5EF4-FFF2-40B4-BE49-F238E27FC236}">
                  <a16:creationId xmlns:a16="http://schemas.microsoft.com/office/drawing/2014/main" id="{46A57F18-843C-A806-7333-641EC65C514C}"/>
                </a:ext>
              </a:extLst>
            </p:cNvPr>
            <p:cNvSpPr/>
            <p:nvPr/>
          </p:nvSpPr>
          <p:spPr>
            <a:xfrm>
              <a:off x="4433225" y="3937475"/>
              <a:ext cx="535975" cy="4025"/>
            </a:xfrm>
            <a:custGeom>
              <a:avLst/>
              <a:gdLst/>
              <a:ahLst/>
              <a:cxnLst/>
              <a:rect l="l" t="t" r="r" b="b"/>
              <a:pathLst>
                <a:path w="21439" h="161" extrusionOk="0">
                  <a:moveTo>
                    <a:pt x="81" y="0"/>
                  </a:moveTo>
                  <a:cubicBezTo>
                    <a:pt x="37" y="0"/>
                    <a:pt x="1" y="36"/>
                    <a:pt x="1" y="81"/>
                  </a:cubicBezTo>
                  <a:cubicBezTo>
                    <a:pt x="1" y="125"/>
                    <a:pt x="37" y="161"/>
                    <a:pt x="81" y="161"/>
                  </a:cubicBezTo>
                  <a:lnTo>
                    <a:pt x="21438" y="161"/>
                  </a:lnTo>
                  <a:cubicBezTo>
                    <a:pt x="21438" y="107"/>
                    <a:pt x="21438" y="54"/>
                    <a:pt x="21438" y="0"/>
                  </a:cubicBezTo>
                  <a:close/>
                </a:path>
              </a:pathLst>
            </a:custGeom>
            <a:solidFill>
              <a:schemeClr val="dk2"/>
            </a:solidFill>
            <a:ln>
              <a:noFill/>
            </a:ln>
          </p:spPr>
          <p:txBody>
            <a:bodyPr spcFirstLastPara="1" wrap="square" lIns="127995" tIns="127995" rIns="127995" bIns="127995" anchor="ctr" anchorCtr="0">
              <a:noAutofit/>
            </a:bodyPr>
            <a:lstStyle/>
            <a:p>
              <a:endParaRPr sz="3073"/>
            </a:p>
          </p:txBody>
        </p:sp>
        <p:sp>
          <p:nvSpPr>
            <p:cNvPr id="32" name="Google Shape;1814;p44">
              <a:extLst>
                <a:ext uri="{FF2B5EF4-FFF2-40B4-BE49-F238E27FC236}">
                  <a16:creationId xmlns:a16="http://schemas.microsoft.com/office/drawing/2014/main" id="{B6C58EC7-CBC0-33B1-E4AF-C930C2BF50AF}"/>
                </a:ext>
              </a:extLst>
            </p:cNvPr>
            <p:cNvSpPr/>
            <p:nvPr/>
          </p:nvSpPr>
          <p:spPr>
            <a:xfrm>
              <a:off x="4472475" y="3976500"/>
              <a:ext cx="499400" cy="4050"/>
            </a:xfrm>
            <a:custGeom>
              <a:avLst/>
              <a:gdLst/>
              <a:ahLst/>
              <a:cxnLst/>
              <a:rect l="l" t="t" r="r" b="b"/>
              <a:pathLst>
                <a:path w="19976" h="162" extrusionOk="0">
                  <a:moveTo>
                    <a:pt x="81" y="1"/>
                  </a:moveTo>
                  <a:cubicBezTo>
                    <a:pt x="37" y="1"/>
                    <a:pt x="1" y="36"/>
                    <a:pt x="1" y="81"/>
                  </a:cubicBezTo>
                  <a:cubicBezTo>
                    <a:pt x="1" y="125"/>
                    <a:pt x="37" y="161"/>
                    <a:pt x="81" y="161"/>
                  </a:cubicBezTo>
                  <a:lnTo>
                    <a:pt x="19975" y="161"/>
                  </a:lnTo>
                  <a:cubicBezTo>
                    <a:pt x="19966" y="108"/>
                    <a:pt x="19957" y="54"/>
                    <a:pt x="19957" y="1"/>
                  </a:cubicBezTo>
                  <a:close/>
                </a:path>
              </a:pathLst>
            </a:custGeom>
            <a:solidFill>
              <a:schemeClr val="dk2"/>
            </a:solidFill>
            <a:ln>
              <a:noFill/>
            </a:ln>
          </p:spPr>
          <p:txBody>
            <a:bodyPr spcFirstLastPara="1" wrap="square" lIns="127995" tIns="127995" rIns="127995" bIns="127995" anchor="ctr" anchorCtr="0">
              <a:noAutofit/>
            </a:bodyPr>
            <a:lstStyle/>
            <a:p>
              <a:endParaRPr sz="3073"/>
            </a:p>
          </p:txBody>
        </p:sp>
        <p:sp>
          <p:nvSpPr>
            <p:cNvPr id="33" name="Google Shape;1815;p44">
              <a:extLst>
                <a:ext uri="{FF2B5EF4-FFF2-40B4-BE49-F238E27FC236}">
                  <a16:creationId xmlns:a16="http://schemas.microsoft.com/office/drawing/2014/main" id="{0D3518F1-EDD4-1AB8-62BD-D5DA0070D3B3}"/>
                </a:ext>
              </a:extLst>
            </p:cNvPr>
            <p:cNvSpPr/>
            <p:nvPr/>
          </p:nvSpPr>
          <p:spPr>
            <a:xfrm>
              <a:off x="4447275" y="4015525"/>
              <a:ext cx="531950" cy="4050"/>
            </a:xfrm>
            <a:custGeom>
              <a:avLst/>
              <a:gdLst/>
              <a:ahLst/>
              <a:cxnLst/>
              <a:rect l="l" t="t" r="r" b="b"/>
              <a:pathLst>
                <a:path w="21278" h="162" extrusionOk="0">
                  <a:moveTo>
                    <a:pt x="90" y="1"/>
                  </a:moveTo>
                  <a:cubicBezTo>
                    <a:pt x="45" y="1"/>
                    <a:pt x="1" y="36"/>
                    <a:pt x="1" y="81"/>
                  </a:cubicBezTo>
                  <a:cubicBezTo>
                    <a:pt x="1" y="126"/>
                    <a:pt x="45" y="161"/>
                    <a:pt x="90" y="161"/>
                  </a:cubicBezTo>
                  <a:lnTo>
                    <a:pt x="21278" y="161"/>
                  </a:lnTo>
                  <a:cubicBezTo>
                    <a:pt x="21260" y="108"/>
                    <a:pt x="21251" y="54"/>
                    <a:pt x="21242" y="1"/>
                  </a:cubicBezTo>
                  <a:close/>
                </a:path>
              </a:pathLst>
            </a:custGeom>
            <a:solidFill>
              <a:schemeClr val="dk2"/>
            </a:solidFill>
            <a:ln>
              <a:noFill/>
            </a:ln>
          </p:spPr>
          <p:txBody>
            <a:bodyPr spcFirstLastPara="1" wrap="square" lIns="127995" tIns="127995" rIns="127995" bIns="127995" anchor="ctr" anchorCtr="0">
              <a:noAutofit/>
            </a:bodyPr>
            <a:lstStyle/>
            <a:p>
              <a:endParaRPr sz="3073"/>
            </a:p>
          </p:txBody>
        </p:sp>
        <p:sp>
          <p:nvSpPr>
            <p:cNvPr id="34" name="Google Shape;1816;p44">
              <a:extLst>
                <a:ext uri="{FF2B5EF4-FFF2-40B4-BE49-F238E27FC236}">
                  <a16:creationId xmlns:a16="http://schemas.microsoft.com/office/drawing/2014/main" id="{7597EF78-263C-615F-A336-25D90B449C15}"/>
                </a:ext>
              </a:extLst>
            </p:cNvPr>
            <p:cNvSpPr/>
            <p:nvPr/>
          </p:nvSpPr>
          <p:spPr>
            <a:xfrm>
              <a:off x="4272650" y="4159600"/>
              <a:ext cx="531725" cy="4275"/>
            </a:xfrm>
            <a:custGeom>
              <a:avLst/>
              <a:gdLst/>
              <a:ahLst/>
              <a:cxnLst/>
              <a:rect l="l" t="t" r="r" b="b"/>
              <a:pathLst>
                <a:path w="21269" h="171" extrusionOk="0">
                  <a:moveTo>
                    <a:pt x="81" y="1"/>
                  </a:moveTo>
                  <a:cubicBezTo>
                    <a:pt x="36" y="1"/>
                    <a:pt x="1" y="45"/>
                    <a:pt x="1" y="90"/>
                  </a:cubicBezTo>
                  <a:cubicBezTo>
                    <a:pt x="1" y="126"/>
                    <a:pt x="36" y="170"/>
                    <a:pt x="81" y="170"/>
                  </a:cubicBezTo>
                  <a:lnTo>
                    <a:pt x="21233" y="170"/>
                  </a:lnTo>
                  <a:cubicBezTo>
                    <a:pt x="21242" y="117"/>
                    <a:pt x="21260" y="54"/>
                    <a:pt x="21268" y="1"/>
                  </a:cubicBezTo>
                  <a:close/>
                </a:path>
              </a:pathLst>
            </a:custGeom>
            <a:solidFill>
              <a:schemeClr val="dk2"/>
            </a:solidFill>
            <a:ln>
              <a:noFill/>
            </a:ln>
          </p:spPr>
          <p:txBody>
            <a:bodyPr spcFirstLastPara="1" wrap="square" lIns="127995" tIns="127995" rIns="127995" bIns="127995" anchor="ctr" anchorCtr="0">
              <a:noAutofit/>
            </a:bodyPr>
            <a:lstStyle/>
            <a:p>
              <a:endParaRPr sz="3073"/>
            </a:p>
          </p:txBody>
        </p:sp>
        <p:sp>
          <p:nvSpPr>
            <p:cNvPr id="35" name="Google Shape;1817;p44">
              <a:extLst>
                <a:ext uri="{FF2B5EF4-FFF2-40B4-BE49-F238E27FC236}">
                  <a16:creationId xmlns:a16="http://schemas.microsoft.com/office/drawing/2014/main" id="{5137ED99-D5EC-5B96-EB95-7B1806FB1904}"/>
                </a:ext>
              </a:extLst>
            </p:cNvPr>
            <p:cNvSpPr/>
            <p:nvPr/>
          </p:nvSpPr>
          <p:spPr>
            <a:xfrm>
              <a:off x="4311675" y="4198625"/>
              <a:ext cx="485350" cy="4275"/>
            </a:xfrm>
            <a:custGeom>
              <a:avLst/>
              <a:gdLst/>
              <a:ahLst/>
              <a:cxnLst/>
              <a:rect l="l" t="t" r="r" b="b"/>
              <a:pathLst>
                <a:path w="19414" h="171" extrusionOk="0">
                  <a:moveTo>
                    <a:pt x="81" y="1"/>
                  </a:moveTo>
                  <a:cubicBezTo>
                    <a:pt x="37" y="1"/>
                    <a:pt x="1" y="46"/>
                    <a:pt x="1" y="81"/>
                  </a:cubicBezTo>
                  <a:cubicBezTo>
                    <a:pt x="1" y="135"/>
                    <a:pt x="37" y="170"/>
                    <a:pt x="81" y="170"/>
                  </a:cubicBezTo>
                  <a:lnTo>
                    <a:pt x="19395" y="170"/>
                  </a:lnTo>
                  <a:cubicBezTo>
                    <a:pt x="19395" y="117"/>
                    <a:pt x="19404" y="63"/>
                    <a:pt x="19413" y="1"/>
                  </a:cubicBezTo>
                  <a:close/>
                </a:path>
              </a:pathLst>
            </a:custGeom>
            <a:solidFill>
              <a:schemeClr val="dk2"/>
            </a:solidFill>
            <a:ln>
              <a:noFill/>
            </a:ln>
          </p:spPr>
          <p:txBody>
            <a:bodyPr spcFirstLastPara="1" wrap="square" lIns="127995" tIns="127995" rIns="127995" bIns="127995" anchor="ctr" anchorCtr="0">
              <a:noAutofit/>
            </a:bodyPr>
            <a:lstStyle/>
            <a:p>
              <a:endParaRPr sz="3073"/>
            </a:p>
          </p:txBody>
        </p:sp>
        <p:sp>
          <p:nvSpPr>
            <p:cNvPr id="36" name="Google Shape;1818;p44">
              <a:extLst>
                <a:ext uri="{FF2B5EF4-FFF2-40B4-BE49-F238E27FC236}">
                  <a16:creationId xmlns:a16="http://schemas.microsoft.com/office/drawing/2014/main" id="{08594416-1614-F3A6-3A89-7DEECAB709CE}"/>
                </a:ext>
              </a:extLst>
            </p:cNvPr>
            <p:cNvSpPr/>
            <p:nvPr/>
          </p:nvSpPr>
          <p:spPr>
            <a:xfrm>
              <a:off x="4258375" y="4237675"/>
              <a:ext cx="535975" cy="4250"/>
            </a:xfrm>
            <a:custGeom>
              <a:avLst/>
              <a:gdLst/>
              <a:ahLst/>
              <a:cxnLst/>
              <a:rect l="l" t="t" r="r" b="b"/>
              <a:pathLst>
                <a:path w="21439" h="170" extrusionOk="0">
                  <a:moveTo>
                    <a:pt x="81" y="0"/>
                  </a:moveTo>
                  <a:cubicBezTo>
                    <a:pt x="36" y="0"/>
                    <a:pt x="1" y="45"/>
                    <a:pt x="1" y="80"/>
                  </a:cubicBezTo>
                  <a:cubicBezTo>
                    <a:pt x="1" y="134"/>
                    <a:pt x="36" y="170"/>
                    <a:pt x="81" y="170"/>
                  </a:cubicBezTo>
                  <a:lnTo>
                    <a:pt x="21438" y="170"/>
                  </a:lnTo>
                  <a:cubicBezTo>
                    <a:pt x="21438" y="116"/>
                    <a:pt x="21438" y="63"/>
                    <a:pt x="21438" y="0"/>
                  </a:cubicBezTo>
                  <a:close/>
                </a:path>
              </a:pathLst>
            </a:custGeom>
            <a:solidFill>
              <a:schemeClr val="dk2"/>
            </a:solidFill>
            <a:ln>
              <a:noFill/>
            </a:ln>
          </p:spPr>
          <p:txBody>
            <a:bodyPr spcFirstLastPara="1" wrap="square" lIns="127995" tIns="127995" rIns="127995" bIns="127995" anchor="ctr" anchorCtr="0">
              <a:noAutofit/>
            </a:bodyPr>
            <a:lstStyle/>
            <a:p>
              <a:endParaRPr sz="3073"/>
            </a:p>
          </p:txBody>
        </p:sp>
        <p:sp>
          <p:nvSpPr>
            <p:cNvPr id="37" name="Google Shape;1819;p44">
              <a:extLst>
                <a:ext uri="{FF2B5EF4-FFF2-40B4-BE49-F238E27FC236}">
                  <a16:creationId xmlns:a16="http://schemas.microsoft.com/office/drawing/2014/main" id="{0BBBAA4D-9040-AC3D-8840-2D7CAA0A2F4D}"/>
                </a:ext>
              </a:extLst>
            </p:cNvPr>
            <p:cNvSpPr/>
            <p:nvPr/>
          </p:nvSpPr>
          <p:spPr>
            <a:xfrm>
              <a:off x="4297625" y="4276700"/>
              <a:ext cx="499400" cy="4250"/>
            </a:xfrm>
            <a:custGeom>
              <a:avLst/>
              <a:gdLst/>
              <a:ahLst/>
              <a:cxnLst/>
              <a:rect l="l" t="t" r="r" b="b"/>
              <a:pathLst>
                <a:path w="19976" h="170" extrusionOk="0">
                  <a:moveTo>
                    <a:pt x="81" y="0"/>
                  </a:moveTo>
                  <a:cubicBezTo>
                    <a:pt x="37" y="0"/>
                    <a:pt x="1" y="36"/>
                    <a:pt x="1" y="89"/>
                  </a:cubicBezTo>
                  <a:cubicBezTo>
                    <a:pt x="1" y="134"/>
                    <a:pt x="37" y="170"/>
                    <a:pt x="81" y="170"/>
                  </a:cubicBezTo>
                  <a:lnTo>
                    <a:pt x="19975" y="170"/>
                  </a:lnTo>
                  <a:cubicBezTo>
                    <a:pt x="19966" y="116"/>
                    <a:pt x="19957" y="63"/>
                    <a:pt x="19957" y="0"/>
                  </a:cubicBezTo>
                  <a:close/>
                </a:path>
              </a:pathLst>
            </a:custGeom>
            <a:solidFill>
              <a:schemeClr val="dk2"/>
            </a:solidFill>
            <a:ln>
              <a:noFill/>
            </a:ln>
          </p:spPr>
          <p:txBody>
            <a:bodyPr spcFirstLastPara="1" wrap="square" lIns="127995" tIns="127995" rIns="127995" bIns="127995" anchor="ctr" anchorCtr="0">
              <a:noAutofit/>
            </a:bodyPr>
            <a:lstStyle/>
            <a:p>
              <a:endParaRPr sz="3073"/>
            </a:p>
          </p:txBody>
        </p:sp>
        <p:sp>
          <p:nvSpPr>
            <p:cNvPr id="38" name="Google Shape;1820;p44">
              <a:extLst>
                <a:ext uri="{FF2B5EF4-FFF2-40B4-BE49-F238E27FC236}">
                  <a16:creationId xmlns:a16="http://schemas.microsoft.com/office/drawing/2014/main" id="{21E68744-1642-6AE9-6387-23339304E502}"/>
                </a:ext>
              </a:extLst>
            </p:cNvPr>
            <p:cNvSpPr/>
            <p:nvPr/>
          </p:nvSpPr>
          <p:spPr>
            <a:xfrm>
              <a:off x="4272650" y="4315725"/>
              <a:ext cx="531725" cy="4250"/>
            </a:xfrm>
            <a:custGeom>
              <a:avLst/>
              <a:gdLst/>
              <a:ahLst/>
              <a:cxnLst/>
              <a:rect l="l" t="t" r="r" b="b"/>
              <a:pathLst>
                <a:path w="21269" h="170" extrusionOk="0">
                  <a:moveTo>
                    <a:pt x="81" y="0"/>
                  </a:moveTo>
                  <a:cubicBezTo>
                    <a:pt x="36" y="0"/>
                    <a:pt x="1" y="36"/>
                    <a:pt x="1" y="90"/>
                  </a:cubicBezTo>
                  <a:cubicBezTo>
                    <a:pt x="1" y="134"/>
                    <a:pt x="36" y="170"/>
                    <a:pt x="81" y="170"/>
                  </a:cubicBezTo>
                  <a:lnTo>
                    <a:pt x="21268" y="170"/>
                  </a:lnTo>
                  <a:cubicBezTo>
                    <a:pt x="21260" y="116"/>
                    <a:pt x="21242" y="54"/>
                    <a:pt x="21233" y="0"/>
                  </a:cubicBezTo>
                  <a:close/>
                </a:path>
              </a:pathLst>
            </a:custGeom>
            <a:solidFill>
              <a:schemeClr val="dk2"/>
            </a:solidFill>
            <a:ln>
              <a:noFill/>
            </a:ln>
          </p:spPr>
          <p:txBody>
            <a:bodyPr spcFirstLastPara="1" wrap="square" lIns="127995" tIns="127995" rIns="127995" bIns="127995" anchor="ctr" anchorCtr="0">
              <a:noAutofit/>
            </a:bodyPr>
            <a:lstStyle/>
            <a:p>
              <a:endParaRPr sz="3073"/>
            </a:p>
          </p:txBody>
        </p:sp>
      </p:grpSp>
    </p:spTree>
    <p:extLst>
      <p:ext uri="{BB962C8B-B14F-4D97-AF65-F5344CB8AC3E}">
        <p14:creationId xmlns:p14="http://schemas.microsoft.com/office/powerpoint/2010/main" val="90659119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65"/>
        <p:cNvGrpSpPr/>
        <p:nvPr/>
      </p:nvGrpSpPr>
      <p:grpSpPr>
        <a:xfrm>
          <a:off x="0" y="0"/>
          <a:ext cx="0" cy="0"/>
          <a:chOff x="0" y="0"/>
          <a:chExt cx="0" cy="0"/>
        </a:xfrm>
      </p:grpSpPr>
      <p:sp>
        <p:nvSpPr>
          <p:cNvPr id="1869" name="Google Shape;1869;p46"/>
          <p:cNvSpPr txBox="1">
            <a:spLocks noGrp="1"/>
          </p:cNvSpPr>
          <p:nvPr>
            <p:ph type="title"/>
          </p:nvPr>
        </p:nvSpPr>
        <p:spPr>
          <a:xfrm>
            <a:off x="3141600" y="821103"/>
            <a:ext cx="10785600" cy="801780"/>
          </a:xfrm>
          <a:prstGeom prst="rect">
            <a:avLst/>
          </a:prstGeom>
        </p:spPr>
        <p:txBody>
          <a:bodyPr spcFirstLastPara="1" wrap="square" lIns="127995" tIns="127995" rIns="127995" bIns="127995" anchor="t" anchorCtr="0">
            <a:noAutofit/>
          </a:bodyPr>
          <a:lstStyle/>
          <a:p>
            <a:r>
              <a:rPr lang="fr-FR" sz="4000" dirty="0"/>
              <a:t>W</a:t>
            </a:r>
            <a:r>
              <a:rPr lang="en" sz="4000" dirty="0"/>
              <a:t>hat do relligions say on this topic?</a:t>
            </a:r>
            <a:endParaRPr sz="4000" dirty="0"/>
          </a:p>
        </p:txBody>
      </p:sp>
      <p:sp>
        <p:nvSpPr>
          <p:cNvPr id="3" name="Sous-titre 2">
            <a:extLst>
              <a:ext uri="{FF2B5EF4-FFF2-40B4-BE49-F238E27FC236}">
                <a16:creationId xmlns:a16="http://schemas.microsoft.com/office/drawing/2014/main" id="{C211C83F-D320-7221-8A8B-F46F9F5DDB8E}"/>
              </a:ext>
            </a:extLst>
          </p:cNvPr>
          <p:cNvSpPr>
            <a:spLocks noGrp="1"/>
          </p:cNvSpPr>
          <p:nvPr>
            <p:ph type="subTitle" idx="1"/>
          </p:nvPr>
        </p:nvSpPr>
        <p:spPr>
          <a:xfrm>
            <a:off x="1598251" y="2335480"/>
            <a:ext cx="3927840" cy="990080"/>
          </a:xfrm>
        </p:spPr>
        <p:txBody>
          <a:bodyPr/>
          <a:lstStyle/>
          <a:p>
            <a:pPr>
              <a:lnSpc>
                <a:spcPct val="300000"/>
              </a:lnSpc>
            </a:pPr>
            <a:r>
              <a:rPr lang="en-US" sz="2400" b="1" dirty="0">
                <a:effectLst/>
                <a:latin typeface="Calibri" panose="020F0502020204030204" pitchFamily="34" charset="0"/>
                <a:ea typeface="Calibri" panose="020F0502020204030204" pitchFamily="34" charset="0"/>
                <a:cs typeface="Arial" panose="020B0604020202020204" pitchFamily="34" charset="0"/>
              </a:rPr>
              <a:t>Beliefs in the Jewish faith</a:t>
            </a:r>
          </a:p>
        </p:txBody>
      </p:sp>
      <p:sp>
        <p:nvSpPr>
          <p:cNvPr id="5" name="Sous-titre 4">
            <a:extLst>
              <a:ext uri="{FF2B5EF4-FFF2-40B4-BE49-F238E27FC236}">
                <a16:creationId xmlns:a16="http://schemas.microsoft.com/office/drawing/2014/main" id="{C6A7B85A-FA6F-A0AB-A2D1-BFC60852B7B8}"/>
              </a:ext>
            </a:extLst>
          </p:cNvPr>
          <p:cNvSpPr>
            <a:spLocks noGrp="1"/>
          </p:cNvSpPr>
          <p:nvPr>
            <p:ph type="subTitle" idx="5"/>
          </p:nvPr>
        </p:nvSpPr>
        <p:spPr>
          <a:xfrm>
            <a:off x="6608058" y="2335480"/>
            <a:ext cx="3927840" cy="990080"/>
          </a:xfrm>
        </p:spPr>
        <p:txBody>
          <a:bodyPr/>
          <a:lstStyle/>
          <a:p>
            <a:pPr>
              <a:lnSpc>
                <a:spcPct val="300000"/>
              </a:lnSpc>
            </a:pPr>
            <a:r>
              <a:rPr lang="en-US" sz="2400" b="1" dirty="0">
                <a:effectLst/>
                <a:latin typeface="Calibri" panose="020F0502020204030204" pitchFamily="34" charset="0"/>
                <a:ea typeface="Calibri" panose="020F0502020204030204" pitchFamily="34" charset="0"/>
                <a:cs typeface="Arial" panose="020B0604020202020204" pitchFamily="34" charset="0"/>
              </a:rPr>
              <a:t>Beliefs in the Christian faith</a:t>
            </a:r>
            <a:endParaRPr lang="fr-FR" sz="3600" b="1" dirty="0"/>
          </a:p>
        </p:txBody>
      </p:sp>
      <p:sp>
        <p:nvSpPr>
          <p:cNvPr id="7" name="Sous-titre 6">
            <a:extLst>
              <a:ext uri="{FF2B5EF4-FFF2-40B4-BE49-F238E27FC236}">
                <a16:creationId xmlns:a16="http://schemas.microsoft.com/office/drawing/2014/main" id="{DC55A2E9-C3BA-B890-FDCA-DBFE62A02ABF}"/>
              </a:ext>
            </a:extLst>
          </p:cNvPr>
          <p:cNvSpPr>
            <a:spLocks noGrp="1"/>
          </p:cNvSpPr>
          <p:nvPr>
            <p:ph type="subTitle" idx="6"/>
          </p:nvPr>
        </p:nvSpPr>
        <p:spPr>
          <a:xfrm>
            <a:off x="11617818" y="2335480"/>
            <a:ext cx="3927840" cy="990080"/>
          </a:xfrm>
        </p:spPr>
        <p:txBody>
          <a:bodyPr/>
          <a:lstStyle/>
          <a:p>
            <a:pPr>
              <a:lnSpc>
                <a:spcPct val="300000"/>
              </a:lnSpc>
            </a:pPr>
            <a:r>
              <a:rPr lang="en-US" sz="2400" b="1" dirty="0">
                <a:effectLst/>
                <a:latin typeface="Calibri" panose="020F0502020204030204" pitchFamily="34" charset="0"/>
                <a:ea typeface="Calibri" panose="020F0502020204030204" pitchFamily="34" charset="0"/>
                <a:cs typeface="TimesNewRomanPSMT"/>
              </a:rPr>
              <a:t>Beliefs in Islamic faith</a:t>
            </a:r>
            <a:endParaRPr lang="fr-FR" sz="3600" b="1" dirty="0"/>
          </a:p>
        </p:txBody>
      </p:sp>
      <p:sp>
        <p:nvSpPr>
          <p:cNvPr id="9" name="Sous-titre 8">
            <a:extLst>
              <a:ext uri="{FF2B5EF4-FFF2-40B4-BE49-F238E27FC236}">
                <a16:creationId xmlns:a16="http://schemas.microsoft.com/office/drawing/2014/main" id="{C9B3DF42-336E-F60E-D0F5-F8BF9E21FC45}"/>
              </a:ext>
            </a:extLst>
          </p:cNvPr>
          <p:cNvSpPr>
            <a:spLocks noGrp="1"/>
          </p:cNvSpPr>
          <p:nvPr>
            <p:ph type="subTitle" idx="2"/>
          </p:nvPr>
        </p:nvSpPr>
        <p:spPr>
          <a:xfrm>
            <a:off x="1523142" y="3728087"/>
            <a:ext cx="3927840" cy="3745933"/>
          </a:xfrm>
        </p:spPr>
        <p:txBody>
          <a:bodyPr/>
          <a:lstStyle/>
          <a:p>
            <a:r>
              <a:rPr lang="en-US" sz="2000" dirty="0">
                <a:effectLst/>
                <a:latin typeface="Lato" panose="020F0502020204030203" pitchFamily="34" charset="0"/>
                <a:ea typeface="Lato" panose="020F0502020204030203" pitchFamily="34" charset="0"/>
                <a:cs typeface="Lato" panose="020F0502020204030203" pitchFamily="34" charset="0"/>
              </a:rPr>
              <a:t>“My creatures need it [death].”</a:t>
            </a:r>
          </a:p>
          <a:p>
            <a:r>
              <a:rPr lang="en-US" sz="2000" dirty="0">
                <a:effectLst/>
                <a:latin typeface="Lato" panose="020F0502020204030203" pitchFamily="34" charset="0"/>
                <a:ea typeface="Lato" panose="020F0502020204030203" pitchFamily="34" charset="0"/>
                <a:cs typeface="Lato" panose="020F0502020204030203" pitchFamily="34" charset="0"/>
              </a:rPr>
              <a:t>the prolonging of a life which is destined to end is a crime, it is up to the physician to know when to stop treatment so euthanasia is just.</a:t>
            </a:r>
          </a:p>
          <a:p>
            <a:endParaRPr lang="en-US" sz="2000" dirty="0">
              <a:effectLst/>
              <a:latin typeface="Lato" panose="020F0502020204030203" pitchFamily="34" charset="0"/>
              <a:ea typeface="Lato" panose="020F0502020204030203" pitchFamily="34" charset="0"/>
              <a:cs typeface="Lato" panose="020F0502020204030203" pitchFamily="34" charset="0"/>
            </a:endParaRPr>
          </a:p>
          <a:p>
            <a:pPr>
              <a:lnSpc>
                <a:spcPct val="115000"/>
              </a:lnSpc>
              <a:spcAft>
                <a:spcPts val="1000"/>
              </a:spcAft>
            </a:pPr>
            <a:r>
              <a:rPr lang="fr-FR" sz="2000" dirty="0"/>
              <a:t>"Thou </a:t>
            </a:r>
            <a:r>
              <a:rPr lang="fr-FR" sz="2000" dirty="0" err="1"/>
              <a:t>shalt</a:t>
            </a:r>
            <a:r>
              <a:rPr lang="fr-FR" sz="2000" dirty="0"/>
              <a:t> not </a:t>
            </a:r>
            <a:r>
              <a:rPr lang="fr-FR" sz="2000" dirty="0" err="1"/>
              <a:t>murder</a:t>
            </a:r>
            <a:r>
              <a:rPr lang="fr-FR" sz="2000" dirty="0"/>
              <a:t>"</a:t>
            </a:r>
            <a:r>
              <a:rPr lang="en-US" sz="2000" dirty="0">
                <a:latin typeface="Lato" panose="020F0502020204030203" pitchFamily="34" charset="0"/>
                <a:ea typeface="Lato" panose="020F0502020204030203" pitchFamily="34" charset="0"/>
                <a:cs typeface="Lato" panose="020F0502020204030203" pitchFamily="34" charset="0"/>
              </a:rPr>
              <a:t>L</a:t>
            </a:r>
            <a:r>
              <a:rPr lang="en-US" sz="2000" dirty="0">
                <a:effectLst/>
                <a:latin typeface="Lato" panose="020F0502020204030203" pitchFamily="34" charset="0"/>
                <a:ea typeface="Lato" panose="020F0502020204030203" pitchFamily="34" charset="0"/>
                <a:cs typeface="Lato" panose="020F0502020204030203" pitchFamily="34" charset="0"/>
              </a:rPr>
              <a:t>ife in Judaism is sacred</a:t>
            </a:r>
            <a:r>
              <a:rPr lang="fr-FR" sz="2000" dirty="0">
                <a:latin typeface="Lato" panose="020F0502020204030203" pitchFamily="34" charset="0"/>
                <a:ea typeface="Lato" panose="020F0502020204030203" pitchFamily="34" charset="0"/>
                <a:cs typeface="Lato" panose="020F0502020204030203" pitchFamily="34" charset="0"/>
              </a:rPr>
              <a:t>, </a:t>
            </a:r>
            <a:r>
              <a:rPr lang="en-US" sz="2000" dirty="0">
                <a:latin typeface="Lato" panose="020F0502020204030203" pitchFamily="34" charset="0"/>
                <a:ea typeface="Lato" panose="020F0502020204030203" pitchFamily="34" charset="0"/>
                <a:cs typeface="Lato" panose="020F0502020204030203" pitchFamily="34" charset="0"/>
              </a:rPr>
              <a:t>suicide </a:t>
            </a:r>
            <a:r>
              <a:rPr lang="en-US" sz="2000" dirty="0">
                <a:effectLst/>
                <a:latin typeface="Lato" panose="020F0502020204030203" pitchFamily="34" charset="0"/>
                <a:ea typeface="Lato" panose="020F0502020204030203" pitchFamily="34" charset="0"/>
                <a:cs typeface="Lato" panose="020F0502020204030203" pitchFamily="34" charset="0"/>
              </a:rPr>
              <a:t>is considered a great sin thus PAS is unjust.</a:t>
            </a:r>
          </a:p>
          <a:p>
            <a:pPr>
              <a:lnSpc>
                <a:spcPct val="115000"/>
              </a:lnSpc>
              <a:spcAft>
                <a:spcPts val="1000"/>
              </a:spcAft>
            </a:pPr>
            <a:endParaRPr lang="en-US" sz="1800" dirty="0">
              <a:effectLst/>
              <a:latin typeface="Lato" panose="020F0502020204030203" pitchFamily="34" charset="0"/>
              <a:ea typeface="Lato" panose="020F0502020204030203" pitchFamily="34" charset="0"/>
              <a:cs typeface="Lato" panose="020F0502020204030203" pitchFamily="34" charset="0"/>
            </a:endParaRPr>
          </a:p>
          <a:p>
            <a:pPr>
              <a:lnSpc>
                <a:spcPct val="115000"/>
              </a:lnSpc>
              <a:spcAft>
                <a:spcPts val="1000"/>
              </a:spcAft>
            </a:pPr>
            <a:endParaRPr lang="fr-FR" sz="1800" dirty="0">
              <a:effectLst/>
              <a:latin typeface="Lato" panose="020F0502020204030203" pitchFamily="34" charset="0"/>
              <a:ea typeface="Lato" panose="020F0502020204030203" pitchFamily="34" charset="0"/>
              <a:cs typeface="Lato" panose="020F0502020204030203" pitchFamily="34" charset="0"/>
            </a:endParaRPr>
          </a:p>
          <a:p>
            <a:endParaRPr lang="en-US" sz="2000" dirty="0">
              <a:latin typeface="Lato" panose="020F0502020204030203" pitchFamily="34" charset="0"/>
              <a:ea typeface="Lato" panose="020F0502020204030203" pitchFamily="34" charset="0"/>
              <a:cs typeface="Lato" panose="020F0502020204030203" pitchFamily="34" charset="0"/>
            </a:endParaRPr>
          </a:p>
        </p:txBody>
      </p:sp>
      <p:sp>
        <p:nvSpPr>
          <p:cNvPr id="11" name="Sous-titre 10">
            <a:extLst>
              <a:ext uri="{FF2B5EF4-FFF2-40B4-BE49-F238E27FC236}">
                <a16:creationId xmlns:a16="http://schemas.microsoft.com/office/drawing/2014/main" id="{EEF14FA9-0FB0-B159-BDEA-079CAF3C5BCC}"/>
              </a:ext>
            </a:extLst>
          </p:cNvPr>
          <p:cNvSpPr>
            <a:spLocks noGrp="1"/>
          </p:cNvSpPr>
          <p:nvPr>
            <p:ph type="subTitle" idx="3"/>
          </p:nvPr>
        </p:nvSpPr>
        <p:spPr>
          <a:xfrm>
            <a:off x="6567397" y="3728087"/>
            <a:ext cx="3927840" cy="3458299"/>
          </a:xfrm>
        </p:spPr>
        <p:txBody>
          <a:bodyPr/>
          <a:lstStyle/>
          <a:p>
            <a:r>
              <a:rPr lang="en-US" sz="2000" dirty="0">
                <a:effectLst/>
                <a:latin typeface="Lato" panose="020F0502020204030203" pitchFamily="34" charset="0"/>
                <a:ea typeface="Lato" panose="020F0502020204030203" pitchFamily="34" charset="0"/>
                <a:cs typeface="Lato" panose="020F0502020204030203" pitchFamily="34" charset="0"/>
              </a:rPr>
              <a:t>"Or do you not know that your body is a temple of the Holy Spirit within you...therefore glorify God in your body." </a:t>
            </a:r>
          </a:p>
          <a:p>
            <a:r>
              <a:rPr lang="en-US" sz="2000" dirty="0"/>
              <a:t>With this quote we can say that human's life is seen as divine. The act of euthanasia is, then, as horrible as suicide, it is considered an immoral act.</a:t>
            </a:r>
            <a:endParaRPr lang="fr-FR" sz="2000" dirty="0"/>
          </a:p>
          <a:p>
            <a:endParaRPr lang="en-US" sz="2000" dirty="0"/>
          </a:p>
          <a:p>
            <a:endParaRPr lang="fr-FR" sz="1400" dirty="0">
              <a:latin typeface="Lato" panose="020F0502020204030203" pitchFamily="34" charset="0"/>
              <a:ea typeface="Lato" panose="020F0502020204030203" pitchFamily="34" charset="0"/>
              <a:cs typeface="Lato" panose="020F0502020204030203" pitchFamily="34" charset="0"/>
            </a:endParaRPr>
          </a:p>
        </p:txBody>
      </p:sp>
      <p:sp>
        <p:nvSpPr>
          <p:cNvPr id="13" name="Sous-titre 12">
            <a:extLst>
              <a:ext uri="{FF2B5EF4-FFF2-40B4-BE49-F238E27FC236}">
                <a16:creationId xmlns:a16="http://schemas.microsoft.com/office/drawing/2014/main" id="{12C75F7F-3B32-0475-CDB7-EC0530F28217}"/>
              </a:ext>
            </a:extLst>
          </p:cNvPr>
          <p:cNvSpPr>
            <a:spLocks noGrp="1"/>
          </p:cNvSpPr>
          <p:nvPr>
            <p:ph type="subTitle" idx="4"/>
          </p:nvPr>
        </p:nvSpPr>
        <p:spPr>
          <a:xfrm>
            <a:off x="11542710" y="3546281"/>
            <a:ext cx="3927840" cy="4330267"/>
          </a:xfrm>
        </p:spPr>
        <p:txBody>
          <a:bodyPr/>
          <a:lstStyle/>
          <a:p>
            <a:r>
              <a:rPr lang="en-US" sz="2000" dirty="0">
                <a:effectLst/>
                <a:latin typeface="Arial" panose="020B0604020202020204" pitchFamily="34" charset="0"/>
                <a:ea typeface="Calibri" panose="020F0502020204030204" pitchFamily="34" charset="0"/>
              </a:rPr>
              <a:t>” No fatigue, nor disease, nor sorrow, nor sadness, nor hurt, nor distress befalls a Muslim”</a:t>
            </a:r>
          </a:p>
          <a:p>
            <a:r>
              <a:rPr lang="en-US" sz="2000" dirty="0"/>
              <a:t>the right to die is not debated in Islam, whereas suicide is strictly forbidden, for no living being gets to play god and end a life before the time that Lord Almighty has appointed for them. The point of physician-assisted suicide is considered unjust.</a:t>
            </a:r>
            <a:endParaRPr lang="fr-FR" sz="2000" dirty="0"/>
          </a:p>
          <a:p>
            <a:endParaRPr lang="fr-FR" dirty="0"/>
          </a:p>
        </p:txBody>
      </p:sp>
      <p:sp>
        <p:nvSpPr>
          <p:cNvPr id="2" name="Rectangle : coins arrondis 1">
            <a:extLst>
              <a:ext uri="{FF2B5EF4-FFF2-40B4-BE49-F238E27FC236}">
                <a16:creationId xmlns:a16="http://schemas.microsoft.com/office/drawing/2014/main" id="{B7F53E48-CC21-68F4-5D28-81B34E3D9929}"/>
              </a:ext>
            </a:extLst>
          </p:cNvPr>
          <p:cNvSpPr/>
          <p:nvPr/>
        </p:nvSpPr>
        <p:spPr>
          <a:xfrm rot="5400000">
            <a:off x="1397038" y="3637133"/>
            <a:ext cx="4330265" cy="3927840"/>
          </a:xfrm>
          <a:prstGeom prst="roundRect">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 coins arrondis 3">
            <a:extLst>
              <a:ext uri="{FF2B5EF4-FFF2-40B4-BE49-F238E27FC236}">
                <a16:creationId xmlns:a16="http://schemas.microsoft.com/office/drawing/2014/main" id="{4576111A-4D87-9F36-337A-9FA28F91DF27}"/>
              </a:ext>
            </a:extLst>
          </p:cNvPr>
          <p:cNvSpPr/>
          <p:nvPr/>
        </p:nvSpPr>
        <p:spPr>
          <a:xfrm rot="5400000">
            <a:off x="6503077" y="3637134"/>
            <a:ext cx="4330267" cy="3927840"/>
          </a:xfrm>
          <a:prstGeom prst="roundRect">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 coins arrondis 5">
            <a:extLst>
              <a:ext uri="{FF2B5EF4-FFF2-40B4-BE49-F238E27FC236}">
                <a16:creationId xmlns:a16="http://schemas.microsoft.com/office/drawing/2014/main" id="{351329B9-0EC0-393D-76FE-E302BF8ED0C0}"/>
              </a:ext>
            </a:extLst>
          </p:cNvPr>
          <p:cNvSpPr/>
          <p:nvPr/>
        </p:nvSpPr>
        <p:spPr>
          <a:xfrm rot="5400000">
            <a:off x="11485549" y="3637134"/>
            <a:ext cx="4330267" cy="3927840"/>
          </a:xfrm>
          <a:prstGeom prst="roundRect">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Effect transition="in" filter="fade">
                                      <p:cBhvr>
                                        <p:cTn id="21" dur="1000"/>
                                        <p:tgtEl>
                                          <p:spTgt spid="9">
                                            <p:txEl>
                                              <p:pRg st="3" end="3"/>
                                            </p:txEl>
                                          </p:spTgt>
                                        </p:tgtEl>
                                      </p:cBhvr>
                                    </p:animEffect>
                                    <p:anim calcmode="lin" valueType="num">
                                      <p:cBhvr>
                                        <p:cTn id="22"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
                                            <p:bg/>
                                          </p:spTgt>
                                        </p:tgtEl>
                                        <p:attrNameLst>
                                          <p:attrName>style.visibility</p:attrName>
                                        </p:attrNameLst>
                                      </p:cBhvr>
                                      <p:to>
                                        <p:strVal val="visible"/>
                                      </p:to>
                                    </p:set>
                                    <p:animEffect transition="in" filter="fade">
                                      <p:cBhvr>
                                        <p:cTn id="33" dur="1000"/>
                                        <p:tgtEl>
                                          <p:spTgt spid="5">
                                            <p:bg/>
                                          </p:spTgt>
                                        </p:tgtEl>
                                      </p:cBhvr>
                                    </p:animEffect>
                                    <p:anim calcmode="lin" valueType="num">
                                      <p:cBhvr>
                                        <p:cTn id="34" dur="1000" fill="hold"/>
                                        <p:tgtEl>
                                          <p:spTgt spid="5">
                                            <p:bg/>
                                          </p:spTgt>
                                        </p:tgtEl>
                                        <p:attrNameLst>
                                          <p:attrName>ppt_x</p:attrName>
                                        </p:attrNameLst>
                                      </p:cBhvr>
                                      <p:tavLst>
                                        <p:tav tm="0">
                                          <p:val>
                                            <p:strVal val="#ppt_x"/>
                                          </p:val>
                                        </p:tav>
                                        <p:tav tm="100000">
                                          <p:val>
                                            <p:strVal val="#ppt_x"/>
                                          </p:val>
                                        </p:tav>
                                      </p:tavLst>
                                    </p:anim>
                                    <p:anim calcmode="lin" valueType="num">
                                      <p:cBhvr>
                                        <p:cTn id="35" dur="1000" fill="hold"/>
                                        <p:tgtEl>
                                          <p:spTgt spid="5">
                                            <p:bg/>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5">
                                            <p:txEl>
                                              <p:pRg st="0" end="0"/>
                                            </p:txEl>
                                          </p:spTgt>
                                        </p:tgtEl>
                                        <p:attrNameLst>
                                          <p:attrName>style.visibility</p:attrName>
                                        </p:attrNameLst>
                                      </p:cBhvr>
                                      <p:to>
                                        <p:strVal val="visible"/>
                                      </p:to>
                                    </p:set>
                                    <p:animEffect transition="in" filter="fade">
                                      <p:cBhvr>
                                        <p:cTn id="40" dur="1000"/>
                                        <p:tgtEl>
                                          <p:spTgt spid="5">
                                            <p:txEl>
                                              <p:pRg st="0" end="0"/>
                                            </p:txEl>
                                          </p:spTgt>
                                        </p:tgtEl>
                                      </p:cBhvr>
                                    </p:animEffect>
                                    <p:anim calcmode="lin" valueType="num">
                                      <p:cBhvr>
                                        <p:cTn id="41"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5">
                                            <p:txEl>
                                              <p:pRg st="0" end="0"/>
                                            </p:txEl>
                                          </p:spTgt>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1">
                                            <p:txEl>
                                              <p:pRg st="0" end="0"/>
                                            </p:txEl>
                                          </p:spTgt>
                                        </p:tgtEl>
                                        <p:attrNameLst>
                                          <p:attrName>style.visibility</p:attrName>
                                        </p:attrNameLst>
                                      </p:cBhvr>
                                      <p:to>
                                        <p:strVal val="visible"/>
                                      </p:to>
                                    </p:set>
                                    <p:animEffect transition="in" filter="fade">
                                      <p:cBhvr>
                                        <p:cTn id="45" dur="1000"/>
                                        <p:tgtEl>
                                          <p:spTgt spid="11">
                                            <p:txEl>
                                              <p:pRg st="0" end="0"/>
                                            </p:txEl>
                                          </p:spTgt>
                                        </p:tgtEl>
                                      </p:cBhvr>
                                    </p:animEffect>
                                    <p:anim calcmode="lin" valueType="num">
                                      <p:cBhvr>
                                        <p:cTn id="46"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1">
                                            <p:txEl>
                                              <p:pRg st="1" end="1"/>
                                            </p:txEl>
                                          </p:spTgt>
                                        </p:tgtEl>
                                        <p:attrNameLst>
                                          <p:attrName>style.visibility</p:attrName>
                                        </p:attrNameLst>
                                      </p:cBhvr>
                                      <p:to>
                                        <p:strVal val="visible"/>
                                      </p:to>
                                    </p:set>
                                    <p:animEffect transition="in" filter="fade">
                                      <p:cBhvr>
                                        <p:cTn id="52" dur="1000"/>
                                        <p:tgtEl>
                                          <p:spTgt spid="11">
                                            <p:txEl>
                                              <p:pRg st="1" end="1"/>
                                            </p:txEl>
                                          </p:spTgt>
                                        </p:tgtEl>
                                      </p:cBhvr>
                                    </p:animEffect>
                                    <p:anim calcmode="lin" valueType="num">
                                      <p:cBhvr>
                                        <p:cTn id="53"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1">
                                            <p:txEl>
                                              <p:pRg st="1" end="1"/>
                                            </p:txEl>
                                          </p:spTgt>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fade">
                                      <p:cBhvr>
                                        <p:cTn id="57" dur="1000"/>
                                        <p:tgtEl>
                                          <p:spTgt spid="4"/>
                                        </p:tgtEl>
                                      </p:cBhvr>
                                    </p:animEffect>
                                    <p:anim calcmode="lin" valueType="num">
                                      <p:cBhvr>
                                        <p:cTn id="58" dur="1000" fill="hold"/>
                                        <p:tgtEl>
                                          <p:spTgt spid="4"/>
                                        </p:tgtEl>
                                        <p:attrNameLst>
                                          <p:attrName>ppt_x</p:attrName>
                                        </p:attrNameLst>
                                      </p:cBhvr>
                                      <p:tavLst>
                                        <p:tav tm="0">
                                          <p:val>
                                            <p:strVal val="#ppt_x"/>
                                          </p:val>
                                        </p:tav>
                                        <p:tav tm="100000">
                                          <p:val>
                                            <p:strVal val="#ppt_x"/>
                                          </p:val>
                                        </p:tav>
                                      </p:tavLst>
                                    </p:anim>
                                    <p:anim calcmode="lin" valueType="num">
                                      <p:cBhvr>
                                        <p:cTn id="5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7">
                                            <p:bg/>
                                          </p:spTgt>
                                        </p:tgtEl>
                                        <p:attrNameLst>
                                          <p:attrName>style.visibility</p:attrName>
                                        </p:attrNameLst>
                                      </p:cBhvr>
                                      <p:to>
                                        <p:strVal val="visible"/>
                                      </p:to>
                                    </p:set>
                                    <p:animEffect transition="in" filter="fade">
                                      <p:cBhvr>
                                        <p:cTn id="64" dur="1000"/>
                                        <p:tgtEl>
                                          <p:spTgt spid="7">
                                            <p:bg/>
                                          </p:spTgt>
                                        </p:tgtEl>
                                      </p:cBhvr>
                                    </p:animEffect>
                                    <p:anim calcmode="lin" valueType="num">
                                      <p:cBhvr>
                                        <p:cTn id="65" dur="1000" fill="hold"/>
                                        <p:tgtEl>
                                          <p:spTgt spid="7">
                                            <p:bg/>
                                          </p:spTgt>
                                        </p:tgtEl>
                                        <p:attrNameLst>
                                          <p:attrName>ppt_x</p:attrName>
                                        </p:attrNameLst>
                                      </p:cBhvr>
                                      <p:tavLst>
                                        <p:tav tm="0">
                                          <p:val>
                                            <p:strVal val="#ppt_x"/>
                                          </p:val>
                                        </p:tav>
                                        <p:tav tm="100000">
                                          <p:val>
                                            <p:strVal val="#ppt_x"/>
                                          </p:val>
                                        </p:tav>
                                      </p:tavLst>
                                    </p:anim>
                                    <p:anim calcmode="lin" valueType="num">
                                      <p:cBhvr>
                                        <p:cTn id="66" dur="1000" fill="hold"/>
                                        <p:tgtEl>
                                          <p:spTgt spid="7">
                                            <p:bg/>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7">
                                            <p:txEl>
                                              <p:pRg st="0" end="0"/>
                                            </p:txEl>
                                          </p:spTgt>
                                        </p:tgtEl>
                                        <p:attrNameLst>
                                          <p:attrName>style.visibility</p:attrName>
                                        </p:attrNameLst>
                                      </p:cBhvr>
                                      <p:to>
                                        <p:strVal val="visible"/>
                                      </p:to>
                                    </p:set>
                                    <p:animEffect transition="in" filter="fade">
                                      <p:cBhvr>
                                        <p:cTn id="71" dur="1000"/>
                                        <p:tgtEl>
                                          <p:spTgt spid="7">
                                            <p:txEl>
                                              <p:pRg st="0" end="0"/>
                                            </p:txEl>
                                          </p:spTgt>
                                        </p:tgtEl>
                                      </p:cBhvr>
                                    </p:animEffect>
                                    <p:anim calcmode="lin" valueType="num">
                                      <p:cBhvr>
                                        <p:cTn id="7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7">
                                            <p:txEl>
                                              <p:pRg st="0" end="0"/>
                                            </p:txEl>
                                          </p:spTgt>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13">
                                            <p:txEl>
                                              <p:pRg st="0" end="0"/>
                                            </p:txEl>
                                          </p:spTgt>
                                        </p:tgtEl>
                                        <p:attrNameLst>
                                          <p:attrName>style.visibility</p:attrName>
                                        </p:attrNameLst>
                                      </p:cBhvr>
                                      <p:to>
                                        <p:strVal val="visible"/>
                                      </p:to>
                                    </p:set>
                                    <p:animEffect transition="in" filter="fade">
                                      <p:cBhvr>
                                        <p:cTn id="76" dur="1000"/>
                                        <p:tgtEl>
                                          <p:spTgt spid="13">
                                            <p:txEl>
                                              <p:pRg st="0" end="0"/>
                                            </p:txEl>
                                          </p:spTgt>
                                        </p:tgtEl>
                                      </p:cBhvr>
                                    </p:animEffect>
                                    <p:anim calcmode="lin" valueType="num">
                                      <p:cBhvr>
                                        <p:cTn id="7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7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13">
                                            <p:txEl>
                                              <p:pRg st="1" end="1"/>
                                            </p:txEl>
                                          </p:spTgt>
                                        </p:tgtEl>
                                        <p:attrNameLst>
                                          <p:attrName>style.visibility</p:attrName>
                                        </p:attrNameLst>
                                      </p:cBhvr>
                                      <p:to>
                                        <p:strVal val="visible"/>
                                      </p:to>
                                    </p:set>
                                    <p:animEffect transition="in" filter="fade">
                                      <p:cBhvr>
                                        <p:cTn id="83" dur="1000"/>
                                        <p:tgtEl>
                                          <p:spTgt spid="13">
                                            <p:txEl>
                                              <p:pRg st="1" end="1"/>
                                            </p:txEl>
                                          </p:spTgt>
                                        </p:tgtEl>
                                      </p:cBhvr>
                                    </p:animEffect>
                                    <p:anim calcmode="lin" valueType="num">
                                      <p:cBhvr>
                                        <p:cTn id="84"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13">
                                            <p:txEl>
                                              <p:pRg st="1" end="1"/>
                                            </p:txEl>
                                          </p:spTgt>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6"/>
                                        </p:tgtEl>
                                        <p:attrNameLst>
                                          <p:attrName>style.visibility</p:attrName>
                                        </p:attrNameLst>
                                      </p:cBhvr>
                                      <p:to>
                                        <p:strVal val="visible"/>
                                      </p:to>
                                    </p:set>
                                    <p:animEffect transition="in" filter="fade">
                                      <p:cBhvr>
                                        <p:cTn id="88" dur="1000"/>
                                        <p:tgtEl>
                                          <p:spTgt spid="6"/>
                                        </p:tgtEl>
                                      </p:cBhvr>
                                    </p:animEffect>
                                    <p:anim calcmode="lin" valueType="num">
                                      <p:cBhvr>
                                        <p:cTn id="89" dur="1000" fill="hold"/>
                                        <p:tgtEl>
                                          <p:spTgt spid="6"/>
                                        </p:tgtEl>
                                        <p:attrNameLst>
                                          <p:attrName>ppt_x</p:attrName>
                                        </p:attrNameLst>
                                      </p:cBhvr>
                                      <p:tavLst>
                                        <p:tav tm="0">
                                          <p:val>
                                            <p:strVal val="#ppt_x"/>
                                          </p:val>
                                        </p:tav>
                                        <p:tav tm="100000">
                                          <p:val>
                                            <p:strVal val="#ppt_x"/>
                                          </p:val>
                                        </p:tav>
                                      </p:tavLst>
                                    </p:anim>
                                    <p:anim calcmode="lin" valueType="num">
                                      <p:cBhvr>
                                        <p:cTn id="9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7" grpId="0" build="p" animBg="1"/>
      <p:bldP spid="9" grpId="0" build="p"/>
      <p:bldP spid="11" grpId="0" build="p"/>
      <p:bldP spid="13" grpId="0" build="p"/>
      <p:bldP spid="2" grpId="0" animBg="1"/>
      <p:bldP spid="4"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66"/>
        <p:cNvGrpSpPr/>
        <p:nvPr/>
      </p:nvGrpSpPr>
      <p:grpSpPr>
        <a:xfrm>
          <a:off x="0" y="0"/>
          <a:ext cx="0" cy="0"/>
          <a:chOff x="0" y="0"/>
          <a:chExt cx="0" cy="0"/>
        </a:xfrm>
      </p:grpSpPr>
      <p:sp>
        <p:nvSpPr>
          <p:cNvPr id="2367" name="Google Shape;2367;p60"/>
          <p:cNvSpPr txBox="1">
            <a:spLocks noGrp="1"/>
          </p:cNvSpPr>
          <p:nvPr>
            <p:ph type="title"/>
          </p:nvPr>
        </p:nvSpPr>
        <p:spPr>
          <a:xfrm>
            <a:off x="7749559" y="4551540"/>
            <a:ext cx="6571921" cy="1178520"/>
          </a:xfrm>
          <a:prstGeom prst="rect">
            <a:avLst/>
          </a:prstGeom>
        </p:spPr>
        <p:txBody>
          <a:bodyPr spcFirstLastPara="1" wrap="square" lIns="127995" tIns="127995" rIns="127995" bIns="127995" anchor="b" anchorCtr="0">
            <a:noAutofit/>
          </a:bodyPr>
          <a:lstStyle/>
          <a:p>
            <a:r>
              <a:rPr lang="fr-FR" b="1" i="1" dirty="0"/>
              <a:t>F</a:t>
            </a:r>
            <a:r>
              <a:rPr lang="en" b="1" i="1" dirty="0"/>
              <a:t>urther debate </a:t>
            </a:r>
            <a:endParaRPr b="1" i="1" dirty="0"/>
          </a:p>
        </p:txBody>
      </p:sp>
      <p:sp>
        <p:nvSpPr>
          <p:cNvPr id="2368" name="Google Shape;2368;p60"/>
          <p:cNvSpPr txBox="1">
            <a:spLocks noGrp="1"/>
          </p:cNvSpPr>
          <p:nvPr>
            <p:ph type="title" idx="2"/>
          </p:nvPr>
        </p:nvSpPr>
        <p:spPr>
          <a:xfrm>
            <a:off x="7749543" y="2763950"/>
            <a:ext cx="1453620" cy="1454880"/>
          </a:xfrm>
          <a:prstGeom prst="rect">
            <a:avLst/>
          </a:prstGeom>
        </p:spPr>
        <p:txBody>
          <a:bodyPr spcFirstLastPara="1" wrap="square" lIns="127995" tIns="0" rIns="127995" bIns="127995" anchor="ctr" anchorCtr="0">
            <a:noAutofit/>
          </a:bodyPr>
          <a:lstStyle/>
          <a:p>
            <a:r>
              <a:rPr lang="en" b="1" dirty="0"/>
              <a:t>04</a:t>
            </a:r>
            <a:endParaRPr b="1" dirty="0"/>
          </a:p>
        </p:txBody>
      </p:sp>
      <p:grpSp>
        <p:nvGrpSpPr>
          <p:cNvPr id="2370" name="Google Shape;2370;p60"/>
          <p:cNvGrpSpPr/>
          <p:nvPr/>
        </p:nvGrpSpPr>
        <p:grpSpPr>
          <a:xfrm>
            <a:off x="3524061" y="5784205"/>
            <a:ext cx="3167401" cy="1159591"/>
            <a:chOff x="3273725" y="3789375"/>
            <a:chExt cx="1738725" cy="636550"/>
          </a:xfrm>
        </p:grpSpPr>
        <p:sp>
          <p:nvSpPr>
            <p:cNvPr id="2371" name="Google Shape;2371;p60"/>
            <p:cNvSpPr/>
            <p:nvPr/>
          </p:nvSpPr>
          <p:spPr>
            <a:xfrm>
              <a:off x="3273725" y="4335575"/>
              <a:ext cx="1738725" cy="90350"/>
            </a:xfrm>
            <a:custGeom>
              <a:avLst/>
              <a:gdLst/>
              <a:ahLst/>
              <a:cxnLst/>
              <a:rect l="l" t="t" r="r" b="b"/>
              <a:pathLst>
                <a:path w="69549" h="3614" extrusionOk="0">
                  <a:moveTo>
                    <a:pt x="34775" y="0"/>
                  </a:moveTo>
                  <a:cubicBezTo>
                    <a:pt x="15568" y="0"/>
                    <a:pt x="0" y="812"/>
                    <a:pt x="0" y="1802"/>
                  </a:cubicBezTo>
                  <a:cubicBezTo>
                    <a:pt x="0" y="2802"/>
                    <a:pt x="15568" y="3613"/>
                    <a:pt x="34775" y="3613"/>
                  </a:cubicBezTo>
                  <a:cubicBezTo>
                    <a:pt x="53982" y="3613"/>
                    <a:pt x="69549" y="2802"/>
                    <a:pt x="69549" y="1802"/>
                  </a:cubicBezTo>
                  <a:cubicBezTo>
                    <a:pt x="69549" y="812"/>
                    <a:pt x="53982" y="0"/>
                    <a:pt x="34775" y="0"/>
                  </a:cubicBezTo>
                  <a:close/>
                </a:path>
              </a:pathLst>
            </a:custGeom>
            <a:solidFill>
              <a:schemeClr val="dk2"/>
            </a:solidFill>
            <a:ln>
              <a:noFill/>
            </a:ln>
          </p:spPr>
          <p:txBody>
            <a:bodyPr spcFirstLastPara="1" wrap="square" lIns="127995" tIns="127995" rIns="127995" bIns="127995" anchor="ctr" anchorCtr="0">
              <a:noAutofit/>
            </a:bodyPr>
            <a:lstStyle/>
            <a:p>
              <a:endParaRPr sz="3073"/>
            </a:p>
          </p:txBody>
        </p:sp>
        <p:sp>
          <p:nvSpPr>
            <p:cNvPr id="2372" name="Google Shape;2372;p60"/>
            <p:cNvSpPr/>
            <p:nvPr/>
          </p:nvSpPr>
          <p:spPr>
            <a:xfrm>
              <a:off x="3427375" y="4089575"/>
              <a:ext cx="811850" cy="300450"/>
            </a:xfrm>
            <a:custGeom>
              <a:avLst/>
              <a:gdLst/>
              <a:ahLst/>
              <a:cxnLst/>
              <a:rect l="l" t="t" r="r" b="b"/>
              <a:pathLst>
                <a:path w="32474" h="12018" extrusionOk="0">
                  <a:moveTo>
                    <a:pt x="1402" y="1"/>
                  </a:moveTo>
                  <a:cubicBezTo>
                    <a:pt x="1" y="4006"/>
                    <a:pt x="1" y="8012"/>
                    <a:pt x="1402" y="12017"/>
                  </a:cubicBezTo>
                  <a:lnTo>
                    <a:pt x="32474" y="12017"/>
                  </a:lnTo>
                  <a:lnTo>
                    <a:pt x="32474" y="1"/>
                  </a:lnTo>
                  <a:close/>
                </a:path>
              </a:pathLst>
            </a:custGeom>
            <a:solidFill>
              <a:schemeClr val="lt2"/>
            </a:solidFill>
            <a:ln>
              <a:noFill/>
            </a:ln>
          </p:spPr>
          <p:txBody>
            <a:bodyPr spcFirstLastPara="1" wrap="square" lIns="127995" tIns="127995" rIns="127995" bIns="127995" anchor="ctr" anchorCtr="0">
              <a:noAutofit/>
            </a:bodyPr>
            <a:lstStyle/>
            <a:p>
              <a:endParaRPr sz="3073"/>
            </a:p>
          </p:txBody>
        </p:sp>
        <p:sp>
          <p:nvSpPr>
            <p:cNvPr id="2373" name="Google Shape;2373;p60"/>
            <p:cNvSpPr/>
            <p:nvPr/>
          </p:nvSpPr>
          <p:spPr>
            <a:xfrm>
              <a:off x="3427375" y="4089575"/>
              <a:ext cx="79875" cy="300450"/>
            </a:xfrm>
            <a:custGeom>
              <a:avLst/>
              <a:gdLst/>
              <a:ahLst/>
              <a:cxnLst/>
              <a:rect l="l" t="t" r="r" b="b"/>
              <a:pathLst>
                <a:path w="3195" h="12018" extrusionOk="0">
                  <a:moveTo>
                    <a:pt x="1402" y="1"/>
                  </a:moveTo>
                  <a:cubicBezTo>
                    <a:pt x="1" y="4006"/>
                    <a:pt x="1" y="8012"/>
                    <a:pt x="1402" y="12017"/>
                  </a:cubicBezTo>
                  <a:lnTo>
                    <a:pt x="3088" y="12017"/>
                  </a:lnTo>
                  <a:cubicBezTo>
                    <a:pt x="1848" y="8012"/>
                    <a:pt x="1883" y="4006"/>
                    <a:pt x="3195" y="1"/>
                  </a:cubicBezTo>
                  <a:close/>
                </a:path>
              </a:pathLst>
            </a:custGeom>
            <a:solidFill>
              <a:schemeClr val="accent1"/>
            </a:solidFill>
            <a:ln>
              <a:noFill/>
            </a:ln>
          </p:spPr>
          <p:txBody>
            <a:bodyPr spcFirstLastPara="1" wrap="square" lIns="127995" tIns="127995" rIns="127995" bIns="127995" anchor="ctr" anchorCtr="0">
              <a:noAutofit/>
            </a:bodyPr>
            <a:lstStyle/>
            <a:p>
              <a:endParaRPr sz="3073"/>
            </a:p>
          </p:txBody>
        </p:sp>
        <p:sp>
          <p:nvSpPr>
            <p:cNvPr id="2374" name="Google Shape;2374;p60"/>
            <p:cNvSpPr/>
            <p:nvPr/>
          </p:nvSpPr>
          <p:spPr>
            <a:xfrm>
              <a:off x="3492725" y="4089575"/>
              <a:ext cx="46200" cy="300450"/>
            </a:xfrm>
            <a:custGeom>
              <a:avLst/>
              <a:gdLst/>
              <a:ahLst/>
              <a:cxnLst/>
              <a:rect l="l" t="t" r="r" b="b"/>
              <a:pathLst>
                <a:path w="1848" h="12018" extrusionOk="0">
                  <a:moveTo>
                    <a:pt x="1393" y="1"/>
                  </a:moveTo>
                  <a:cubicBezTo>
                    <a:pt x="1" y="4006"/>
                    <a:pt x="1" y="8012"/>
                    <a:pt x="1393" y="12017"/>
                  </a:cubicBezTo>
                  <a:lnTo>
                    <a:pt x="1847" y="12017"/>
                  </a:lnTo>
                  <a:cubicBezTo>
                    <a:pt x="509" y="8012"/>
                    <a:pt x="491" y="4006"/>
                    <a:pt x="1821" y="1"/>
                  </a:cubicBezTo>
                  <a:close/>
                </a:path>
              </a:pathLst>
            </a:custGeom>
            <a:solidFill>
              <a:schemeClr val="accent1"/>
            </a:solidFill>
            <a:ln>
              <a:noFill/>
            </a:ln>
          </p:spPr>
          <p:txBody>
            <a:bodyPr spcFirstLastPara="1" wrap="square" lIns="127995" tIns="127995" rIns="127995" bIns="127995" anchor="ctr" anchorCtr="0">
              <a:noAutofit/>
            </a:bodyPr>
            <a:lstStyle/>
            <a:p>
              <a:endParaRPr sz="3073"/>
            </a:p>
          </p:txBody>
        </p:sp>
        <p:sp>
          <p:nvSpPr>
            <p:cNvPr id="2375" name="Google Shape;2375;p60"/>
            <p:cNvSpPr/>
            <p:nvPr/>
          </p:nvSpPr>
          <p:spPr>
            <a:xfrm>
              <a:off x="4076400" y="4089575"/>
              <a:ext cx="45950" cy="300450"/>
            </a:xfrm>
            <a:custGeom>
              <a:avLst/>
              <a:gdLst/>
              <a:ahLst/>
              <a:cxnLst/>
              <a:rect l="l" t="t" r="r" b="b"/>
              <a:pathLst>
                <a:path w="1838" h="12018" extrusionOk="0">
                  <a:moveTo>
                    <a:pt x="1392" y="1"/>
                  </a:moveTo>
                  <a:cubicBezTo>
                    <a:pt x="0" y="4006"/>
                    <a:pt x="0" y="8012"/>
                    <a:pt x="1392" y="12017"/>
                  </a:cubicBezTo>
                  <a:lnTo>
                    <a:pt x="1838" y="12017"/>
                  </a:lnTo>
                  <a:cubicBezTo>
                    <a:pt x="500" y="8012"/>
                    <a:pt x="491" y="4006"/>
                    <a:pt x="1811" y="1"/>
                  </a:cubicBezTo>
                  <a:close/>
                </a:path>
              </a:pathLst>
            </a:custGeom>
            <a:solidFill>
              <a:schemeClr val="accent1"/>
            </a:solidFill>
            <a:ln>
              <a:noFill/>
            </a:ln>
          </p:spPr>
          <p:txBody>
            <a:bodyPr spcFirstLastPara="1" wrap="square" lIns="127995" tIns="127995" rIns="127995" bIns="127995" anchor="ctr" anchorCtr="0">
              <a:noAutofit/>
            </a:bodyPr>
            <a:lstStyle/>
            <a:p>
              <a:endParaRPr sz="3073"/>
            </a:p>
          </p:txBody>
        </p:sp>
        <p:sp>
          <p:nvSpPr>
            <p:cNvPr id="2376" name="Google Shape;2376;p60"/>
            <p:cNvSpPr/>
            <p:nvPr/>
          </p:nvSpPr>
          <p:spPr>
            <a:xfrm>
              <a:off x="4187025" y="4357200"/>
              <a:ext cx="650575" cy="32825"/>
            </a:xfrm>
            <a:custGeom>
              <a:avLst/>
              <a:gdLst/>
              <a:ahLst/>
              <a:cxnLst/>
              <a:rect l="l" t="t" r="r" b="b"/>
              <a:pathLst>
                <a:path w="26023" h="1313" extrusionOk="0">
                  <a:moveTo>
                    <a:pt x="0" y="1"/>
                  </a:moveTo>
                  <a:lnTo>
                    <a:pt x="0" y="1312"/>
                  </a:lnTo>
                  <a:lnTo>
                    <a:pt x="26023" y="1312"/>
                  </a:lnTo>
                  <a:lnTo>
                    <a:pt x="26023" y="1"/>
                  </a:lnTo>
                  <a:close/>
                </a:path>
              </a:pathLst>
            </a:custGeom>
            <a:solidFill>
              <a:srgbClr val="FF9502"/>
            </a:solidFill>
            <a:ln>
              <a:noFill/>
            </a:ln>
          </p:spPr>
          <p:txBody>
            <a:bodyPr spcFirstLastPara="1" wrap="square" lIns="127995" tIns="127995" rIns="127995" bIns="127995" anchor="ctr" anchorCtr="0">
              <a:noAutofit/>
            </a:bodyPr>
            <a:lstStyle/>
            <a:p>
              <a:endParaRPr sz="3073"/>
            </a:p>
          </p:txBody>
        </p:sp>
        <p:sp>
          <p:nvSpPr>
            <p:cNvPr id="2377" name="Google Shape;2377;p60"/>
            <p:cNvSpPr/>
            <p:nvPr/>
          </p:nvSpPr>
          <p:spPr>
            <a:xfrm>
              <a:off x="4196825" y="4122350"/>
              <a:ext cx="619150" cy="234875"/>
            </a:xfrm>
            <a:custGeom>
              <a:avLst/>
              <a:gdLst/>
              <a:ahLst/>
              <a:cxnLst/>
              <a:rect l="l" t="t" r="r" b="b"/>
              <a:pathLst>
                <a:path w="24766" h="9395" extrusionOk="0">
                  <a:moveTo>
                    <a:pt x="1062" y="1"/>
                  </a:moveTo>
                  <a:cubicBezTo>
                    <a:pt x="1" y="3132"/>
                    <a:pt x="1" y="6263"/>
                    <a:pt x="1062" y="9395"/>
                  </a:cubicBezTo>
                  <a:lnTo>
                    <a:pt x="24765" y="9395"/>
                  </a:lnTo>
                  <a:cubicBezTo>
                    <a:pt x="24578" y="8904"/>
                    <a:pt x="24426" y="8405"/>
                    <a:pt x="24301" y="7905"/>
                  </a:cubicBezTo>
                  <a:cubicBezTo>
                    <a:pt x="24293" y="7851"/>
                    <a:pt x="24275" y="7789"/>
                    <a:pt x="24266" y="7735"/>
                  </a:cubicBezTo>
                  <a:cubicBezTo>
                    <a:pt x="24150" y="7272"/>
                    <a:pt x="24070" y="6808"/>
                    <a:pt x="24007" y="6344"/>
                  </a:cubicBezTo>
                  <a:cubicBezTo>
                    <a:pt x="23998" y="6290"/>
                    <a:pt x="23989" y="6237"/>
                    <a:pt x="23989" y="6174"/>
                  </a:cubicBezTo>
                  <a:cubicBezTo>
                    <a:pt x="23927" y="5710"/>
                    <a:pt x="23900" y="5246"/>
                    <a:pt x="23900" y="4783"/>
                  </a:cubicBezTo>
                  <a:cubicBezTo>
                    <a:pt x="23900" y="4729"/>
                    <a:pt x="23900" y="4676"/>
                    <a:pt x="23900" y="4613"/>
                  </a:cubicBezTo>
                  <a:cubicBezTo>
                    <a:pt x="23900" y="4149"/>
                    <a:pt x="23927" y="3685"/>
                    <a:pt x="23989" y="3221"/>
                  </a:cubicBezTo>
                  <a:cubicBezTo>
                    <a:pt x="23989" y="3168"/>
                    <a:pt x="23998" y="3114"/>
                    <a:pt x="24007" y="3052"/>
                  </a:cubicBezTo>
                  <a:cubicBezTo>
                    <a:pt x="24070" y="2588"/>
                    <a:pt x="24150" y="2124"/>
                    <a:pt x="24266" y="1660"/>
                  </a:cubicBezTo>
                  <a:cubicBezTo>
                    <a:pt x="24275" y="1607"/>
                    <a:pt x="24293" y="1544"/>
                    <a:pt x="24301" y="1491"/>
                  </a:cubicBezTo>
                  <a:cubicBezTo>
                    <a:pt x="24426" y="991"/>
                    <a:pt x="24578" y="492"/>
                    <a:pt x="24765" y="1"/>
                  </a:cubicBezTo>
                  <a:close/>
                </a:path>
              </a:pathLst>
            </a:custGeom>
            <a:solidFill>
              <a:schemeClr val="lt1"/>
            </a:solidFill>
            <a:ln>
              <a:noFill/>
            </a:ln>
          </p:spPr>
          <p:txBody>
            <a:bodyPr spcFirstLastPara="1" wrap="square" lIns="127995" tIns="127995" rIns="127995" bIns="127995" anchor="ctr" anchorCtr="0">
              <a:noAutofit/>
            </a:bodyPr>
            <a:lstStyle/>
            <a:p>
              <a:endParaRPr sz="3073"/>
            </a:p>
          </p:txBody>
        </p:sp>
        <p:sp>
          <p:nvSpPr>
            <p:cNvPr id="2378" name="Google Shape;2378;p60"/>
            <p:cNvSpPr/>
            <p:nvPr/>
          </p:nvSpPr>
          <p:spPr>
            <a:xfrm>
              <a:off x="4223375" y="4122350"/>
              <a:ext cx="592600" cy="234875"/>
            </a:xfrm>
            <a:custGeom>
              <a:avLst/>
              <a:gdLst/>
              <a:ahLst/>
              <a:cxnLst/>
              <a:rect l="l" t="t" r="r" b="b"/>
              <a:pathLst>
                <a:path w="23704" h="9395" extrusionOk="0">
                  <a:moveTo>
                    <a:pt x="0" y="1"/>
                  </a:moveTo>
                  <a:cubicBezTo>
                    <a:pt x="0" y="1"/>
                    <a:pt x="13301" y="3141"/>
                    <a:pt x="20019" y="9395"/>
                  </a:cubicBezTo>
                  <a:lnTo>
                    <a:pt x="23703" y="9395"/>
                  </a:lnTo>
                  <a:cubicBezTo>
                    <a:pt x="23516" y="8904"/>
                    <a:pt x="23364" y="8405"/>
                    <a:pt x="23239" y="7905"/>
                  </a:cubicBezTo>
                  <a:cubicBezTo>
                    <a:pt x="23231" y="7851"/>
                    <a:pt x="23213" y="7789"/>
                    <a:pt x="23204" y="7735"/>
                  </a:cubicBezTo>
                  <a:cubicBezTo>
                    <a:pt x="23088" y="7272"/>
                    <a:pt x="23008" y="6808"/>
                    <a:pt x="22945" y="6344"/>
                  </a:cubicBezTo>
                  <a:cubicBezTo>
                    <a:pt x="22936" y="6290"/>
                    <a:pt x="22927" y="6237"/>
                    <a:pt x="22927" y="6174"/>
                  </a:cubicBezTo>
                  <a:cubicBezTo>
                    <a:pt x="22865" y="5710"/>
                    <a:pt x="22838" y="5246"/>
                    <a:pt x="22838" y="4783"/>
                  </a:cubicBezTo>
                  <a:cubicBezTo>
                    <a:pt x="22838" y="4729"/>
                    <a:pt x="22838" y="4676"/>
                    <a:pt x="22838" y="4613"/>
                  </a:cubicBezTo>
                  <a:cubicBezTo>
                    <a:pt x="22838" y="4149"/>
                    <a:pt x="22865" y="3685"/>
                    <a:pt x="22927" y="3221"/>
                  </a:cubicBezTo>
                  <a:cubicBezTo>
                    <a:pt x="22927" y="3168"/>
                    <a:pt x="22936" y="3114"/>
                    <a:pt x="22945" y="3052"/>
                  </a:cubicBezTo>
                  <a:cubicBezTo>
                    <a:pt x="23008" y="2588"/>
                    <a:pt x="23088" y="2124"/>
                    <a:pt x="23204" y="1660"/>
                  </a:cubicBezTo>
                  <a:cubicBezTo>
                    <a:pt x="23213" y="1607"/>
                    <a:pt x="23231" y="1544"/>
                    <a:pt x="23239" y="1491"/>
                  </a:cubicBezTo>
                  <a:cubicBezTo>
                    <a:pt x="23364" y="991"/>
                    <a:pt x="23516" y="492"/>
                    <a:pt x="23703" y="1"/>
                  </a:cubicBezTo>
                  <a:close/>
                </a:path>
              </a:pathLst>
            </a:custGeom>
            <a:solidFill>
              <a:schemeClr val="accent2"/>
            </a:solidFill>
            <a:ln>
              <a:noFill/>
            </a:ln>
          </p:spPr>
          <p:txBody>
            <a:bodyPr spcFirstLastPara="1" wrap="square" lIns="127995" tIns="127995" rIns="127995" bIns="127995" anchor="ctr" anchorCtr="0">
              <a:noAutofit/>
            </a:bodyPr>
            <a:lstStyle/>
            <a:p>
              <a:endParaRPr sz="3073"/>
            </a:p>
          </p:txBody>
        </p:sp>
        <p:sp>
          <p:nvSpPr>
            <p:cNvPr id="2382" name="Google Shape;2382;p60"/>
            <p:cNvSpPr/>
            <p:nvPr/>
          </p:nvSpPr>
          <p:spPr>
            <a:xfrm>
              <a:off x="4148425" y="4089575"/>
              <a:ext cx="689175" cy="300450"/>
            </a:xfrm>
            <a:custGeom>
              <a:avLst/>
              <a:gdLst/>
              <a:ahLst/>
              <a:cxnLst/>
              <a:rect l="l" t="t" r="r" b="b"/>
              <a:pathLst>
                <a:path w="27567" h="12018" extrusionOk="0">
                  <a:moveTo>
                    <a:pt x="1803" y="1"/>
                  </a:moveTo>
                  <a:cubicBezTo>
                    <a:pt x="1803" y="1"/>
                    <a:pt x="215" y="2159"/>
                    <a:pt x="108" y="5835"/>
                  </a:cubicBezTo>
                  <a:cubicBezTo>
                    <a:pt x="1" y="9510"/>
                    <a:pt x="1044" y="12017"/>
                    <a:pt x="1044" y="12017"/>
                  </a:cubicBezTo>
                  <a:lnTo>
                    <a:pt x="27567" y="12017"/>
                  </a:lnTo>
                  <a:lnTo>
                    <a:pt x="27567" y="10706"/>
                  </a:lnTo>
                  <a:lnTo>
                    <a:pt x="2998" y="10706"/>
                  </a:lnTo>
                  <a:cubicBezTo>
                    <a:pt x="2998" y="10706"/>
                    <a:pt x="2115" y="7976"/>
                    <a:pt x="2195" y="5799"/>
                  </a:cubicBezTo>
                  <a:cubicBezTo>
                    <a:pt x="2284" y="3622"/>
                    <a:pt x="2704" y="1740"/>
                    <a:pt x="2998" y="1312"/>
                  </a:cubicBezTo>
                  <a:lnTo>
                    <a:pt x="27567" y="1312"/>
                  </a:lnTo>
                  <a:lnTo>
                    <a:pt x="27567" y="1"/>
                  </a:lnTo>
                  <a:close/>
                </a:path>
              </a:pathLst>
            </a:custGeom>
            <a:solidFill>
              <a:schemeClr val="lt2"/>
            </a:solidFill>
            <a:ln>
              <a:noFill/>
            </a:ln>
          </p:spPr>
          <p:txBody>
            <a:bodyPr spcFirstLastPara="1" wrap="square" lIns="127995" tIns="127995" rIns="127995" bIns="127995" anchor="ctr" anchorCtr="0">
              <a:noAutofit/>
            </a:bodyPr>
            <a:lstStyle/>
            <a:p>
              <a:endParaRPr sz="3073"/>
            </a:p>
          </p:txBody>
        </p:sp>
        <p:sp>
          <p:nvSpPr>
            <p:cNvPr id="2383" name="Google Shape;2383;p60"/>
            <p:cNvSpPr/>
            <p:nvPr/>
          </p:nvSpPr>
          <p:spPr>
            <a:xfrm>
              <a:off x="4113650" y="4089575"/>
              <a:ext cx="79850" cy="300450"/>
            </a:xfrm>
            <a:custGeom>
              <a:avLst/>
              <a:gdLst/>
              <a:ahLst/>
              <a:cxnLst/>
              <a:rect l="l" t="t" r="r" b="b"/>
              <a:pathLst>
                <a:path w="3194" h="12018" extrusionOk="0">
                  <a:moveTo>
                    <a:pt x="1392" y="1"/>
                  </a:moveTo>
                  <a:cubicBezTo>
                    <a:pt x="0" y="4006"/>
                    <a:pt x="0" y="8012"/>
                    <a:pt x="1392" y="12017"/>
                  </a:cubicBezTo>
                  <a:lnTo>
                    <a:pt x="3078" y="12017"/>
                  </a:lnTo>
                  <a:cubicBezTo>
                    <a:pt x="1847" y="8012"/>
                    <a:pt x="1882" y="4006"/>
                    <a:pt x="3194" y="1"/>
                  </a:cubicBezTo>
                  <a:close/>
                </a:path>
              </a:pathLst>
            </a:custGeom>
            <a:solidFill>
              <a:schemeClr val="accent1"/>
            </a:solidFill>
            <a:ln>
              <a:noFill/>
            </a:ln>
          </p:spPr>
          <p:txBody>
            <a:bodyPr spcFirstLastPara="1" wrap="square" lIns="127995" tIns="127995" rIns="127995" bIns="127995" anchor="ctr" anchorCtr="0">
              <a:noAutofit/>
            </a:bodyPr>
            <a:lstStyle/>
            <a:p>
              <a:endParaRPr sz="3073"/>
            </a:p>
          </p:txBody>
        </p:sp>
        <p:sp>
          <p:nvSpPr>
            <p:cNvPr id="2384" name="Google Shape;2384;p60"/>
            <p:cNvSpPr/>
            <p:nvPr/>
          </p:nvSpPr>
          <p:spPr>
            <a:xfrm>
              <a:off x="3602250" y="3789375"/>
              <a:ext cx="811825" cy="300225"/>
            </a:xfrm>
            <a:custGeom>
              <a:avLst/>
              <a:gdLst/>
              <a:ahLst/>
              <a:cxnLst/>
              <a:rect l="l" t="t" r="r" b="b"/>
              <a:pathLst>
                <a:path w="32473" h="12009" extrusionOk="0">
                  <a:moveTo>
                    <a:pt x="1392" y="1"/>
                  </a:moveTo>
                  <a:cubicBezTo>
                    <a:pt x="0" y="4006"/>
                    <a:pt x="0" y="8003"/>
                    <a:pt x="1392" y="12009"/>
                  </a:cubicBezTo>
                  <a:lnTo>
                    <a:pt x="32473" y="12009"/>
                  </a:lnTo>
                  <a:lnTo>
                    <a:pt x="32473" y="1"/>
                  </a:lnTo>
                  <a:close/>
                </a:path>
              </a:pathLst>
            </a:custGeom>
            <a:solidFill>
              <a:schemeClr val="dk1"/>
            </a:solidFill>
            <a:ln>
              <a:noFill/>
            </a:ln>
          </p:spPr>
          <p:txBody>
            <a:bodyPr spcFirstLastPara="1" wrap="square" lIns="127995" tIns="127995" rIns="127995" bIns="127995" anchor="ctr" anchorCtr="0">
              <a:noAutofit/>
            </a:bodyPr>
            <a:lstStyle/>
            <a:p>
              <a:endParaRPr sz="3073"/>
            </a:p>
          </p:txBody>
        </p:sp>
        <p:sp>
          <p:nvSpPr>
            <p:cNvPr id="2385" name="Google Shape;2385;p60"/>
            <p:cNvSpPr/>
            <p:nvPr/>
          </p:nvSpPr>
          <p:spPr>
            <a:xfrm>
              <a:off x="3602250" y="3789375"/>
              <a:ext cx="79850" cy="300225"/>
            </a:xfrm>
            <a:custGeom>
              <a:avLst/>
              <a:gdLst/>
              <a:ahLst/>
              <a:cxnLst/>
              <a:rect l="l" t="t" r="r" b="b"/>
              <a:pathLst>
                <a:path w="3194" h="12009" extrusionOk="0">
                  <a:moveTo>
                    <a:pt x="1392" y="1"/>
                  </a:moveTo>
                  <a:cubicBezTo>
                    <a:pt x="0" y="4006"/>
                    <a:pt x="0" y="8003"/>
                    <a:pt x="1392" y="12009"/>
                  </a:cubicBezTo>
                  <a:lnTo>
                    <a:pt x="3087" y="12009"/>
                  </a:lnTo>
                  <a:cubicBezTo>
                    <a:pt x="1847" y="8003"/>
                    <a:pt x="1882" y="4006"/>
                    <a:pt x="3194" y="1"/>
                  </a:cubicBezTo>
                  <a:close/>
                </a:path>
              </a:pathLst>
            </a:custGeom>
            <a:solidFill>
              <a:schemeClr val="dk2"/>
            </a:solidFill>
            <a:ln>
              <a:noFill/>
            </a:ln>
          </p:spPr>
          <p:txBody>
            <a:bodyPr spcFirstLastPara="1" wrap="square" lIns="127995" tIns="127995" rIns="127995" bIns="127995" anchor="ctr" anchorCtr="0">
              <a:noAutofit/>
            </a:bodyPr>
            <a:lstStyle/>
            <a:p>
              <a:endParaRPr sz="3073"/>
            </a:p>
          </p:txBody>
        </p:sp>
        <p:sp>
          <p:nvSpPr>
            <p:cNvPr id="2386" name="Google Shape;2386;p60"/>
            <p:cNvSpPr/>
            <p:nvPr/>
          </p:nvSpPr>
          <p:spPr>
            <a:xfrm>
              <a:off x="4371675" y="3821950"/>
              <a:ext cx="619150" cy="235100"/>
            </a:xfrm>
            <a:custGeom>
              <a:avLst/>
              <a:gdLst/>
              <a:ahLst/>
              <a:cxnLst/>
              <a:rect l="l" t="t" r="r" b="b"/>
              <a:pathLst>
                <a:path w="24766" h="9404" extrusionOk="0">
                  <a:moveTo>
                    <a:pt x="1062" y="0"/>
                  </a:moveTo>
                  <a:cubicBezTo>
                    <a:pt x="1" y="3132"/>
                    <a:pt x="1" y="6272"/>
                    <a:pt x="1062" y="9403"/>
                  </a:cubicBezTo>
                  <a:lnTo>
                    <a:pt x="24765" y="9403"/>
                  </a:lnTo>
                  <a:cubicBezTo>
                    <a:pt x="24578" y="8904"/>
                    <a:pt x="24426" y="8404"/>
                    <a:pt x="24302" y="7904"/>
                  </a:cubicBezTo>
                  <a:cubicBezTo>
                    <a:pt x="24284" y="7851"/>
                    <a:pt x="24275" y="7797"/>
                    <a:pt x="24266" y="7744"/>
                  </a:cubicBezTo>
                  <a:cubicBezTo>
                    <a:pt x="24150" y="7280"/>
                    <a:pt x="24061" y="6816"/>
                    <a:pt x="24007" y="6343"/>
                  </a:cubicBezTo>
                  <a:cubicBezTo>
                    <a:pt x="23998" y="6290"/>
                    <a:pt x="23989" y="6236"/>
                    <a:pt x="23989" y="6183"/>
                  </a:cubicBezTo>
                  <a:cubicBezTo>
                    <a:pt x="23927" y="5719"/>
                    <a:pt x="23900" y="5255"/>
                    <a:pt x="23900" y="4782"/>
                  </a:cubicBezTo>
                  <a:cubicBezTo>
                    <a:pt x="23900" y="4728"/>
                    <a:pt x="23900" y="4675"/>
                    <a:pt x="23900" y="4621"/>
                  </a:cubicBezTo>
                  <a:cubicBezTo>
                    <a:pt x="23900" y="4158"/>
                    <a:pt x="23927" y="3685"/>
                    <a:pt x="23989" y="3221"/>
                  </a:cubicBezTo>
                  <a:cubicBezTo>
                    <a:pt x="23989" y="3167"/>
                    <a:pt x="23998" y="3114"/>
                    <a:pt x="24007" y="3060"/>
                  </a:cubicBezTo>
                  <a:cubicBezTo>
                    <a:pt x="24061" y="2587"/>
                    <a:pt x="24150" y="2124"/>
                    <a:pt x="24266" y="1660"/>
                  </a:cubicBezTo>
                  <a:cubicBezTo>
                    <a:pt x="24275" y="1606"/>
                    <a:pt x="24284" y="1553"/>
                    <a:pt x="24302" y="1499"/>
                  </a:cubicBezTo>
                  <a:cubicBezTo>
                    <a:pt x="24426" y="1000"/>
                    <a:pt x="24578" y="500"/>
                    <a:pt x="24765" y="0"/>
                  </a:cubicBezTo>
                  <a:close/>
                </a:path>
              </a:pathLst>
            </a:custGeom>
            <a:solidFill>
              <a:schemeClr val="lt1"/>
            </a:solidFill>
            <a:ln>
              <a:noFill/>
            </a:ln>
          </p:spPr>
          <p:txBody>
            <a:bodyPr spcFirstLastPara="1" wrap="square" lIns="127995" tIns="127995" rIns="127995" bIns="127995" anchor="ctr" anchorCtr="0">
              <a:noAutofit/>
            </a:bodyPr>
            <a:lstStyle/>
            <a:p>
              <a:endParaRPr sz="3073"/>
            </a:p>
          </p:txBody>
        </p:sp>
        <p:sp>
          <p:nvSpPr>
            <p:cNvPr id="2387" name="Google Shape;2387;p60"/>
            <p:cNvSpPr/>
            <p:nvPr/>
          </p:nvSpPr>
          <p:spPr>
            <a:xfrm>
              <a:off x="4398225" y="3821950"/>
              <a:ext cx="592600" cy="235100"/>
            </a:xfrm>
            <a:custGeom>
              <a:avLst/>
              <a:gdLst/>
              <a:ahLst/>
              <a:cxnLst/>
              <a:rect l="l" t="t" r="r" b="b"/>
              <a:pathLst>
                <a:path w="23704" h="9404" extrusionOk="0">
                  <a:moveTo>
                    <a:pt x="0" y="0"/>
                  </a:moveTo>
                  <a:cubicBezTo>
                    <a:pt x="0" y="0"/>
                    <a:pt x="13302" y="3141"/>
                    <a:pt x="20019" y="9403"/>
                  </a:cubicBezTo>
                  <a:lnTo>
                    <a:pt x="23703" y="9403"/>
                  </a:lnTo>
                  <a:cubicBezTo>
                    <a:pt x="23516" y="8904"/>
                    <a:pt x="23364" y="8404"/>
                    <a:pt x="23240" y="7904"/>
                  </a:cubicBezTo>
                  <a:cubicBezTo>
                    <a:pt x="23222" y="7851"/>
                    <a:pt x="23213" y="7797"/>
                    <a:pt x="23204" y="7744"/>
                  </a:cubicBezTo>
                  <a:cubicBezTo>
                    <a:pt x="23088" y="7280"/>
                    <a:pt x="22999" y="6816"/>
                    <a:pt x="22945" y="6343"/>
                  </a:cubicBezTo>
                  <a:cubicBezTo>
                    <a:pt x="22936" y="6290"/>
                    <a:pt x="22927" y="6236"/>
                    <a:pt x="22927" y="6183"/>
                  </a:cubicBezTo>
                  <a:cubicBezTo>
                    <a:pt x="22865" y="5719"/>
                    <a:pt x="22838" y="5255"/>
                    <a:pt x="22838" y="4782"/>
                  </a:cubicBezTo>
                  <a:cubicBezTo>
                    <a:pt x="22838" y="4728"/>
                    <a:pt x="22838" y="4675"/>
                    <a:pt x="22838" y="4621"/>
                  </a:cubicBezTo>
                  <a:cubicBezTo>
                    <a:pt x="22838" y="4158"/>
                    <a:pt x="22865" y="3685"/>
                    <a:pt x="22927" y="3221"/>
                  </a:cubicBezTo>
                  <a:cubicBezTo>
                    <a:pt x="22927" y="3167"/>
                    <a:pt x="22936" y="3114"/>
                    <a:pt x="22945" y="3060"/>
                  </a:cubicBezTo>
                  <a:cubicBezTo>
                    <a:pt x="22999" y="2587"/>
                    <a:pt x="23088" y="2124"/>
                    <a:pt x="23204" y="1660"/>
                  </a:cubicBezTo>
                  <a:cubicBezTo>
                    <a:pt x="23213" y="1606"/>
                    <a:pt x="23222" y="1553"/>
                    <a:pt x="23240" y="1499"/>
                  </a:cubicBezTo>
                  <a:cubicBezTo>
                    <a:pt x="23364" y="1000"/>
                    <a:pt x="23516" y="500"/>
                    <a:pt x="23703" y="0"/>
                  </a:cubicBezTo>
                  <a:close/>
                </a:path>
              </a:pathLst>
            </a:custGeom>
            <a:solidFill>
              <a:schemeClr val="accent2"/>
            </a:solidFill>
            <a:ln>
              <a:noFill/>
            </a:ln>
          </p:spPr>
          <p:txBody>
            <a:bodyPr spcFirstLastPara="1" wrap="square" lIns="127995" tIns="127995" rIns="127995" bIns="127995" anchor="ctr" anchorCtr="0">
              <a:noAutofit/>
            </a:bodyPr>
            <a:lstStyle/>
            <a:p>
              <a:endParaRPr sz="3073"/>
            </a:p>
          </p:txBody>
        </p:sp>
        <p:sp>
          <p:nvSpPr>
            <p:cNvPr id="2388" name="Google Shape;2388;p60"/>
            <p:cNvSpPr/>
            <p:nvPr/>
          </p:nvSpPr>
          <p:spPr>
            <a:xfrm>
              <a:off x="4323275" y="3789375"/>
              <a:ext cx="689175" cy="300225"/>
            </a:xfrm>
            <a:custGeom>
              <a:avLst/>
              <a:gdLst/>
              <a:ahLst/>
              <a:cxnLst/>
              <a:rect l="l" t="t" r="r" b="b"/>
              <a:pathLst>
                <a:path w="27567" h="12009" extrusionOk="0">
                  <a:moveTo>
                    <a:pt x="1803" y="1"/>
                  </a:moveTo>
                  <a:cubicBezTo>
                    <a:pt x="1803" y="1"/>
                    <a:pt x="215" y="2151"/>
                    <a:pt x="108" y="5826"/>
                  </a:cubicBezTo>
                  <a:cubicBezTo>
                    <a:pt x="1" y="9511"/>
                    <a:pt x="1045" y="12009"/>
                    <a:pt x="1045" y="12009"/>
                  </a:cubicBezTo>
                  <a:lnTo>
                    <a:pt x="27567" y="12009"/>
                  </a:lnTo>
                  <a:lnTo>
                    <a:pt x="27567" y="10706"/>
                  </a:lnTo>
                  <a:lnTo>
                    <a:pt x="2998" y="10706"/>
                  </a:lnTo>
                  <a:cubicBezTo>
                    <a:pt x="2998" y="10706"/>
                    <a:pt x="2115" y="7976"/>
                    <a:pt x="2195" y="5800"/>
                  </a:cubicBezTo>
                  <a:cubicBezTo>
                    <a:pt x="2285" y="3623"/>
                    <a:pt x="2704" y="1740"/>
                    <a:pt x="2998" y="1303"/>
                  </a:cubicBezTo>
                  <a:lnTo>
                    <a:pt x="27567" y="1303"/>
                  </a:lnTo>
                  <a:lnTo>
                    <a:pt x="27567" y="1"/>
                  </a:lnTo>
                  <a:close/>
                </a:path>
              </a:pathLst>
            </a:custGeom>
            <a:solidFill>
              <a:schemeClr val="dk1"/>
            </a:solidFill>
            <a:ln>
              <a:noFill/>
            </a:ln>
          </p:spPr>
          <p:txBody>
            <a:bodyPr spcFirstLastPara="1" wrap="square" lIns="127995" tIns="127995" rIns="127995" bIns="127995" anchor="ctr" anchorCtr="0">
              <a:noAutofit/>
            </a:bodyPr>
            <a:lstStyle/>
            <a:p>
              <a:endParaRPr sz="3073"/>
            </a:p>
          </p:txBody>
        </p:sp>
        <p:sp>
          <p:nvSpPr>
            <p:cNvPr id="2389" name="Google Shape;2389;p60"/>
            <p:cNvSpPr/>
            <p:nvPr/>
          </p:nvSpPr>
          <p:spPr>
            <a:xfrm>
              <a:off x="4288500" y="3789375"/>
              <a:ext cx="79850" cy="300225"/>
            </a:xfrm>
            <a:custGeom>
              <a:avLst/>
              <a:gdLst/>
              <a:ahLst/>
              <a:cxnLst/>
              <a:rect l="l" t="t" r="r" b="b"/>
              <a:pathLst>
                <a:path w="3194" h="12009" extrusionOk="0">
                  <a:moveTo>
                    <a:pt x="1392" y="1"/>
                  </a:moveTo>
                  <a:cubicBezTo>
                    <a:pt x="0" y="4006"/>
                    <a:pt x="0" y="8003"/>
                    <a:pt x="1392" y="12009"/>
                  </a:cubicBezTo>
                  <a:lnTo>
                    <a:pt x="3078" y="12009"/>
                  </a:lnTo>
                  <a:cubicBezTo>
                    <a:pt x="1847" y="8003"/>
                    <a:pt x="1882" y="4006"/>
                    <a:pt x="3194" y="1"/>
                  </a:cubicBezTo>
                  <a:close/>
                </a:path>
              </a:pathLst>
            </a:custGeom>
            <a:solidFill>
              <a:schemeClr val="dk2"/>
            </a:solidFill>
            <a:ln>
              <a:noFill/>
            </a:ln>
          </p:spPr>
          <p:txBody>
            <a:bodyPr spcFirstLastPara="1" wrap="square" lIns="127995" tIns="127995" rIns="127995" bIns="127995" anchor="ctr" anchorCtr="0">
              <a:noAutofit/>
            </a:bodyPr>
            <a:lstStyle/>
            <a:p>
              <a:endParaRPr sz="3073"/>
            </a:p>
          </p:txBody>
        </p:sp>
        <p:sp>
          <p:nvSpPr>
            <p:cNvPr id="2390" name="Google Shape;2390;p60"/>
            <p:cNvSpPr/>
            <p:nvPr/>
          </p:nvSpPr>
          <p:spPr>
            <a:xfrm>
              <a:off x="4447275" y="3859425"/>
              <a:ext cx="531950" cy="4025"/>
            </a:xfrm>
            <a:custGeom>
              <a:avLst/>
              <a:gdLst/>
              <a:ahLst/>
              <a:cxnLst/>
              <a:rect l="l" t="t" r="r" b="b"/>
              <a:pathLst>
                <a:path w="21278" h="161" extrusionOk="0">
                  <a:moveTo>
                    <a:pt x="90" y="0"/>
                  </a:moveTo>
                  <a:cubicBezTo>
                    <a:pt x="45" y="0"/>
                    <a:pt x="1" y="36"/>
                    <a:pt x="1" y="80"/>
                  </a:cubicBezTo>
                  <a:cubicBezTo>
                    <a:pt x="1" y="125"/>
                    <a:pt x="45" y="161"/>
                    <a:pt x="90" y="161"/>
                  </a:cubicBezTo>
                  <a:lnTo>
                    <a:pt x="21242" y="161"/>
                  </a:lnTo>
                  <a:cubicBezTo>
                    <a:pt x="21251" y="107"/>
                    <a:pt x="21260" y="54"/>
                    <a:pt x="21278" y="0"/>
                  </a:cubicBezTo>
                  <a:close/>
                </a:path>
              </a:pathLst>
            </a:custGeom>
            <a:solidFill>
              <a:schemeClr val="dk2"/>
            </a:solidFill>
            <a:ln>
              <a:noFill/>
            </a:ln>
          </p:spPr>
          <p:txBody>
            <a:bodyPr spcFirstLastPara="1" wrap="square" lIns="127995" tIns="127995" rIns="127995" bIns="127995" anchor="ctr" anchorCtr="0">
              <a:noAutofit/>
            </a:bodyPr>
            <a:lstStyle/>
            <a:p>
              <a:endParaRPr sz="3073"/>
            </a:p>
          </p:txBody>
        </p:sp>
        <p:sp>
          <p:nvSpPr>
            <p:cNvPr id="2391" name="Google Shape;2391;p60"/>
            <p:cNvSpPr/>
            <p:nvPr/>
          </p:nvSpPr>
          <p:spPr>
            <a:xfrm>
              <a:off x="4486525" y="3898450"/>
              <a:ext cx="485350" cy="4025"/>
            </a:xfrm>
            <a:custGeom>
              <a:avLst/>
              <a:gdLst/>
              <a:ahLst/>
              <a:cxnLst/>
              <a:rect l="l" t="t" r="r" b="b"/>
              <a:pathLst>
                <a:path w="19414" h="161" extrusionOk="0">
                  <a:moveTo>
                    <a:pt x="81" y="0"/>
                  </a:moveTo>
                  <a:cubicBezTo>
                    <a:pt x="37" y="0"/>
                    <a:pt x="1" y="36"/>
                    <a:pt x="1" y="81"/>
                  </a:cubicBezTo>
                  <a:cubicBezTo>
                    <a:pt x="1" y="125"/>
                    <a:pt x="37" y="161"/>
                    <a:pt x="81" y="161"/>
                  </a:cubicBezTo>
                  <a:lnTo>
                    <a:pt x="19395" y="161"/>
                  </a:lnTo>
                  <a:cubicBezTo>
                    <a:pt x="19395" y="107"/>
                    <a:pt x="19404" y="54"/>
                    <a:pt x="19413" y="0"/>
                  </a:cubicBezTo>
                  <a:close/>
                </a:path>
              </a:pathLst>
            </a:custGeom>
            <a:solidFill>
              <a:schemeClr val="dk2"/>
            </a:solidFill>
            <a:ln>
              <a:noFill/>
            </a:ln>
          </p:spPr>
          <p:txBody>
            <a:bodyPr spcFirstLastPara="1" wrap="square" lIns="127995" tIns="127995" rIns="127995" bIns="127995" anchor="ctr" anchorCtr="0">
              <a:noAutofit/>
            </a:bodyPr>
            <a:lstStyle/>
            <a:p>
              <a:endParaRPr sz="3073"/>
            </a:p>
          </p:txBody>
        </p:sp>
        <p:sp>
          <p:nvSpPr>
            <p:cNvPr id="2392" name="Google Shape;2392;p60"/>
            <p:cNvSpPr/>
            <p:nvPr/>
          </p:nvSpPr>
          <p:spPr>
            <a:xfrm>
              <a:off x="4433225" y="3937475"/>
              <a:ext cx="535975" cy="4025"/>
            </a:xfrm>
            <a:custGeom>
              <a:avLst/>
              <a:gdLst/>
              <a:ahLst/>
              <a:cxnLst/>
              <a:rect l="l" t="t" r="r" b="b"/>
              <a:pathLst>
                <a:path w="21439" h="161" extrusionOk="0">
                  <a:moveTo>
                    <a:pt x="81" y="0"/>
                  </a:moveTo>
                  <a:cubicBezTo>
                    <a:pt x="37" y="0"/>
                    <a:pt x="1" y="36"/>
                    <a:pt x="1" y="81"/>
                  </a:cubicBezTo>
                  <a:cubicBezTo>
                    <a:pt x="1" y="125"/>
                    <a:pt x="37" y="161"/>
                    <a:pt x="81" y="161"/>
                  </a:cubicBezTo>
                  <a:lnTo>
                    <a:pt x="21438" y="161"/>
                  </a:lnTo>
                  <a:cubicBezTo>
                    <a:pt x="21438" y="107"/>
                    <a:pt x="21438" y="54"/>
                    <a:pt x="21438" y="0"/>
                  </a:cubicBezTo>
                  <a:close/>
                </a:path>
              </a:pathLst>
            </a:custGeom>
            <a:solidFill>
              <a:schemeClr val="dk2"/>
            </a:solidFill>
            <a:ln>
              <a:noFill/>
            </a:ln>
          </p:spPr>
          <p:txBody>
            <a:bodyPr spcFirstLastPara="1" wrap="square" lIns="127995" tIns="127995" rIns="127995" bIns="127995" anchor="ctr" anchorCtr="0">
              <a:noAutofit/>
            </a:bodyPr>
            <a:lstStyle/>
            <a:p>
              <a:endParaRPr sz="3073"/>
            </a:p>
          </p:txBody>
        </p:sp>
        <p:sp>
          <p:nvSpPr>
            <p:cNvPr id="2393" name="Google Shape;2393;p60"/>
            <p:cNvSpPr/>
            <p:nvPr/>
          </p:nvSpPr>
          <p:spPr>
            <a:xfrm>
              <a:off x="4472475" y="3976500"/>
              <a:ext cx="499400" cy="4050"/>
            </a:xfrm>
            <a:custGeom>
              <a:avLst/>
              <a:gdLst/>
              <a:ahLst/>
              <a:cxnLst/>
              <a:rect l="l" t="t" r="r" b="b"/>
              <a:pathLst>
                <a:path w="19976" h="162" extrusionOk="0">
                  <a:moveTo>
                    <a:pt x="81" y="1"/>
                  </a:moveTo>
                  <a:cubicBezTo>
                    <a:pt x="37" y="1"/>
                    <a:pt x="1" y="36"/>
                    <a:pt x="1" y="81"/>
                  </a:cubicBezTo>
                  <a:cubicBezTo>
                    <a:pt x="1" y="125"/>
                    <a:pt x="37" y="161"/>
                    <a:pt x="81" y="161"/>
                  </a:cubicBezTo>
                  <a:lnTo>
                    <a:pt x="19975" y="161"/>
                  </a:lnTo>
                  <a:cubicBezTo>
                    <a:pt x="19966" y="108"/>
                    <a:pt x="19957" y="54"/>
                    <a:pt x="19957" y="1"/>
                  </a:cubicBezTo>
                  <a:close/>
                </a:path>
              </a:pathLst>
            </a:custGeom>
            <a:solidFill>
              <a:schemeClr val="dk2"/>
            </a:solidFill>
            <a:ln>
              <a:noFill/>
            </a:ln>
          </p:spPr>
          <p:txBody>
            <a:bodyPr spcFirstLastPara="1" wrap="square" lIns="127995" tIns="127995" rIns="127995" bIns="127995" anchor="ctr" anchorCtr="0">
              <a:noAutofit/>
            </a:bodyPr>
            <a:lstStyle/>
            <a:p>
              <a:endParaRPr sz="3073"/>
            </a:p>
          </p:txBody>
        </p:sp>
        <p:sp>
          <p:nvSpPr>
            <p:cNvPr id="2394" name="Google Shape;2394;p60"/>
            <p:cNvSpPr/>
            <p:nvPr/>
          </p:nvSpPr>
          <p:spPr>
            <a:xfrm>
              <a:off x="4447275" y="4015525"/>
              <a:ext cx="531950" cy="4050"/>
            </a:xfrm>
            <a:custGeom>
              <a:avLst/>
              <a:gdLst/>
              <a:ahLst/>
              <a:cxnLst/>
              <a:rect l="l" t="t" r="r" b="b"/>
              <a:pathLst>
                <a:path w="21278" h="162" extrusionOk="0">
                  <a:moveTo>
                    <a:pt x="90" y="1"/>
                  </a:moveTo>
                  <a:cubicBezTo>
                    <a:pt x="45" y="1"/>
                    <a:pt x="1" y="36"/>
                    <a:pt x="1" y="81"/>
                  </a:cubicBezTo>
                  <a:cubicBezTo>
                    <a:pt x="1" y="126"/>
                    <a:pt x="45" y="161"/>
                    <a:pt x="90" y="161"/>
                  </a:cubicBezTo>
                  <a:lnTo>
                    <a:pt x="21278" y="161"/>
                  </a:lnTo>
                  <a:cubicBezTo>
                    <a:pt x="21260" y="108"/>
                    <a:pt x="21251" y="54"/>
                    <a:pt x="21242" y="1"/>
                  </a:cubicBezTo>
                  <a:close/>
                </a:path>
              </a:pathLst>
            </a:custGeom>
            <a:solidFill>
              <a:schemeClr val="dk2"/>
            </a:solidFill>
            <a:ln>
              <a:noFill/>
            </a:ln>
          </p:spPr>
          <p:txBody>
            <a:bodyPr spcFirstLastPara="1" wrap="square" lIns="127995" tIns="127995" rIns="127995" bIns="127995" anchor="ctr" anchorCtr="0">
              <a:noAutofit/>
            </a:bodyPr>
            <a:lstStyle/>
            <a:p>
              <a:endParaRPr sz="3073"/>
            </a:p>
          </p:txBody>
        </p:sp>
        <p:sp>
          <p:nvSpPr>
            <p:cNvPr id="2395" name="Google Shape;2395;p60"/>
            <p:cNvSpPr/>
            <p:nvPr/>
          </p:nvSpPr>
          <p:spPr>
            <a:xfrm>
              <a:off x="4272650" y="4159600"/>
              <a:ext cx="531725" cy="4275"/>
            </a:xfrm>
            <a:custGeom>
              <a:avLst/>
              <a:gdLst/>
              <a:ahLst/>
              <a:cxnLst/>
              <a:rect l="l" t="t" r="r" b="b"/>
              <a:pathLst>
                <a:path w="21269" h="171" extrusionOk="0">
                  <a:moveTo>
                    <a:pt x="81" y="1"/>
                  </a:moveTo>
                  <a:cubicBezTo>
                    <a:pt x="36" y="1"/>
                    <a:pt x="1" y="45"/>
                    <a:pt x="1" y="90"/>
                  </a:cubicBezTo>
                  <a:cubicBezTo>
                    <a:pt x="1" y="126"/>
                    <a:pt x="36" y="170"/>
                    <a:pt x="81" y="170"/>
                  </a:cubicBezTo>
                  <a:lnTo>
                    <a:pt x="21233" y="170"/>
                  </a:lnTo>
                  <a:cubicBezTo>
                    <a:pt x="21242" y="117"/>
                    <a:pt x="21260" y="54"/>
                    <a:pt x="21268" y="1"/>
                  </a:cubicBezTo>
                  <a:close/>
                </a:path>
              </a:pathLst>
            </a:custGeom>
            <a:solidFill>
              <a:schemeClr val="dk2"/>
            </a:solidFill>
            <a:ln>
              <a:noFill/>
            </a:ln>
          </p:spPr>
          <p:txBody>
            <a:bodyPr spcFirstLastPara="1" wrap="square" lIns="127995" tIns="127995" rIns="127995" bIns="127995" anchor="ctr" anchorCtr="0">
              <a:noAutofit/>
            </a:bodyPr>
            <a:lstStyle/>
            <a:p>
              <a:endParaRPr sz="3073"/>
            </a:p>
          </p:txBody>
        </p:sp>
        <p:sp>
          <p:nvSpPr>
            <p:cNvPr id="2396" name="Google Shape;2396;p60"/>
            <p:cNvSpPr/>
            <p:nvPr/>
          </p:nvSpPr>
          <p:spPr>
            <a:xfrm>
              <a:off x="4311675" y="4198625"/>
              <a:ext cx="485350" cy="4275"/>
            </a:xfrm>
            <a:custGeom>
              <a:avLst/>
              <a:gdLst/>
              <a:ahLst/>
              <a:cxnLst/>
              <a:rect l="l" t="t" r="r" b="b"/>
              <a:pathLst>
                <a:path w="19414" h="171" extrusionOk="0">
                  <a:moveTo>
                    <a:pt x="81" y="1"/>
                  </a:moveTo>
                  <a:cubicBezTo>
                    <a:pt x="37" y="1"/>
                    <a:pt x="1" y="46"/>
                    <a:pt x="1" y="81"/>
                  </a:cubicBezTo>
                  <a:cubicBezTo>
                    <a:pt x="1" y="135"/>
                    <a:pt x="37" y="170"/>
                    <a:pt x="81" y="170"/>
                  </a:cubicBezTo>
                  <a:lnTo>
                    <a:pt x="19395" y="170"/>
                  </a:lnTo>
                  <a:cubicBezTo>
                    <a:pt x="19395" y="117"/>
                    <a:pt x="19404" y="63"/>
                    <a:pt x="19413" y="1"/>
                  </a:cubicBezTo>
                  <a:close/>
                </a:path>
              </a:pathLst>
            </a:custGeom>
            <a:solidFill>
              <a:schemeClr val="dk2"/>
            </a:solidFill>
            <a:ln>
              <a:noFill/>
            </a:ln>
          </p:spPr>
          <p:txBody>
            <a:bodyPr spcFirstLastPara="1" wrap="square" lIns="127995" tIns="127995" rIns="127995" bIns="127995" anchor="ctr" anchorCtr="0">
              <a:noAutofit/>
            </a:bodyPr>
            <a:lstStyle/>
            <a:p>
              <a:endParaRPr sz="3073"/>
            </a:p>
          </p:txBody>
        </p:sp>
        <p:sp>
          <p:nvSpPr>
            <p:cNvPr id="2397" name="Google Shape;2397;p60"/>
            <p:cNvSpPr/>
            <p:nvPr/>
          </p:nvSpPr>
          <p:spPr>
            <a:xfrm>
              <a:off x="4258375" y="4237675"/>
              <a:ext cx="535975" cy="4250"/>
            </a:xfrm>
            <a:custGeom>
              <a:avLst/>
              <a:gdLst/>
              <a:ahLst/>
              <a:cxnLst/>
              <a:rect l="l" t="t" r="r" b="b"/>
              <a:pathLst>
                <a:path w="21439" h="170" extrusionOk="0">
                  <a:moveTo>
                    <a:pt x="81" y="0"/>
                  </a:moveTo>
                  <a:cubicBezTo>
                    <a:pt x="36" y="0"/>
                    <a:pt x="1" y="45"/>
                    <a:pt x="1" y="80"/>
                  </a:cubicBezTo>
                  <a:cubicBezTo>
                    <a:pt x="1" y="134"/>
                    <a:pt x="36" y="170"/>
                    <a:pt x="81" y="170"/>
                  </a:cubicBezTo>
                  <a:lnTo>
                    <a:pt x="21438" y="170"/>
                  </a:lnTo>
                  <a:cubicBezTo>
                    <a:pt x="21438" y="116"/>
                    <a:pt x="21438" y="63"/>
                    <a:pt x="21438" y="0"/>
                  </a:cubicBezTo>
                  <a:close/>
                </a:path>
              </a:pathLst>
            </a:custGeom>
            <a:solidFill>
              <a:schemeClr val="dk2"/>
            </a:solidFill>
            <a:ln>
              <a:noFill/>
            </a:ln>
          </p:spPr>
          <p:txBody>
            <a:bodyPr spcFirstLastPara="1" wrap="square" lIns="127995" tIns="127995" rIns="127995" bIns="127995" anchor="ctr" anchorCtr="0">
              <a:noAutofit/>
            </a:bodyPr>
            <a:lstStyle/>
            <a:p>
              <a:endParaRPr sz="3073"/>
            </a:p>
          </p:txBody>
        </p:sp>
        <p:sp>
          <p:nvSpPr>
            <p:cNvPr id="2398" name="Google Shape;2398;p60"/>
            <p:cNvSpPr/>
            <p:nvPr/>
          </p:nvSpPr>
          <p:spPr>
            <a:xfrm>
              <a:off x="4297625" y="4276700"/>
              <a:ext cx="499400" cy="4250"/>
            </a:xfrm>
            <a:custGeom>
              <a:avLst/>
              <a:gdLst/>
              <a:ahLst/>
              <a:cxnLst/>
              <a:rect l="l" t="t" r="r" b="b"/>
              <a:pathLst>
                <a:path w="19976" h="170" extrusionOk="0">
                  <a:moveTo>
                    <a:pt x="81" y="0"/>
                  </a:moveTo>
                  <a:cubicBezTo>
                    <a:pt x="37" y="0"/>
                    <a:pt x="1" y="36"/>
                    <a:pt x="1" y="89"/>
                  </a:cubicBezTo>
                  <a:cubicBezTo>
                    <a:pt x="1" y="134"/>
                    <a:pt x="37" y="170"/>
                    <a:pt x="81" y="170"/>
                  </a:cubicBezTo>
                  <a:lnTo>
                    <a:pt x="19975" y="170"/>
                  </a:lnTo>
                  <a:cubicBezTo>
                    <a:pt x="19966" y="116"/>
                    <a:pt x="19957" y="63"/>
                    <a:pt x="19957" y="0"/>
                  </a:cubicBezTo>
                  <a:close/>
                </a:path>
              </a:pathLst>
            </a:custGeom>
            <a:solidFill>
              <a:schemeClr val="dk2"/>
            </a:solidFill>
            <a:ln>
              <a:noFill/>
            </a:ln>
          </p:spPr>
          <p:txBody>
            <a:bodyPr spcFirstLastPara="1" wrap="square" lIns="127995" tIns="127995" rIns="127995" bIns="127995" anchor="ctr" anchorCtr="0">
              <a:noAutofit/>
            </a:bodyPr>
            <a:lstStyle/>
            <a:p>
              <a:endParaRPr sz="3073"/>
            </a:p>
          </p:txBody>
        </p:sp>
        <p:sp>
          <p:nvSpPr>
            <p:cNvPr id="2399" name="Google Shape;2399;p60"/>
            <p:cNvSpPr/>
            <p:nvPr/>
          </p:nvSpPr>
          <p:spPr>
            <a:xfrm>
              <a:off x="4272650" y="4315725"/>
              <a:ext cx="531725" cy="4250"/>
            </a:xfrm>
            <a:custGeom>
              <a:avLst/>
              <a:gdLst/>
              <a:ahLst/>
              <a:cxnLst/>
              <a:rect l="l" t="t" r="r" b="b"/>
              <a:pathLst>
                <a:path w="21269" h="170" extrusionOk="0">
                  <a:moveTo>
                    <a:pt x="81" y="0"/>
                  </a:moveTo>
                  <a:cubicBezTo>
                    <a:pt x="36" y="0"/>
                    <a:pt x="1" y="36"/>
                    <a:pt x="1" y="90"/>
                  </a:cubicBezTo>
                  <a:cubicBezTo>
                    <a:pt x="1" y="134"/>
                    <a:pt x="36" y="170"/>
                    <a:pt x="81" y="170"/>
                  </a:cubicBezTo>
                  <a:lnTo>
                    <a:pt x="21268" y="170"/>
                  </a:lnTo>
                  <a:cubicBezTo>
                    <a:pt x="21260" y="116"/>
                    <a:pt x="21242" y="54"/>
                    <a:pt x="21233" y="0"/>
                  </a:cubicBezTo>
                  <a:close/>
                </a:path>
              </a:pathLst>
            </a:custGeom>
            <a:solidFill>
              <a:schemeClr val="dk2"/>
            </a:solidFill>
            <a:ln>
              <a:noFill/>
            </a:ln>
          </p:spPr>
          <p:txBody>
            <a:bodyPr spcFirstLastPara="1" wrap="square" lIns="127995" tIns="127995" rIns="127995" bIns="127995" anchor="ctr" anchorCtr="0">
              <a:noAutofit/>
            </a:bodyPr>
            <a:lstStyle/>
            <a:p>
              <a:endParaRPr sz="3073"/>
            </a:p>
          </p:txBody>
        </p:sp>
      </p:grpSp>
      <p:grpSp>
        <p:nvGrpSpPr>
          <p:cNvPr id="2400" name="Google Shape;2400;p60"/>
          <p:cNvGrpSpPr/>
          <p:nvPr/>
        </p:nvGrpSpPr>
        <p:grpSpPr>
          <a:xfrm>
            <a:off x="4247256" y="3750572"/>
            <a:ext cx="1721010" cy="2033618"/>
            <a:chOff x="863067" y="1741055"/>
            <a:chExt cx="1229293" cy="1452584"/>
          </a:xfrm>
        </p:grpSpPr>
        <p:grpSp>
          <p:nvGrpSpPr>
            <p:cNvPr id="2401" name="Google Shape;2401;p60"/>
            <p:cNvGrpSpPr/>
            <p:nvPr/>
          </p:nvGrpSpPr>
          <p:grpSpPr>
            <a:xfrm>
              <a:off x="863067" y="2851657"/>
              <a:ext cx="1229293" cy="341982"/>
              <a:chOff x="850400" y="4222725"/>
              <a:chExt cx="1796950" cy="499900"/>
            </a:xfrm>
          </p:grpSpPr>
          <p:sp>
            <p:nvSpPr>
              <p:cNvPr id="2402" name="Google Shape;2402;p60"/>
              <p:cNvSpPr/>
              <p:nvPr/>
            </p:nvSpPr>
            <p:spPr>
              <a:xfrm>
                <a:off x="850400" y="4222725"/>
                <a:ext cx="1796950" cy="499900"/>
              </a:xfrm>
              <a:custGeom>
                <a:avLst/>
                <a:gdLst/>
                <a:ahLst/>
                <a:cxnLst/>
                <a:rect l="l" t="t" r="r" b="b"/>
                <a:pathLst>
                  <a:path w="71878" h="19996" extrusionOk="0">
                    <a:moveTo>
                      <a:pt x="1005" y="0"/>
                    </a:moveTo>
                    <a:cubicBezTo>
                      <a:pt x="457" y="0"/>
                      <a:pt x="1" y="457"/>
                      <a:pt x="1" y="1005"/>
                    </a:cubicBezTo>
                    <a:cubicBezTo>
                      <a:pt x="1" y="1575"/>
                      <a:pt x="457" y="2009"/>
                      <a:pt x="1005" y="2009"/>
                    </a:cubicBezTo>
                    <a:lnTo>
                      <a:pt x="1028" y="2009"/>
                    </a:lnTo>
                    <a:lnTo>
                      <a:pt x="1028" y="17987"/>
                    </a:lnTo>
                    <a:lnTo>
                      <a:pt x="1005" y="17987"/>
                    </a:lnTo>
                    <a:cubicBezTo>
                      <a:pt x="457" y="17987"/>
                      <a:pt x="1" y="18420"/>
                      <a:pt x="1" y="18991"/>
                    </a:cubicBezTo>
                    <a:cubicBezTo>
                      <a:pt x="1" y="19539"/>
                      <a:pt x="457" y="19995"/>
                      <a:pt x="1005" y="19995"/>
                    </a:cubicBezTo>
                    <a:lnTo>
                      <a:pt x="61880" y="19995"/>
                    </a:lnTo>
                    <a:cubicBezTo>
                      <a:pt x="67404" y="19995"/>
                      <a:pt x="71877" y="15522"/>
                      <a:pt x="71877" y="9998"/>
                    </a:cubicBezTo>
                    <a:cubicBezTo>
                      <a:pt x="71877" y="4474"/>
                      <a:pt x="67404" y="0"/>
                      <a:pt x="61880" y="0"/>
                    </a:cubicBezTo>
                    <a:close/>
                  </a:path>
                </a:pathLst>
              </a:custGeom>
              <a:solidFill>
                <a:schemeClr val="lt2"/>
              </a:solidFill>
              <a:ln>
                <a:noFill/>
              </a:ln>
            </p:spPr>
            <p:txBody>
              <a:bodyPr spcFirstLastPara="1" wrap="square" lIns="127995" tIns="127995" rIns="127995" bIns="127995" anchor="ctr" anchorCtr="0">
                <a:noAutofit/>
              </a:bodyPr>
              <a:lstStyle/>
              <a:p>
                <a:endParaRPr sz="3073"/>
              </a:p>
            </p:txBody>
          </p:sp>
          <p:sp>
            <p:nvSpPr>
              <p:cNvPr id="2403" name="Google Shape;2403;p60"/>
              <p:cNvSpPr/>
              <p:nvPr/>
            </p:nvSpPr>
            <p:spPr>
              <a:xfrm>
                <a:off x="850975" y="4252400"/>
                <a:ext cx="1743300" cy="440550"/>
              </a:xfrm>
              <a:custGeom>
                <a:avLst/>
                <a:gdLst/>
                <a:ahLst/>
                <a:cxnLst/>
                <a:rect l="l" t="t" r="r" b="b"/>
                <a:pathLst>
                  <a:path w="69732" h="17622" extrusionOk="0">
                    <a:moveTo>
                      <a:pt x="0" y="0"/>
                    </a:moveTo>
                    <a:cubicBezTo>
                      <a:pt x="92" y="480"/>
                      <a:pt x="503" y="822"/>
                      <a:pt x="982" y="822"/>
                    </a:cubicBezTo>
                    <a:lnTo>
                      <a:pt x="1005" y="822"/>
                    </a:lnTo>
                    <a:lnTo>
                      <a:pt x="1005" y="16800"/>
                    </a:lnTo>
                    <a:lnTo>
                      <a:pt x="982" y="16800"/>
                    </a:lnTo>
                    <a:cubicBezTo>
                      <a:pt x="503" y="16800"/>
                      <a:pt x="92" y="17142"/>
                      <a:pt x="0" y="17621"/>
                    </a:cubicBezTo>
                    <a:lnTo>
                      <a:pt x="60921" y="17621"/>
                    </a:lnTo>
                    <a:cubicBezTo>
                      <a:pt x="65783" y="17621"/>
                      <a:pt x="69732" y="13673"/>
                      <a:pt x="69732" y="8811"/>
                    </a:cubicBezTo>
                    <a:cubicBezTo>
                      <a:pt x="69732" y="3949"/>
                      <a:pt x="65783" y="0"/>
                      <a:pt x="60921" y="0"/>
                    </a:cubicBezTo>
                    <a:close/>
                  </a:path>
                </a:pathLst>
              </a:custGeom>
              <a:solidFill>
                <a:schemeClr val="accent1"/>
              </a:solidFill>
              <a:ln>
                <a:noFill/>
              </a:ln>
            </p:spPr>
            <p:txBody>
              <a:bodyPr spcFirstLastPara="1" wrap="square" lIns="127995" tIns="127995" rIns="127995" bIns="127995" anchor="ctr" anchorCtr="0">
                <a:noAutofit/>
              </a:bodyPr>
              <a:lstStyle/>
              <a:p>
                <a:endParaRPr sz="3073"/>
              </a:p>
            </p:txBody>
          </p:sp>
          <p:sp>
            <p:nvSpPr>
              <p:cNvPr id="2404" name="Google Shape;2404;p60"/>
              <p:cNvSpPr/>
              <p:nvPr/>
            </p:nvSpPr>
            <p:spPr>
              <a:xfrm>
                <a:off x="876075" y="4272950"/>
                <a:ext cx="1692525" cy="399450"/>
              </a:xfrm>
              <a:custGeom>
                <a:avLst/>
                <a:gdLst/>
                <a:ahLst/>
                <a:cxnLst/>
                <a:rect l="l" t="t" r="r" b="b"/>
                <a:pathLst>
                  <a:path w="67701" h="15978" extrusionOk="0">
                    <a:moveTo>
                      <a:pt x="1" y="0"/>
                    </a:moveTo>
                    <a:lnTo>
                      <a:pt x="1" y="15978"/>
                    </a:lnTo>
                    <a:lnTo>
                      <a:pt x="59712" y="15978"/>
                    </a:lnTo>
                    <a:cubicBezTo>
                      <a:pt x="64117" y="15978"/>
                      <a:pt x="67701" y="12394"/>
                      <a:pt x="67701" y="7989"/>
                    </a:cubicBezTo>
                    <a:cubicBezTo>
                      <a:pt x="67701" y="3584"/>
                      <a:pt x="64117" y="0"/>
                      <a:pt x="59712" y="0"/>
                    </a:cubicBezTo>
                    <a:close/>
                  </a:path>
                </a:pathLst>
              </a:custGeom>
              <a:solidFill>
                <a:schemeClr val="lt1"/>
              </a:solidFill>
              <a:ln>
                <a:noFill/>
              </a:ln>
            </p:spPr>
            <p:txBody>
              <a:bodyPr spcFirstLastPara="1" wrap="square" lIns="127995" tIns="127995" rIns="127995" bIns="127995" anchor="ctr" anchorCtr="0">
                <a:noAutofit/>
              </a:bodyPr>
              <a:lstStyle/>
              <a:p>
                <a:endParaRPr sz="3073"/>
              </a:p>
            </p:txBody>
          </p:sp>
          <p:sp>
            <p:nvSpPr>
              <p:cNvPr id="2405" name="Google Shape;2405;p60"/>
              <p:cNvSpPr/>
              <p:nvPr/>
            </p:nvSpPr>
            <p:spPr>
              <a:xfrm>
                <a:off x="876075" y="4301475"/>
                <a:ext cx="1608075" cy="8000"/>
              </a:xfrm>
              <a:custGeom>
                <a:avLst/>
                <a:gdLst/>
                <a:ahLst/>
                <a:cxnLst/>
                <a:rect l="l" t="t" r="r" b="b"/>
                <a:pathLst>
                  <a:path w="64323" h="320" extrusionOk="0">
                    <a:moveTo>
                      <a:pt x="1" y="0"/>
                    </a:moveTo>
                    <a:lnTo>
                      <a:pt x="1" y="320"/>
                    </a:lnTo>
                    <a:lnTo>
                      <a:pt x="64322" y="320"/>
                    </a:lnTo>
                    <a:cubicBezTo>
                      <a:pt x="64140" y="206"/>
                      <a:pt x="63980" y="92"/>
                      <a:pt x="63797" y="0"/>
                    </a:cubicBezTo>
                    <a:close/>
                  </a:path>
                </a:pathLst>
              </a:custGeom>
              <a:solidFill>
                <a:schemeClr val="accent2"/>
              </a:solidFill>
              <a:ln>
                <a:noFill/>
              </a:ln>
            </p:spPr>
            <p:txBody>
              <a:bodyPr spcFirstLastPara="1" wrap="square" lIns="127995" tIns="127995" rIns="127995" bIns="127995" anchor="ctr" anchorCtr="0">
                <a:noAutofit/>
              </a:bodyPr>
              <a:lstStyle/>
              <a:p>
                <a:endParaRPr sz="3073"/>
              </a:p>
            </p:txBody>
          </p:sp>
          <p:sp>
            <p:nvSpPr>
              <p:cNvPr id="2406" name="Google Shape;2406;p60"/>
              <p:cNvSpPr/>
              <p:nvPr/>
            </p:nvSpPr>
            <p:spPr>
              <a:xfrm>
                <a:off x="876075" y="4343125"/>
                <a:ext cx="1651450" cy="8575"/>
              </a:xfrm>
              <a:custGeom>
                <a:avLst/>
                <a:gdLst/>
                <a:ahLst/>
                <a:cxnLst/>
                <a:rect l="l" t="t" r="r" b="b"/>
                <a:pathLst>
                  <a:path w="66058" h="343" extrusionOk="0">
                    <a:moveTo>
                      <a:pt x="1" y="1"/>
                    </a:moveTo>
                    <a:lnTo>
                      <a:pt x="1" y="343"/>
                    </a:lnTo>
                    <a:lnTo>
                      <a:pt x="66057" y="343"/>
                    </a:lnTo>
                    <a:cubicBezTo>
                      <a:pt x="65966" y="229"/>
                      <a:pt x="65875" y="115"/>
                      <a:pt x="65783" y="1"/>
                    </a:cubicBezTo>
                    <a:close/>
                  </a:path>
                </a:pathLst>
              </a:custGeom>
              <a:solidFill>
                <a:schemeClr val="accent2"/>
              </a:solidFill>
              <a:ln>
                <a:noFill/>
              </a:ln>
            </p:spPr>
            <p:txBody>
              <a:bodyPr spcFirstLastPara="1" wrap="square" lIns="127995" tIns="127995" rIns="127995" bIns="127995" anchor="ctr" anchorCtr="0">
                <a:noAutofit/>
              </a:bodyPr>
              <a:lstStyle/>
              <a:p>
                <a:endParaRPr sz="3073"/>
              </a:p>
            </p:txBody>
          </p:sp>
          <p:sp>
            <p:nvSpPr>
              <p:cNvPr id="2407" name="Google Shape;2407;p60"/>
              <p:cNvSpPr/>
              <p:nvPr/>
            </p:nvSpPr>
            <p:spPr>
              <a:xfrm>
                <a:off x="876075" y="4384775"/>
                <a:ext cx="1675975" cy="8600"/>
              </a:xfrm>
              <a:custGeom>
                <a:avLst/>
                <a:gdLst/>
                <a:ahLst/>
                <a:cxnLst/>
                <a:rect l="l" t="t" r="r" b="b"/>
                <a:pathLst>
                  <a:path w="67039" h="344" extrusionOk="0">
                    <a:moveTo>
                      <a:pt x="1" y="1"/>
                    </a:moveTo>
                    <a:lnTo>
                      <a:pt x="1" y="343"/>
                    </a:lnTo>
                    <a:lnTo>
                      <a:pt x="67039" y="343"/>
                    </a:lnTo>
                    <a:cubicBezTo>
                      <a:pt x="66993" y="229"/>
                      <a:pt x="66924" y="115"/>
                      <a:pt x="66879" y="1"/>
                    </a:cubicBezTo>
                    <a:close/>
                  </a:path>
                </a:pathLst>
              </a:custGeom>
              <a:solidFill>
                <a:schemeClr val="accent2"/>
              </a:solidFill>
              <a:ln>
                <a:noFill/>
              </a:ln>
            </p:spPr>
            <p:txBody>
              <a:bodyPr spcFirstLastPara="1" wrap="square" lIns="127995" tIns="127995" rIns="127995" bIns="127995" anchor="ctr" anchorCtr="0">
                <a:noAutofit/>
              </a:bodyPr>
              <a:lstStyle/>
              <a:p>
                <a:endParaRPr sz="3073"/>
              </a:p>
            </p:txBody>
          </p:sp>
          <p:sp>
            <p:nvSpPr>
              <p:cNvPr id="2408" name="Google Shape;2408;p60"/>
              <p:cNvSpPr/>
              <p:nvPr/>
            </p:nvSpPr>
            <p:spPr>
              <a:xfrm>
                <a:off x="876075" y="4426450"/>
                <a:ext cx="1688525" cy="8575"/>
              </a:xfrm>
              <a:custGeom>
                <a:avLst/>
                <a:gdLst/>
                <a:ahLst/>
                <a:cxnLst/>
                <a:rect l="l" t="t" r="r" b="b"/>
                <a:pathLst>
                  <a:path w="67541" h="343" extrusionOk="0">
                    <a:moveTo>
                      <a:pt x="1" y="0"/>
                    </a:moveTo>
                    <a:lnTo>
                      <a:pt x="1" y="342"/>
                    </a:lnTo>
                    <a:lnTo>
                      <a:pt x="67541" y="342"/>
                    </a:lnTo>
                    <a:cubicBezTo>
                      <a:pt x="67518" y="228"/>
                      <a:pt x="67495" y="114"/>
                      <a:pt x="67472" y="0"/>
                    </a:cubicBezTo>
                    <a:close/>
                  </a:path>
                </a:pathLst>
              </a:custGeom>
              <a:solidFill>
                <a:schemeClr val="accent2"/>
              </a:solidFill>
              <a:ln>
                <a:noFill/>
              </a:ln>
            </p:spPr>
            <p:txBody>
              <a:bodyPr spcFirstLastPara="1" wrap="square" lIns="127995" tIns="127995" rIns="127995" bIns="127995" anchor="ctr" anchorCtr="0">
                <a:noAutofit/>
              </a:bodyPr>
              <a:lstStyle/>
              <a:p>
                <a:endParaRPr sz="3073"/>
              </a:p>
            </p:txBody>
          </p:sp>
          <p:sp>
            <p:nvSpPr>
              <p:cNvPr id="2409" name="Google Shape;2409;p60"/>
              <p:cNvSpPr/>
              <p:nvPr/>
            </p:nvSpPr>
            <p:spPr>
              <a:xfrm>
                <a:off x="876075" y="4468675"/>
                <a:ext cx="1692525" cy="8000"/>
              </a:xfrm>
              <a:custGeom>
                <a:avLst/>
                <a:gdLst/>
                <a:ahLst/>
                <a:cxnLst/>
                <a:rect l="l" t="t" r="r" b="b"/>
                <a:pathLst>
                  <a:path w="67701" h="320" extrusionOk="0">
                    <a:moveTo>
                      <a:pt x="1" y="0"/>
                    </a:moveTo>
                    <a:lnTo>
                      <a:pt x="1" y="320"/>
                    </a:lnTo>
                    <a:lnTo>
                      <a:pt x="67678" y="320"/>
                    </a:lnTo>
                    <a:cubicBezTo>
                      <a:pt x="67678" y="274"/>
                      <a:pt x="67701" y="206"/>
                      <a:pt x="67701" y="160"/>
                    </a:cubicBezTo>
                    <a:cubicBezTo>
                      <a:pt x="67701" y="91"/>
                      <a:pt x="67678" y="46"/>
                      <a:pt x="67678" y="0"/>
                    </a:cubicBezTo>
                    <a:close/>
                  </a:path>
                </a:pathLst>
              </a:custGeom>
              <a:solidFill>
                <a:schemeClr val="accent2"/>
              </a:solidFill>
              <a:ln>
                <a:noFill/>
              </a:ln>
            </p:spPr>
            <p:txBody>
              <a:bodyPr spcFirstLastPara="1" wrap="square" lIns="127995" tIns="127995" rIns="127995" bIns="127995" anchor="ctr" anchorCtr="0">
                <a:noAutofit/>
              </a:bodyPr>
              <a:lstStyle/>
              <a:p>
                <a:endParaRPr sz="3073"/>
              </a:p>
            </p:txBody>
          </p:sp>
          <p:sp>
            <p:nvSpPr>
              <p:cNvPr id="2410" name="Google Shape;2410;p60"/>
              <p:cNvSpPr/>
              <p:nvPr/>
            </p:nvSpPr>
            <p:spPr>
              <a:xfrm>
                <a:off x="876075" y="4510325"/>
                <a:ext cx="1688525" cy="8575"/>
              </a:xfrm>
              <a:custGeom>
                <a:avLst/>
                <a:gdLst/>
                <a:ahLst/>
                <a:cxnLst/>
                <a:rect l="l" t="t" r="r" b="b"/>
                <a:pathLst>
                  <a:path w="67541" h="343" extrusionOk="0">
                    <a:moveTo>
                      <a:pt x="1" y="0"/>
                    </a:moveTo>
                    <a:lnTo>
                      <a:pt x="1" y="343"/>
                    </a:lnTo>
                    <a:lnTo>
                      <a:pt x="67472" y="343"/>
                    </a:lnTo>
                    <a:cubicBezTo>
                      <a:pt x="67495" y="229"/>
                      <a:pt x="67518" y="115"/>
                      <a:pt x="67541" y="0"/>
                    </a:cubicBezTo>
                    <a:close/>
                  </a:path>
                </a:pathLst>
              </a:custGeom>
              <a:solidFill>
                <a:schemeClr val="accent2"/>
              </a:solidFill>
              <a:ln>
                <a:noFill/>
              </a:ln>
            </p:spPr>
            <p:txBody>
              <a:bodyPr spcFirstLastPara="1" wrap="square" lIns="127995" tIns="127995" rIns="127995" bIns="127995" anchor="ctr" anchorCtr="0">
                <a:noAutofit/>
              </a:bodyPr>
              <a:lstStyle/>
              <a:p>
                <a:endParaRPr sz="3073"/>
              </a:p>
            </p:txBody>
          </p:sp>
          <p:sp>
            <p:nvSpPr>
              <p:cNvPr id="2411" name="Google Shape;2411;p60"/>
              <p:cNvSpPr/>
              <p:nvPr/>
            </p:nvSpPr>
            <p:spPr>
              <a:xfrm>
                <a:off x="876075" y="4551975"/>
                <a:ext cx="1675975" cy="8575"/>
              </a:xfrm>
              <a:custGeom>
                <a:avLst/>
                <a:gdLst/>
                <a:ahLst/>
                <a:cxnLst/>
                <a:rect l="l" t="t" r="r" b="b"/>
                <a:pathLst>
                  <a:path w="67039" h="343" extrusionOk="0">
                    <a:moveTo>
                      <a:pt x="1" y="1"/>
                    </a:moveTo>
                    <a:lnTo>
                      <a:pt x="1" y="343"/>
                    </a:lnTo>
                    <a:lnTo>
                      <a:pt x="66879" y="343"/>
                    </a:lnTo>
                    <a:cubicBezTo>
                      <a:pt x="66924" y="229"/>
                      <a:pt x="66993" y="115"/>
                      <a:pt x="67039" y="1"/>
                    </a:cubicBezTo>
                    <a:close/>
                  </a:path>
                </a:pathLst>
              </a:custGeom>
              <a:solidFill>
                <a:schemeClr val="accent2"/>
              </a:solidFill>
              <a:ln>
                <a:noFill/>
              </a:ln>
            </p:spPr>
            <p:txBody>
              <a:bodyPr spcFirstLastPara="1" wrap="square" lIns="127995" tIns="127995" rIns="127995" bIns="127995" anchor="ctr" anchorCtr="0">
                <a:noAutofit/>
              </a:bodyPr>
              <a:lstStyle/>
              <a:p>
                <a:endParaRPr sz="3073"/>
              </a:p>
            </p:txBody>
          </p:sp>
          <p:sp>
            <p:nvSpPr>
              <p:cNvPr id="2412" name="Google Shape;2412;p60"/>
              <p:cNvSpPr/>
              <p:nvPr/>
            </p:nvSpPr>
            <p:spPr>
              <a:xfrm>
                <a:off x="876075" y="4593625"/>
                <a:ext cx="1651450" cy="8600"/>
              </a:xfrm>
              <a:custGeom>
                <a:avLst/>
                <a:gdLst/>
                <a:ahLst/>
                <a:cxnLst/>
                <a:rect l="l" t="t" r="r" b="b"/>
                <a:pathLst>
                  <a:path w="66058" h="344" extrusionOk="0">
                    <a:moveTo>
                      <a:pt x="1" y="1"/>
                    </a:moveTo>
                    <a:lnTo>
                      <a:pt x="1" y="343"/>
                    </a:lnTo>
                    <a:lnTo>
                      <a:pt x="65783" y="343"/>
                    </a:lnTo>
                    <a:cubicBezTo>
                      <a:pt x="65875" y="229"/>
                      <a:pt x="65966" y="115"/>
                      <a:pt x="66057" y="1"/>
                    </a:cubicBezTo>
                    <a:close/>
                  </a:path>
                </a:pathLst>
              </a:custGeom>
              <a:solidFill>
                <a:schemeClr val="accent2"/>
              </a:solidFill>
              <a:ln>
                <a:noFill/>
              </a:ln>
            </p:spPr>
            <p:txBody>
              <a:bodyPr spcFirstLastPara="1" wrap="square" lIns="127995" tIns="127995" rIns="127995" bIns="127995" anchor="ctr" anchorCtr="0">
                <a:noAutofit/>
              </a:bodyPr>
              <a:lstStyle/>
              <a:p>
                <a:endParaRPr sz="3073"/>
              </a:p>
            </p:txBody>
          </p:sp>
          <p:sp>
            <p:nvSpPr>
              <p:cNvPr id="2413" name="Google Shape;2413;p60"/>
              <p:cNvSpPr/>
              <p:nvPr/>
            </p:nvSpPr>
            <p:spPr>
              <a:xfrm>
                <a:off x="876075" y="4635300"/>
                <a:ext cx="1608075" cy="8575"/>
              </a:xfrm>
              <a:custGeom>
                <a:avLst/>
                <a:gdLst/>
                <a:ahLst/>
                <a:cxnLst/>
                <a:rect l="l" t="t" r="r" b="b"/>
                <a:pathLst>
                  <a:path w="64323" h="343" extrusionOk="0">
                    <a:moveTo>
                      <a:pt x="1" y="0"/>
                    </a:moveTo>
                    <a:lnTo>
                      <a:pt x="1" y="342"/>
                    </a:lnTo>
                    <a:lnTo>
                      <a:pt x="63797" y="342"/>
                    </a:lnTo>
                    <a:cubicBezTo>
                      <a:pt x="63980" y="251"/>
                      <a:pt x="64140" y="137"/>
                      <a:pt x="64322" y="0"/>
                    </a:cubicBezTo>
                    <a:close/>
                  </a:path>
                </a:pathLst>
              </a:custGeom>
              <a:solidFill>
                <a:schemeClr val="accent2"/>
              </a:solidFill>
              <a:ln>
                <a:noFill/>
              </a:ln>
            </p:spPr>
            <p:txBody>
              <a:bodyPr spcFirstLastPara="1" wrap="square" lIns="127995" tIns="127995" rIns="127995" bIns="127995" anchor="ctr" anchorCtr="0">
                <a:noAutofit/>
              </a:bodyPr>
              <a:lstStyle/>
              <a:p>
                <a:endParaRPr sz="3073"/>
              </a:p>
            </p:txBody>
          </p:sp>
          <p:sp>
            <p:nvSpPr>
              <p:cNvPr id="2414" name="Google Shape;2414;p60"/>
              <p:cNvSpPr/>
              <p:nvPr/>
            </p:nvSpPr>
            <p:spPr>
              <a:xfrm>
                <a:off x="2189100" y="4435000"/>
                <a:ext cx="205450" cy="279050"/>
              </a:xfrm>
              <a:custGeom>
                <a:avLst/>
                <a:gdLst/>
                <a:ahLst/>
                <a:cxnLst/>
                <a:rect l="l" t="t" r="r" b="b"/>
                <a:pathLst>
                  <a:path w="8218" h="11162" extrusionOk="0">
                    <a:moveTo>
                      <a:pt x="1" y="0"/>
                    </a:moveTo>
                    <a:lnTo>
                      <a:pt x="1" y="11162"/>
                    </a:lnTo>
                    <a:lnTo>
                      <a:pt x="4109" y="9222"/>
                    </a:lnTo>
                    <a:lnTo>
                      <a:pt x="8218" y="11162"/>
                    </a:lnTo>
                    <a:lnTo>
                      <a:pt x="8218" y="0"/>
                    </a:lnTo>
                    <a:close/>
                  </a:path>
                </a:pathLst>
              </a:custGeom>
              <a:solidFill>
                <a:schemeClr val="dk1"/>
              </a:solidFill>
              <a:ln>
                <a:noFill/>
              </a:ln>
            </p:spPr>
            <p:txBody>
              <a:bodyPr spcFirstLastPara="1" wrap="square" lIns="127995" tIns="127995" rIns="127995" bIns="127995" anchor="ctr" anchorCtr="0">
                <a:noAutofit/>
              </a:bodyPr>
              <a:lstStyle/>
              <a:p>
                <a:endParaRPr sz="3073"/>
              </a:p>
            </p:txBody>
          </p:sp>
          <p:sp>
            <p:nvSpPr>
              <p:cNvPr id="2415" name="Google Shape;2415;p60"/>
              <p:cNvSpPr/>
              <p:nvPr/>
            </p:nvSpPr>
            <p:spPr>
              <a:xfrm>
                <a:off x="2189100" y="4435000"/>
                <a:ext cx="205450" cy="279050"/>
              </a:xfrm>
              <a:custGeom>
                <a:avLst/>
                <a:gdLst/>
                <a:ahLst/>
                <a:cxnLst/>
                <a:rect l="l" t="t" r="r" b="b"/>
                <a:pathLst>
                  <a:path w="8218" h="11162" extrusionOk="0">
                    <a:moveTo>
                      <a:pt x="1" y="0"/>
                    </a:moveTo>
                    <a:lnTo>
                      <a:pt x="8218" y="11162"/>
                    </a:lnTo>
                    <a:lnTo>
                      <a:pt x="8218" y="0"/>
                    </a:lnTo>
                    <a:close/>
                  </a:path>
                </a:pathLst>
              </a:custGeom>
              <a:solidFill>
                <a:schemeClr val="dk2"/>
              </a:solidFill>
              <a:ln>
                <a:noFill/>
              </a:ln>
            </p:spPr>
            <p:txBody>
              <a:bodyPr spcFirstLastPara="1" wrap="square" lIns="127995" tIns="127995" rIns="127995" bIns="127995" anchor="ctr" anchorCtr="0">
                <a:noAutofit/>
              </a:bodyPr>
              <a:lstStyle/>
              <a:p>
                <a:endParaRPr sz="3073"/>
              </a:p>
            </p:txBody>
          </p:sp>
        </p:grpSp>
        <p:grpSp>
          <p:nvGrpSpPr>
            <p:cNvPr id="2416" name="Google Shape;2416;p60"/>
            <p:cNvGrpSpPr/>
            <p:nvPr/>
          </p:nvGrpSpPr>
          <p:grpSpPr>
            <a:xfrm>
              <a:off x="950512" y="1741055"/>
              <a:ext cx="541841" cy="1110619"/>
              <a:chOff x="978225" y="2599275"/>
              <a:chExt cx="792050" cy="1623475"/>
            </a:xfrm>
          </p:grpSpPr>
          <p:sp>
            <p:nvSpPr>
              <p:cNvPr id="2417" name="Google Shape;2417;p60"/>
              <p:cNvSpPr/>
              <p:nvPr/>
            </p:nvSpPr>
            <p:spPr>
              <a:xfrm>
                <a:off x="1042700" y="2702000"/>
                <a:ext cx="663675" cy="1413475"/>
              </a:xfrm>
              <a:custGeom>
                <a:avLst/>
                <a:gdLst/>
                <a:ahLst/>
                <a:cxnLst/>
                <a:rect l="l" t="t" r="r" b="b"/>
                <a:pathLst>
                  <a:path w="26547" h="56539" extrusionOk="0">
                    <a:moveTo>
                      <a:pt x="1" y="0"/>
                    </a:moveTo>
                    <a:lnTo>
                      <a:pt x="1" y="17781"/>
                    </a:lnTo>
                    <a:cubicBezTo>
                      <a:pt x="1" y="22483"/>
                      <a:pt x="3813" y="26295"/>
                      <a:pt x="8515" y="26295"/>
                    </a:cubicBezTo>
                    <a:lnTo>
                      <a:pt x="8560" y="26295"/>
                    </a:lnTo>
                    <a:lnTo>
                      <a:pt x="8560" y="30244"/>
                    </a:lnTo>
                    <a:lnTo>
                      <a:pt x="8515" y="30244"/>
                    </a:lnTo>
                    <a:cubicBezTo>
                      <a:pt x="3813" y="30244"/>
                      <a:pt x="1" y="34055"/>
                      <a:pt x="1" y="38757"/>
                    </a:cubicBezTo>
                    <a:lnTo>
                      <a:pt x="1" y="56538"/>
                    </a:lnTo>
                    <a:lnTo>
                      <a:pt x="26547" y="56538"/>
                    </a:lnTo>
                    <a:lnTo>
                      <a:pt x="26547" y="38757"/>
                    </a:lnTo>
                    <a:cubicBezTo>
                      <a:pt x="26547" y="34055"/>
                      <a:pt x="22735" y="30244"/>
                      <a:pt x="18033" y="30244"/>
                    </a:cubicBezTo>
                    <a:lnTo>
                      <a:pt x="17987" y="30244"/>
                    </a:lnTo>
                    <a:lnTo>
                      <a:pt x="17987" y="26295"/>
                    </a:lnTo>
                    <a:lnTo>
                      <a:pt x="18033" y="26295"/>
                    </a:lnTo>
                    <a:cubicBezTo>
                      <a:pt x="22735" y="26295"/>
                      <a:pt x="26547" y="22483"/>
                      <a:pt x="26547" y="17781"/>
                    </a:cubicBezTo>
                    <a:lnTo>
                      <a:pt x="26547" y="0"/>
                    </a:lnTo>
                    <a:close/>
                  </a:path>
                </a:pathLst>
              </a:custGeom>
              <a:solidFill>
                <a:schemeClr val="dk1"/>
              </a:solidFill>
              <a:ln>
                <a:noFill/>
              </a:ln>
            </p:spPr>
            <p:txBody>
              <a:bodyPr spcFirstLastPara="1" wrap="square" lIns="127995" tIns="127995" rIns="127995" bIns="127995" anchor="ctr" anchorCtr="0">
                <a:noAutofit/>
              </a:bodyPr>
              <a:lstStyle/>
              <a:p>
                <a:endParaRPr sz="3073"/>
              </a:p>
            </p:txBody>
          </p:sp>
          <p:sp>
            <p:nvSpPr>
              <p:cNvPr id="2418" name="Google Shape;2418;p60"/>
              <p:cNvSpPr/>
              <p:nvPr/>
            </p:nvSpPr>
            <p:spPr>
              <a:xfrm>
                <a:off x="1071225" y="2695725"/>
                <a:ext cx="606625" cy="1424300"/>
              </a:xfrm>
              <a:custGeom>
                <a:avLst/>
                <a:gdLst/>
                <a:ahLst/>
                <a:cxnLst/>
                <a:rect l="l" t="t" r="r" b="b"/>
                <a:pathLst>
                  <a:path w="24265" h="56972" extrusionOk="0">
                    <a:moveTo>
                      <a:pt x="1" y="0"/>
                    </a:moveTo>
                    <a:lnTo>
                      <a:pt x="1" y="18032"/>
                    </a:lnTo>
                    <a:cubicBezTo>
                      <a:pt x="1" y="22095"/>
                      <a:pt x="3288" y="25405"/>
                      <a:pt x="7374" y="25405"/>
                    </a:cubicBezTo>
                    <a:lnTo>
                      <a:pt x="7419" y="25405"/>
                    </a:lnTo>
                    <a:cubicBezTo>
                      <a:pt x="8035" y="25405"/>
                      <a:pt x="8538" y="25930"/>
                      <a:pt x="8538" y="26546"/>
                    </a:cubicBezTo>
                    <a:lnTo>
                      <a:pt x="8538" y="30495"/>
                    </a:lnTo>
                    <a:cubicBezTo>
                      <a:pt x="8538" y="31111"/>
                      <a:pt x="8035" y="31636"/>
                      <a:pt x="7419" y="31636"/>
                    </a:cubicBezTo>
                    <a:lnTo>
                      <a:pt x="7374" y="31636"/>
                    </a:lnTo>
                    <a:cubicBezTo>
                      <a:pt x="3288" y="31636"/>
                      <a:pt x="1" y="34946"/>
                      <a:pt x="1" y="39008"/>
                    </a:cubicBezTo>
                    <a:lnTo>
                      <a:pt x="1" y="56972"/>
                    </a:lnTo>
                    <a:lnTo>
                      <a:pt x="24264" y="56972"/>
                    </a:lnTo>
                    <a:lnTo>
                      <a:pt x="24264" y="39008"/>
                    </a:lnTo>
                    <a:cubicBezTo>
                      <a:pt x="24264" y="34946"/>
                      <a:pt x="20955" y="31636"/>
                      <a:pt x="16892" y="31636"/>
                    </a:cubicBezTo>
                    <a:lnTo>
                      <a:pt x="16846" y="31636"/>
                    </a:lnTo>
                    <a:cubicBezTo>
                      <a:pt x="16207" y="31636"/>
                      <a:pt x="15705" y="31111"/>
                      <a:pt x="15705" y="30495"/>
                    </a:cubicBezTo>
                    <a:lnTo>
                      <a:pt x="15705" y="26546"/>
                    </a:lnTo>
                    <a:cubicBezTo>
                      <a:pt x="15705" y="25930"/>
                      <a:pt x="16207" y="25405"/>
                      <a:pt x="16846" y="25405"/>
                    </a:cubicBezTo>
                    <a:lnTo>
                      <a:pt x="16892" y="25405"/>
                    </a:lnTo>
                    <a:cubicBezTo>
                      <a:pt x="20955" y="25405"/>
                      <a:pt x="24264" y="22095"/>
                      <a:pt x="24264" y="18032"/>
                    </a:cubicBezTo>
                    <a:lnTo>
                      <a:pt x="24264" y="0"/>
                    </a:lnTo>
                    <a:close/>
                  </a:path>
                </a:pathLst>
              </a:custGeom>
              <a:solidFill>
                <a:schemeClr val="dk2"/>
              </a:solidFill>
              <a:ln>
                <a:noFill/>
              </a:ln>
            </p:spPr>
            <p:txBody>
              <a:bodyPr spcFirstLastPara="1" wrap="square" lIns="127995" tIns="127995" rIns="127995" bIns="127995" anchor="ctr" anchorCtr="0">
                <a:noAutofit/>
              </a:bodyPr>
              <a:lstStyle/>
              <a:p>
                <a:endParaRPr sz="3073"/>
              </a:p>
            </p:txBody>
          </p:sp>
          <p:sp>
            <p:nvSpPr>
              <p:cNvPr id="2419" name="Google Shape;2419;p60"/>
              <p:cNvSpPr/>
              <p:nvPr/>
            </p:nvSpPr>
            <p:spPr>
              <a:xfrm>
                <a:off x="1084925" y="2986725"/>
                <a:ext cx="578650" cy="1086525"/>
              </a:xfrm>
              <a:custGeom>
                <a:avLst/>
                <a:gdLst/>
                <a:ahLst/>
                <a:cxnLst/>
                <a:rect l="l" t="t" r="r" b="b"/>
                <a:pathLst>
                  <a:path w="23146" h="43461" extrusionOk="0">
                    <a:moveTo>
                      <a:pt x="1" y="1"/>
                    </a:moveTo>
                    <a:lnTo>
                      <a:pt x="1" y="6392"/>
                    </a:lnTo>
                    <a:cubicBezTo>
                      <a:pt x="1" y="10158"/>
                      <a:pt x="3059" y="13217"/>
                      <a:pt x="6826" y="13217"/>
                    </a:cubicBezTo>
                    <a:lnTo>
                      <a:pt x="6871" y="13217"/>
                    </a:lnTo>
                    <a:cubicBezTo>
                      <a:pt x="7807" y="13217"/>
                      <a:pt x="8560" y="13970"/>
                      <a:pt x="8560" y="14906"/>
                    </a:cubicBezTo>
                    <a:lnTo>
                      <a:pt x="8560" y="21228"/>
                    </a:lnTo>
                    <a:cubicBezTo>
                      <a:pt x="8560" y="22164"/>
                      <a:pt x="1" y="27483"/>
                      <a:pt x="1" y="31249"/>
                    </a:cubicBezTo>
                    <a:lnTo>
                      <a:pt x="1" y="43460"/>
                    </a:lnTo>
                    <a:lnTo>
                      <a:pt x="23146" y="43460"/>
                    </a:lnTo>
                    <a:lnTo>
                      <a:pt x="23146" y="31249"/>
                    </a:lnTo>
                    <a:cubicBezTo>
                      <a:pt x="23146" y="27483"/>
                      <a:pt x="14586" y="22164"/>
                      <a:pt x="14586" y="21228"/>
                    </a:cubicBezTo>
                    <a:lnTo>
                      <a:pt x="14586" y="14906"/>
                    </a:lnTo>
                    <a:cubicBezTo>
                      <a:pt x="14586" y="13970"/>
                      <a:pt x="15362" y="13217"/>
                      <a:pt x="16298" y="13217"/>
                    </a:cubicBezTo>
                    <a:lnTo>
                      <a:pt x="16344" y="13217"/>
                    </a:lnTo>
                    <a:cubicBezTo>
                      <a:pt x="20087" y="13217"/>
                      <a:pt x="23146" y="10158"/>
                      <a:pt x="23146" y="6392"/>
                    </a:cubicBezTo>
                    <a:lnTo>
                      <a:pt x="23146" y="2557"/>
                    </a:lnTo>
                    <a:lnTo>
                      <a:pt x="1" y="1"/>
                    </a:lnTo>
                    <a:close/>
                  </a:path>
                </a:pathLst>
              </a:custGeom>
              <a:solidFill>
                <a:schemeClr val="accent2"/>
              </a:solidFill>
              <a:ln>
                <a:noFill/>
              </a:ln>
            </p:spPr>
            <p:txBody>
              <a:bodyPr spcFirstLastPara="1" wrap="square" lIns="127995" tIns="127995" rIns="127995" bIns="127995" anchor="ctr" anchorCtr="0">
                <a:noAutofit/>
              </a:bodyPr>
              <a:lstStyle/>
              <a:p>
                <a:endParaRPr sz="3073"/>
              </a:p>
            </p:txBody>
          </p:sp>
          <p:sp>
            <p:nvSpPr>
              <p:cNvPr id="2420" name="Google Shape;2420;p60"/>
              <p:cNvSpPr/>
              <p:nvPr/>
            </p:nvSpPr>
            <p:spPr>
              <a:xfrm>
                <a:off x="1083225" y="2974750"/>
                <a:ext cx="582075" cy="88225"/>
              </a:xfrm>
              <a:custGeom>
                <a:avLst/>
                <a:gdLst/>
                <a:ahLst/>
                <a:cxnLst/>
                <a:rect l="l" t="t" r="r" b="b"/>
                <a:pathLst>
                  <a:path w="23283" h="3529" extrusionOk="0">
                    <a:moveTo>
                      <a:pt x="3352" y="0"/>
                    </a:moveTo>
                    <a:cubicBezTo>
                      <a:pt x="1357" y="0"/>
                      <a:pt x="113" y="160"/>
                      <a:pt x="69" y="480"/>
                    </a:cubicBezTo>
                    <a:cubicBezTo>
                      <a:pt x="0" y="1142"/>
                      <a:pt x="5113" y="2260"/>
                      <a:pt x="11504" y="2968"/>
                    </a:cubicBezTo>
                    <a:cubicBezTo>
                      <a:pt x="14859" y="3339"/>
                      <a:pt x="17900" y="3528"/>
                      <a:pt x="20042" y="3528"/>
                    </a:cubicBezTo>
                    <a:cubicBezTo>
                      <a:pt x="21979" y="3528"/>
                      <a:pt x="23181" y="3374"/>
                      <a:pt x="23214" y="3059"/>
                    </a:cubicBezTo>
                    <a:cubicBezTo>
                      <a:pt x="23282" y="2374"/>
                      <a:pt x="18169" y="1256"/>
                      <a:pt x="11778" y="548"/>
                    </a:cubicBezTo>
                    <a:cubicBezTo>
                      <a:pt x="8476" y="183"/>
                      <a:pt x="5485" y="0"/>
                      <a:pt x="3352" y="0"/>
                    </a:cubicBezTo>
                    <a:close/>
                  </a:path>
                </a:pathLst>
              </a:custGeom>
              <a:solidFill>
                <a:schemeClr val="lt1"/>
              </a:solidFill>
              <a:ln>
                <a:noFill/>
              </a:ln>
            </p:spPr>
            <p:txBody>
              <a:bodyPr spcFirstLastPara="1" wrap="square" lIns="127995" tIns="127995" rIns="127995" bIns="127995" anchor="ctr" anchorCtr="0">
                <a:noAutofit/>
              </a:bodyPr>
              <a:lstStyle/>
              <a:p>
                <a:endParaRPr sz="3073"/>
              </a:p>
            </p:txBody>
          </p:sp>
          <p:sp>
            <p:nvSpPr>
              <p:cNvPr id="2421" name="Google Shape;2421;p60"/>
              <p:cNvSpPr/>
              <p:nvPr/>
            </p:nvSpPr>
            <p:spPr>
              <a:xfrm>
                <a:off x="1084925" y="3013550"/>
                <a:ext cx="578650" cy="1059700"/>
              </a:xfrm>
              <a:custGeom>
                <a:avLst/>
                <a:gdLst/>
                <a:ahLst/>
                <a:cxnLst/>
                <a:rect l="l" t="t" r="r" b="b"/>
                <a:pathLst>
                  <a:path w="23146" h="42388" extrusionOk="0">
                    <a:moveTo>
                      <a:pt x="1" y="1"/>
                    </a:moveTo>
                    <a:lnTo>
                      <a:pt x="1" y="5319"/>
                    </a:lnTo>
                    <a:cubicBezTo>
                      <a:pt x="1" y="9085"/>
                      <a:pt x="3059" y="12144"/>
                      <a:pt x="6826" y="12144"/>
                    </a:cubicBezTo>
                    <a:lnTo>
                      <a:pt x="6871" y="12144"/>
                    </a:lnTo>
                    <a:cubicBezTo>
                      <a:pt x="7807" y="12144"/>
                      <a:pt x="8560" y="12897"/>
                      <a:pt x="8560" y="13833"/>
                    </a:cubicBezTo>
                    <a:lnTo>
                      <a:pt x="8560" y="20155"/>
                    </a:lnTo>
                    <a:cubicBezTo>
                      <a:pt x="8560" y="21091"/>
                      <a:pt x="1" y="26410"/>
                      <a:pt x="1" y="30176"/>
                    </a:cubicBezTo>
                    <a:lnTo>
                      <a:pt x="1" y="42387"/>
                    </a:lnTo>
                    <a:lnTo>
                      <a:pt x="23146" y="42387"/>
                    </a:lnTo>
                    <a:lnTo>
                      <a:pt x="23146" y="38826"/>
                    </a:lnTo>
                    <a:cubicBezTo>
                      <a:pt x="20315" y="38096"/>
                      <a:pt x="17804" y="36339"/>
                      <a:pt x="15705" y="34102"/>
                    </a:cubicBezTo>
                    <a:cubicBezTo>
                      <a:pt x="12304" y="30518"/>
                      <a:pt x="11185" y="26273"/>
                      <a:pt x="11276" y="21434"/>
                    </a:cubicBezTo>
                    <a:cubicBezTo>
                      <a:pt x="11368" y="17941"/>
                      <a:pt x="12555" y="12760"/>
                      <a:pt x="10843" y="9542"/>
                    </a:cubicBezTo>
                    <a:cubicBezTo>
                      <a:pt x="9587" y="7328"/>
                      <a:pt x="6004" y="7259"/>
                      <a:pt x="4064" y="5890"/>
                    </a:cubicBezTo>
                    <a:cubicBezTo>
                      <a:pt x="1895" y="4429"/>
                      <a:pt x="731" y="2329"/>
                      <a:pt x="1" y="1"/>
                    </a:cubicBezTo>
                    <a:close/>
                  </a:path>
                </a:pathLst>
              </a:custGeom>
              <a:solidFill>
                <a:schemeClr val="accent2"/>
              </a:solidFill>
              <a:ln>
                <a:noFill/>
              </a:ln>
            </p:spPr>
            <p:txBody>
              <a:bodyPr spcFirstLastPara="1" wrap="square" lIns="127995" tIns="127995" rIns="127995" bIns="127995" anchor="ctr" anchorCtr="0">
                <a:noAutofit/>
              </a:bodyPr>
              <a:lstStyle/>
              <a:p>
                <a:endParaRPr sz="3073"/>
              </a:p>
            </p:txBody>
          </p:sp>
          <p:sp>
            <p:nvSpPr>
              <p:cNvPr id="2422" name="Google Shape;2422;p60"/>
              <p:cNvSpPr/>
              <p:nvPr/>
            </p:nvSpPr>
            <p:spPr>
              <a:xfrm>
                <a:off x="1042709" y="2701994"/>
                <a:ext cx="663675" cy="1413475"/>
              </a:xfrm>
              <a:custGeom>
                <a:avLst/>
                <a:gdLst/>
                <a:ahLst/>
                <a:cxnLst/>
                <a:rect l="l" t="t" r="r" b="b"/>
                <a:pathLst>
                  <a:path w="26547" h="56539" extrusionOk="0">
                    <a:moveTo>
                      <a:pt x="1" y="0"/>
                    </a:moveTo>
                    <a:lnTo>
                      <a:pt x="1" y="17781"/>
                    </a:lnTo>
                    <a:cubicBezTo>
                      <a:pt x="1" y="22483"/>
                      <a:pt x="3813" y="26295"/>
                      <a:pt x="8515" y="26295"/>
                    </a:cubicBezTo>
                    <a:lnTo>
                      <a:pt x="8560" y="26295"/>
                    </a:lnTo>
                    <a:lnTo>
                      <a:pt x="8560" y="30244"/>
                    </a:lnTo>
                    <a:lnTo>
                      <a:pt x="8515" y="30244"/>
                    </a:lnTo>
                    <a:cubicBezTo>
                      <a:pt x="3813" y="30244"/>
                      <a:pt x="1" y="34055"/>
                      <a:pt x="1" y="38757"/>
                    </a:cubicBezTo>
                    <a:lnTo>
                      <a:pt x="1" y="56538"/>
                    </a:lnTo>
                    <a:lnTo>
                      <a:pt x="26547" y="56538"/>
                    </a:lnTo>
                    <a:lnTo>
                      <a:pt x="1142" y="0"/>
                    </a:lnTo>
                    <a:close/>
                  </a:path>
                </a:pathLst>
              </a:custGeom>
              <a:solidFill>
                <a:schemeClr val="dk2">
                  <a:alpha val="28930"/>
                </a:schemeClr>
              </a:solidFill>
              <a:ln>
                <a:noFill/>
              </a:ln>
            </p:spPr>
            <p:txBody>
              <a:bodyPr spcFirstLastPara="1" wrap="square" lIns="127995" tIns="127995" rIns="127995" bIns="127995" anchor="ctr" anchorCtr="0">
                <a:noAutofit/>
              </a:bodyPr>
              <a:lstStyle/>
              <a:p>
                <a:endParaRPr sz="3073"/>
              </a:p>
            </p:txBody>
          </p:sp>
          <p:sp>
            <p:nvSpPr>
              <p:cNvPr id="2423" name="Google Shape;2423;p60"/>
              <p:cNvSpPr/>
              <p:nvPr/>
            </p:nvSpPr>
            <p:spPr>
              <a:xfrm>
                <a:off x="1022150" y="4102325"/>
                <a:ext cx="704200" cy="17700"/>
              </a:xfrm>
              <a:custGeom>
                <a:avLst/>
                <a:gdLst/>
                <a:ahLst/>
                <a:cxnLst/>
                <a:rect l="l" t="t" r="r" b="b"/>
                <a:pathLst>
                  <a:path w="28168" h="708" extrusionOk="0">
                    <a:moveTo>
                      <a:pt x="343" y="0"/>
                    </a:moveTo>
                    <a:cubicBezTo>
                      <a:pt x="161" y="0"/>
                      <a:pt x="1" y="160"/>
                      <a:pt x="1" y="366"/>
                    </a:cubicBezTo>
                    <a:cubicBezTo>
                      <a:pt x="1" y="548"/>
                      <a:pt x="161" y="708"/>
                      <a:pt x="343" y="708"/>
                    </a:cubicBezTo>
                    <a:lnTo>
                      <a:pt x="27825" y="708"/>
                    </a:lnTo>
                    <a:cubicBezTo>
                      <a:pt x="28008" y="708"/>
                      <a:pt x="28167" y="548"/>
                      <a:pt x="28167" y="366"/>
                    </a:cubicBezTo>
                    <a:cubicBezTo>
                      <a:pt x="28167" y="160"/>
                      <a:pt x="28008" y="0"/>
                      <a:pt x="27825" y="0"/>
                    </a:cubicBezTo>
                    <a:close/>
                  </a:path>
                </a:pathLst>
              </a:custGeom>
              <a:solidFill>
                <a:schemeClr val="lt2"/>
              </a:solidFill>
              <a:ln>
                <a:noFill/>
              </a:ln>
            </p:spPr>
            <p:txBody>
              <a:bodyPr spcFirstLastPara="1" wrap="square" lIns="127995" tIns="127995" rIns="127995" bIns="127995" anchor="ctr" anchorCtr="0">
                <a:noAutofit/>
              </a:bodyPr>
              <a:lstStyle/>
              <a:p>
                <a:endParaRPr sz="3073"/>
              </a:p>
            </p:txBody>
          </p:sp>
          <p:sp>
            <p:nvSpPr>
              <p:cNvPr id="2424" name="Google Shape;2424;p60"/>
              <p:cNvSpPr/>
              <p:nvPr/>
            </p:nvSpPr>
            <p:spPr>
              <a:xfrm>
                <a:off x="1022725" y="2702000"/>
                <a:ext cx="700200" cy="17125"/>
              </a:xfrm>
              <a:custGeom>
                <a:avLst/>
                <a:gdLst/>
                <a:ahLst/>
                <a:cxnLst/>
                <a:rect l="l" t="t" r="r" b="b"/>
                <a:pathLst>
                  <a:path w="28008" h="685" extrusionOk="0">
                    <a:moveTo>
                      <a:pt x="343" y="0"/>
                    </a:moveTo>
                    <a:cubicBezTo>
                      <a:pt x="161" y="0"/>
                      <a:pt x="1" y="160"/>
                      <a:pt x="1" y="342"/>
                    </a:cubicBezTo>
                    <a:cubicBezTo>
                      <a:pt x="1" y="525"/>
                      <a:pt x="161" y="685"/>
                      <a:pt x="343" y="685"/>
                    </a:cubicBezTo>
                    <a:lnTo>
                      <a:pt x="27665" y="685"/>
                    </a:lnTo>
                    <a:cubicBezTo>
                      <a:pt x="27848" y="685"/>
                      <a:pt x="28007" y="525"/>
                      <a:pt x="28007" y="342"/>
                    </a:cubicBezTo>
                    <a:cubicBezTo>
                      <a:pt x="28007" y="160"/>
                      <a:pt x="27848" y="0"/>
                      <a:pt x="27665" y="0"/>
                    </a:cubicBezTo>
                    <a:close/>
                  </a:path>
                </a:pathLst>
              </a:custGeom>
              <a:solidFill>
                <a:schemeClr val="lt2"/>
              </a:solidFill>
              <a:ln>
                <a:noFill/>
              </a:ln>
            </p:spPr>
            <p:txBody>
              <a:bodyPr spcFirstLastPara="1" wrap="square" lIns="127995" tIns="127995" rIns="127995" bIns="127995" anchor="ctr" anchorCtr="0">
                <a:noAutofit/>
              </a:bodyPr>
              <a:lstStyle/>
              <a:p>
                <a:endParaRPr sz="3073"/>
              </a:p>
            </p:txBody>
          </p:sp>
          <p:sp>
            <p:nvSpPr>
              <p:cNvPr id="2425" name="Google Shape;2425;p60"/>
              <p:cNvSpPr/>
              <p:nvPr/>
            </p:nvSpPr>
            <p:spPr>
              <a:xfrm>
                <a:off x="978225" y="4117725"/>
                <a:ext cx="792050" cy="105025"/>
              </a:xfrm>
              <a:custGeom>
                <a:avLst/>
                <a:gdLst/>
                <a:ahLst/>
                <a:cxnLst/>
                <a:rect l="l" t="t" r="r" b="b"/>
                <a:pathLst>
                  <a:path w="31682" h="4201" extrusionOk="0">
                    <a:moveTo>
                      <a:pt x="2100" y="1"/>
                    </a:moveTo>
                    <a:cubicBezTo>
                      <a:pt x="936" y="1"/>
                      <a:pt x="0" y="936"/>
                      <a:pt x="0" y="2101"/>
                    </a:cubicBezTo>
                    <a:cubicBezTo>
                      <a:pt x="0" y="3265"/>
                      <a:pt x="936" y="4200"/>
                      <a:pt x="2100" y="4200"/>
                    </a:cubicBezTo>
                    <a:lnTo>
                      <a:pt x="29582" y="4200"/>
                    </a:lnTo>
                    <a:cubicBezTo>
                      <a:pt x="30746" y="4200"/>
                      <a:pt x="31682" y="3265"/>
                      <a:pt x="31682" y="2101"/>
                    </a:cubicBezTo>
                    <a:cubicBezTo>
                      <a:pt x="31682" y="936"/>
                      <a:pt x="30746" y="1"/>
                      <a:pt x="29582" y="1"/>
                    </a:cubicBezTo>
                    <a:close/>
                  </a:path>
                </a:pathLst>
              </a:custGeom>
              <a:solidFill>
                <a:schemeClr val="accent1"/>
              </a:solidFill>
              <a:ln>
                <a:noFill/>
              </a:ln>
            </p:spPr>
            <p:txBody>
              <a:bodyPr spcFirstLastPara="1" wrap="square" lIns="127995" tIns="127995" rIns="127995" bIns="127995" anchor="ctr" anchorCtr="0">
                <a:noAutofit/>
              </a:bodyPr>
              <a:lstStyle/>
              <a:p>
                <a:endParaRPr sz="3073"/>
              </a:p>
            </p:txBody>
          </p:sp>
          <p:sp>
            <p:nvSpPr>
              <p:cNvPr id="2426" name="Google Shape;2426;p60"/>
              <p:cNvSpPr/>
              <p:nvPr/>
            </p:nvSpPr>
            <p:spPr>
              <a:xfrm>
                <a:off x="978225" y="4170225"/>
                <a:ext cx="792050" cy="52525"/>
              </a:xfrm>
              <a:custGeom>
                <a:avLst/>
                <a:gdLst/>
                <a:ahLst/>
                <a:cxnLst/>
                <a:rect l="l" t="t" r="r" b="b"/>
                <a:pathLst>
                  <a:path w="31682" h="2101" extrusionOk="0">
                    <a:moveTo>
                      <a:pt x="0" y="1"/>
                    </a:moveTo>
                    <a:cubicBezTo>
                      <a:pt x="0" y="1165"/>
                      <a:pt x="936" y="2100"/>
                      <a:pt x="2100" y="2100"/>
                    </a:cubicBezTo>
                    <a:lnTo>
                      <a:pt x="29582" y="2100"/>
                    </a:lnTo>
                    <a:cubicBezTo>
                      <a:pt x="30746" y="2100"/>
                      <a:pt x="31682" y="1165"/>
                      <a:pt x="31682" y="1"/>
                    </a:cubicBezTo>
                    <a:close/>
                  </a:path>
                </a:pathLst>
              </a:custGeom>
              <a:solidFill>
                <a:schemeClr val="lt2"/>
              </a:solidFill>
              <a:ln>
                <a:noFill/>
              </a:ln>
            </p:spPr>
            <p:txBody>
              <a:bodyPr spcFirstLastPara="1" wrap="square" lIns="127995" tIns="127995" rIns="127995" bIns="127995" anchor="ctr" anchorCtr="0">
                <a:noAutofit/>
              </a:bodyPr>
              <a:lstStyle/>
              <a:p>
                <a:endParaRPr sz="3073"/>
              </a:p>
            </p:txBody>
          </p:sp>
          <p:sp>
            <p:nvSpPr>
              <p:cNvPr id="2427" name="Google Shape;2427;p60"/>
              <p:cNvSpPr/>
              <p:nvPr/>
            </p:nvSpPr>
            <p:spPr>
              <a:xfrm>
                <a:off x="978225" y="2599275"/>
                <a:ext cx="792050" cy="105025"/>
              </a:xfrm>
              <a:custGeom>
                <a:avLst/>
                <a:gdLst/>
                <a:ahLst/>
                <a:cxnLst/>
                <a:rect l="l" t="t" r="r" b="b"/>
                <a:pathLst>
                  <a:path w="31682" h="4201" extrusionOk="0">
                    <a:moveTo>
                      <a:pt x="2100" y="1"/>
                    </a:moveTo>
                    <a:cubicBezTo>
                      <a:pt x="936" y="1"/>
                      <a:pt x="0" y="936"/>
                      <a:pt x="0" y="2100"/>
                    </a:cubicBezTo>
                    <a:cubicBezTo>
                      <a:pt x="0" y="3265"/>
                      <a:pt x="936" y="4200"/>
                      <a:pt x="2100" y="4200"/>
                    </a:cubicBezTo>
                    <a:lnTo>
                      <a:pt x="29582" y="4200"/>
                    </a:lnTo>
                    <a:cubicBezTo>
                      <a:pt x="30746" y="4200"/>
                      <a:pt x="31682" y="3265"/>
                      <a:pt x="31682" y="2100"/>
                    </a:cubicBezTo>
                    <a:cubicBezTo>
                      <a:pt x="31682" y="936"/>
                      <a:pt x="30746" y="1"/>
                      <a:pt x="29582" y="1"/>
                    </a:cubicBezTo>
                    <a:close/>
                  </a:path>
                </a:pathLst>
              </a:custGeom>
              <a:solidFill>
                <a:schemeClr val="accent1"/>
              </a:solidFill>
              <a:ln>
                <a:noFill/>
              </a:ln>
            </p:spPr>
            <p:txBody>
              <a:bodyPr spcFirstLastPara="1" wrap="square" lIns="127995" tIns="127995" rIns="127995" bIns="127995" anchor="ctr" anchorCtr="0">
                <a:noAutofit/>
              </a:bodyPr>
              <a:lstStyle/>
              <a:p>
                <a:endParaRPr sz="3073"/>
              </a:p>
            </p:txBody>
          </p:sp>
          <p:sp>
            <p:nvSpPr>
              <p:cNvPr id="2428" name="Google Shape;2428;p60"/>
              <p:cNvSpPr/>
              <p:nvPr/>
            </p:nvSpPr>
            <p:spPr>
              <a:xfrm>
                <a:off x="978225" y="2599275"/>
                <a:ext cx="792050" cy="52525"/>
              </a:xfrm>
              <a:custGeom>
                <a:avLst/>
                <a:gdLst/>
                <a:ahLst/>
                <a:cxnLst/>
                <a:rect l="l" t="t" r="r" b="b"/>
                <a:pathLst>
                  <a:path w="31682" h="2101" extrusionOk="0">
                    <a:moveTo>
                      <a:pt x="2100" y="1"/>
                    </a:moveTo>
                    <a:cubicBezTo>
                      <a:pt x="936" y="1"/>
                      <a:pt x="0" y="936"/>
                      <a:pt x="0" y="2100"/>
                    </a:cubicBezTo>
                    <a:lnTo>
                      <a:pt x="31682" y="2100"/>
                    </a:lnTo>
                    <a:cubicBezTo>
                      <a:pt x="31682" y="936"/>
                      <a:pt x="30746" y="1"/>
                      <a:pt x="29582" y="1"/>
                    </a:cubicBezTo>
                    <a:close/>
                  </a:path>
                </a:pathLst>
              </a:custGeom>
              <a:solidFill>
                <a:schemeClr val="lt2"/>
              </a:solidFill>
              <a:ln>
                <a:noFill/>
              </a:ln>
            </p:spPr>
            <p:txBody>
              <a:bodyPr spcFirstLastPara="1" wrap="square" lIns="127995" tIns="127995" rIns="127995" bIns="127995" anchor="ctr" anchorCtr="0">
                <a:noAutofit/>
              </a:bodyPr>
              <a:lstStyle/>
              <a:p>
                <a:endParaRPr sz="3073"/>
              </a:p>
            </p:txBody>
          </p:sp>
        </p:grpSp>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65"/>
        <p:cNvGrpSpPr/>
        <p:nvPr/>
      </p:nvGrpSpPr>
      <p:grpSpPr>
        <a:xfrm>
          <a:off x="0" y="0"/>
          <a:ext cx="0" cy="0"/>
          <a:chOff x="0" y="0"/>
          <a:chExt cx="0" cy="0"/>
        </a:xfrm>
      </p:grpSpPr>
      <p:sp>
        <p:nvSpPr>
          <p:cNvPr id="1869" name="Google Shape;1869;p46"/>
          <p:cNvSpPr txBox="1">
            <a:spLocks noGrp="1"/>
          </p:cNvSpPr>
          <p:nvPr>
            <p:ph type="title"/>
          </p:nvPr>
        </p:nvSpPr>
        <p:spPr>
          <a:xfrm>
            <a:off x="1571368" y="900894"/>
            <a:ext cx="13926064" cy="1504382"/>
          </a:xfrm>
          <a:prstGeom prst="rect">
            <a:avLst/>
          </a:prstGeom>
        </p:spPr>
        <p:txBody>
          <a:bodyPr spcFirstLastPara="1" wrap="square" lIns="127995" tIns="127995" rIns="127995" bIns="127995" anchor="t" anchorCtr="0">
            <a:noAutofit/>
          </a:bodyPr>
          <a:lstStyle/>
          <a:p>
            <a:r>
              <a:rPr lang="en-US" sz="2800" dirty="0"/>
              <a:t>The debate over the legalization of euthanasia is multifaceted, involving considerations of ethics, individual rights, Public opinion and legal frameworks on euthanasia vary widely across different countries and regions.</a:t>
            </a:r>
            <a:endParaRPr sz="2800" dirty="0"/>
          </a:p>
        </p:txBody>
      </p:sp>
      <p:sp>
        <p:nvSpPr>
          <p:cNvPr id="3" name="Sous-titre 2">
            <a:extLst>
              <a:ext uri="{FF2B5EF4-FFF2-40B4-BE49-F238E27FC236}">
                <a16:creationId xmlns:a16="http://schemas.microsoft.com/office/drawing/2014/main" id="{C211C83F-D320-7221-8A8B-F46F9F5DDB8E}"/>
              </a:ext>
            </a:extLst>
          </p:cNvPr>
          <p:cNvSpPr>
            <a:spLocks noGrp="1"/>
          </p:cNvSpPr>
          <p:nvPr>
            <p:ph type="subTitle" idx="1"/>
          </p:nvPr>
        </p:nvSpPr>
        <p:spPr>
          <a:xfrm>
            <a:off x="3933677" y="2730895"/>
            <a:ext cx="3927840" cy="990080"/>
          </a:xfrm>
        </p:spPr>
        <p:txBody>
          <a:bodyPr/>
          <a:lstStyle/>
          <a:p>
            <a:r>
              <a:rPr lang="en-US" sz="2400" dirty="0"/>
              <a:t>Arguments in Favor of Legalizing Euthanasia</a:t>
            </a:r>
          </a:p>
        </p:txBody>
      </p:sp>
      <p:sp>
        <p:nvSpPr>
          <p:cNvPr id="5" name="Sous-titre 4">
            <a:extLst>
              <a:ext uri="{FF2B5EF4-FFF2-40B4-BE49-F238E27FC236}">
                <a16:creationId xmlns:a16="http://schemas.microsoft.com/office/drawing/2014/main" id="{C6A7B85A-FA6F-A0AB-A2D1-BFC60852B7B8}"/>
              </a:ext>
            </a:extLst>
          </p:cNvPr>
          <p:cNvSpPr>
            <a:spLocks noGrp="1"/>
          </p:cNvSpPr>
          <p:nvPr>
            <p:ph type="subTitle" idx="5"/>
          </p:nvPr>
        </p:nvSpPr>
        <p:spPr>
          <a:xfrm>
            <a:off x="8943484" y="2730895"/>
            <a:ext cx="3927840" cy="990080"/>
          </a:xfrm>
        </p:spPr>
        <p:txBody>
          <a:bodyPr/>
          <a:lstStyle/>
          <a:p>
            <a:r>
              <a:rPr lang="fr-FR" sz="2400" dirty="0"/>
              <a:t>Arguments Against </a:t>
            </a:r>
            <a:r>
              <a:rPr lang="fr-FR" sz="2400" dirty="0" err="1"/>
              <a:t>Legalizing</a:t>
            </a:r>
            <a:r>
              <a:rPr lang="fr-FR" sz="2400" dirty="0"/>
              <a:t> Euthanasia</a:t>
            </a:r>
          </a:p>
        </p:txBody>
      </p:sp>
      <p:sp>
        <p:nvSpPr>
          <p:cNvPr id="9" name="Sous-titre 8">
            <a:extLst>
              <a:ext uri="{FF2B5EF4-FFF2-40B4-BE49-F238E27FC236}">
                <a16:creationId xmlns:a16="http://schemas.microsoft.com/office/drawing/2014/main" id="{C9B3DF42-336E-F60E-D0F5-F8BF9E21FC45}"/>
              </a:ext>
            </a:extLst>
          </p:cNvPr>
          <p:cNvSpPr>
            <a:spLocks noGrp="1"/>
          </p:cNvSpPr>
          <p:nvPr>
            <p:ph type="subTitle" idx="2"/>
          </p:nvPr>
        </p:nvSpPr>
        <p:spPr>
          <a:xfrm>
            <a:off x="3933676" y="4005185"/>
            <a:ext cx="3927840" cy="4409772"/>
          </a:xfrm>
        </p:spPr>
        <p:txBody>
          <a:bodyPr>
            <a:normAutofit lnSpcReduction="10000"/>
          </a:bodyPr>
          <a:lstStyle/>
          <a:p>
            <a:pPr marL="609600" indent="-457200" algn="l">
              <a:spcAft>
                <a:spcPts val="1000"/>
              </a:spcAft>
              <a:buFont typeface="Arial" panose="020B0604020202020204" pitchFamily="34" charset="0"/>
              <a:buChar char="•"/>
            </a:pPr>
            <a:r>
              <a:rPr lang="fr-FR" sz="2400" i="0" dirty="0" err="1">
                <a:effectLst/>
                <a:latin typeface="Lato" panose="020F0502020204030203" pitchFamily="34" charset="0"/>
                <a:ea typeface="Lato" panose="020F0502020204030203" pitchFamily="34" charset="0"/>
                <a:cs typeface="Lato" panose="020F0502020204030203" pitchFamily="34" charset="0"/>
              </a:rPr>
              <a:t>Individual</a:t>
            </a:r>
            <a:r>
              <a:rPr lang="fr-FR" sz="2400" i="0" dirty="0">
                <a:effectLst/>
                <a:latin typeface="Lato" panose="020F0502020204030203" pitchFamily="34" charset="0"/>
                <a:ea typeface="Lato" panose="020F0502020204030203" pitchFamily="34" charset="0"/>
                <a:cs typeface="Lato" panose="020F0502020204030203" pitchFamily="34" charset="0"/>
              </a:rPr>
              <a:t> Autonomy</a:t>
            </a:r>
          </a:p>
          <a:p>
            <a:pPr marL="609600" indent="-457200" algn="l">
              <a:spcAft>
                <a:spcPts val="1000"/>
              </a:spcAft>
              <a:buFont typeface="Arial" panose="020B0604020202020204" pitchFamily="34" charset="0"/>
              <a:buChar char="•"/>
            </a:pPr>
            <a:r>
              <a:rPr lang="fr-FR" sz="2400" i="0" dirty="0">
                <a:effectLst/>
                <a:latin typeface="Lato" panose="020F0502020204030203" pitchFamily="34" charset="0"/>
                <a:ea typeface="Lato" panose="020F0502020204030203" pitchFamily="34" charset="0"/>
                <a:cs typeface="Lato" panose="020F0502020204030203" pitchFamily="34" charset="0"/>
              </a:rPr>
              <a:t>Relief </a:t>
            </a:r>
            <a:r>
              <a:rPr lang="fr-FR" sz="2400" i="0" dirty="0" err="1">
                <a:effectLst/>
                <a:latin typeface="Lato" panose="020F0502020204030203" pitchFamily="34" charset="0"/>
                <a:ea typeface="Lato" panose="020F0502020204030203" pitchFamily="34" charset="0"/>
                <a:cs typeface="Lato" panose="020F0502020204030203" pitchFamily="34" charset="0"/>
              </a:rPr>
              <a:t>from</a:t>
            </a:r>
            <a:r>
              <a:rPr lang="fr-FR" sz="2400" i="0" dirty="0">
                <a:effectLst/>
                <a:latin typeface="Lato" panose="020F0502020204030203" pitchFamily="34" charset="0"/>
                <a:ea typeface="Lato" panose="020F0502020204030203" pitchFamily="34" charset="0"/>
                <a:cs typeface="Lato" panose="020F0502020204030203" pitchFamily="34" charset="0"/>
              </a:rPr>
              <a:t> </a:t>
            </a:r>
            <a:r>
              <a:rPr lang="fr-FR" sz="2400" i="0" dirty="0" err="1">
                <a:effectLst/>
                <a:latin typeface="Lato" panose="020F0502020204030203" pitchFamily="34" charset="0"/>
                <a:ea typeface="Lato" panose="020F0502020204030203" pitchFamily="34" charset="0"/>
                <a:cs typeface="Lato" panose="020F0502020204030203" pitchFamily="34" charset="0"/>
              </a:rPr>
              <a:t>Unbearable</a:t>
            </a:r>
            <a:r>
              <a:rPr lang="fr-FR" sz="2400" i="0" dirty="0">
                <a:effectLst/>
                <a:latin typeface="Lato" panose="020F0502020204030203" pitchFamily="34" charset="0"/>
                <a:ea typeface="Lato" panose="020F0502020204030203" pitchFamily="34" charset="0"/>
                <a:cs typeface="Lato" panose="020F0502020204030203" pitchFamily="34" charset="0"/>
              </a:rPr>
              <a:t> </a:t>
            </a:r>
            <a:r>
              <a:rPr lang="fr-FR" sz="2400" i="0" dirty="0" err="1">
                <a:effectLst/>
                <a:latin typeface="Lato" panose="020F0502020204030203" pitchFamily="34" charset="0"/>
                <a:ea typeface="Lato" panose="020F0502020204030203" pitchFamily="34" charset="0"/>
                <a:cs typeface="Lato" panose="020F0502020204030203" pitchFamily="34" charset="0"/>
              </a:rPr>
              <a:t>Suffering</a:t>
            </a:r>
            <a:endParaRPr lang="fr-FR" sz="2400" dirty="0">
              <a:latin typeface="Lato" panose="020F0502020204030203" pitchFamily="34" charset="0"/>
              <a:ea typeface="Lato" panose="020F0502020204030203" pitchFamily="34" charset="0"/>
              <a:cs typeface="Lato" panose="020F0502020204030203" pitchFamily="34" charset="0"/>
            </a:endParaRPr>
          </a:p>
          <a:p>
            <a:pPr marL="609600" indent="-457200" algn="l">
              <a:spcAft>
                <a:spcPts val="1000"/>
              </a:spcAft>
              <a:buFont typeface="Arial" panose="020B0604020202020204" pitchFamily="34" charset="0"/>
              <a:buChar char="•"/>
            </a:pPr>
            <a:r>
              <a:rPr lang="fr-FR" sz="2400" i="0" dirty="0" err="1">
                <a:effectLst/>
                <a:latin typeface="Lato" panose="020F0502020204030203" pitchFamily="34" charset="0"/>
                <a:ea typeface="Lato" panose="020F0502020204030203" pitchFamily="34" charset="0"/>
                <a:cs typeface="Lato" panose="020F0502020204030203" pitchFamily="34" charset="0"/>
              </a:rPr>
              <a:t>Quality</a:t>
            </a:r>
            <a:r>
              <a:rPr lang="fr-FR" sz="2400" i="0" dirty="0">
                <a:effectLst/>
                <a:latin typeface="Lato" panose="020F0502020204030203" pitchFamily="34" charset="0"/>
                <a:ea typeface="Lato" panose="020F0502020204030203" pitchFamily="34" charset="0"/>
                <a:cs typeface="Lato" panose="020F0502020204030203" pitchFamily="34" charset="0"/>
              </a:rPr>
              <a:t> of Life</a:t>
            </a:r>
          </a:p>
          <a:p>
            <a:pPr marL="609600" indent="-457200" algn="l">
              <a:spcAft>
                <a:spcPts val="1000"/>
              </a:spcAft>
              <a:buFont typeface="Arial" panose="020B0604020202020204" pitchFamily="34" charset="0"/>
              <a:buChar char="•"/>
            </a:pPr>
            <a:r>
              <a:rPr lang="fr-FR" sz="2400" i="0" dirty="0" err="1">
                <a:effectLst/>
                <a:latin typeface="Lato" panose="020F0502020204030203" pitchFamily="34" charset="0"/>
                <a:ea typeface="Lato" panose="020F0502020204030203" pitchFamily="34" charset="0"/>
                <a:cs typeface="Lato" panose="020F0502020204030203" pitchFamily="34" charset="0"/>
              </a:rPr>
              <a:t>Reducing</a:t>
            </a:r>
            <a:r>
              <a:rPr lang="fr-FR" sz="2400" i="0" dirty="0">
                <a:effectLst/>
                <a:latin typeface="Lato" panose="020F0502020204030203" pitchFamily="34" charset="0"/>
                <a:ea typeface="Lato" panose="020F0502020204030203" pitchFamily="34" charset="0"/>
                <a:cs typeface="Lato" panose="020F0502020204030203" pitchFamily="34" charset="0"/>
              </a:rPr>
              <a:t> </a:t>
            </a:r>
            <a:r>
              <a:rPr lang="fr-FR" sz="2400" i="0" dirty="0" err="1">
                <a:effectLst/>
                <a:latin typeface="Lato" panose="020F0502020204030203" pitchFamily="34" charset="0"/>
                <a:ea typeface="Lato" panose="020F0502020204030203" pitchFamily="34" charset="0"/>
                <a:cs typeface="Lato" panose="020F0502020204030203" pitchFamily="34" charset="0"/>
              </a:rPr>
              <a:t>Burden</a:t>
            </a:r>
            <a:r>
              <a:rPr lang="fr-FR" sz="2400" i="0" dirty="0">
                <a:effectLst/>
                <a:latin typeface="Lato" panose="020F0502020204030203" pitchFamily="34" charset="0"/>
                <a:ea typeface="Lato" panose="020F0502020204030203" pitchFamily="34" charset="0"/>
                <a:cs typeface="Lato" panose="020F0502020204030203" pitchFamily="34" charset="0"/>
              </a:rPr>
              <a:t> on </a:t>
            </a:r>
            <a:r>
              <a:rPr lang="fr-FR" sz="2400" i="0" dirty="0" err="1">
                <a:effectLst/>
                <a:latin typeface="Lato" panose="020F0502020204030203" pitchFamily="34" charset="0"/>
                <a:ea typeface="Lato" panose="020F0502020204030203" pitchFamily="34" charset="0"/>
                <a:cs typeface="Lato" panose="020F0502020204030203" pitchFamily="34" charset="0"/>
              </a:rPr>
              <a:t>Families</a:t>
            </a:r>
            <a:endParaRPr lang="fr-FR" sz="2400" dirty="0">
              <a:latin typeface="Lato" panose="020F0502020204030203" pitchFamily="34" charset="0"/>
              <a:ea typeface="Lato" panose="020F0502020204030203" pitchFamily="34" charset="0"/>
              <a:cs typeface="Lato" panose="020F0502020204030203" pitchFamily="34" charset="0"/>
            </a:endParaRPr>
          </a:p>
          <a:p>
            <a:pPr marL="609600" indent="-457200" algn="l">
              <a:spcAft>
                <a:spcPts val="1000"/>
              </a:spcAft>
              <a:buFont typeface="Arial" panose="020B0604020202020204" pitchFamily="34" charset="0"/>
              <a:buChar char="•"/>
            </a:pPr>
            <a:r>
              <a:rPr lang="fr-FR" sz="2400" i="0" dirty="0" err="1">
                <a:effectLst/>
                <a:latin typeface="Lato" panose="020F0502020204030203" pitchFamily="34" charset="0"/>
                <a:ea typeface="Lato" panose="020F0502020204030203" pitchFamily="34" charset="0"/>
                <a:cs typeface="Lato" panose="020F0502020204030203" pitchFamily="34" charset="0"/>
              </a:rPr>
              <a:t>Preventing</a:t>
            </a:r>
            <a:r>
              <a:rPr lang="fr-FR" sz="2400" i="0" dirty="0">
                <a:effectLst/>
                <a:latin typeface="Lato" panose="020F0502020204030203" pitchFamily="34" charset="0"/>
                <a:ea typeface="Lato" panose="020F0502020204030203" pitchFamily="34" charset="0"/>
                <a:cs typeface="Lato" panose="020F0502020204030203" pitchFamily="34" charset="0"/>
              </a:rPr>
              <a:t> </a:t>
            </a:r>
            <a:r>
              <a:rPr lang="fr-FR" sz="2400" i="0" dirty="0" err="1">
                <a:effectLst/>
                <a:latin typeface="Lato" panose="020F0502020204030203" pitchFamily="34" charset="0"/>
                <a:ea typeface="Lato" panose="020F0502020204030203" pitchFamily="34" charset="0"/>
                <a:cs typeface="Lato" panose="020F0502020204030203" pitchFamily="34" charset="0"/>
              </a:rPr>
              <a:t>Medical</a:t>
            </a:r>
            <a:r>
              <a:rPr lang="fr-FR" sz="2400" i="0" dirty="0">
                <a:effectLst/>
                <a:latin typeface="Lato" panose="020F0502020204030203" pitchFamily="34" charset="0"/>
                <a:ea typeface="Lato" panose="020F0502020204030203" pitchFamily="34" charset="0"/>
                <a:cs typeface="Lato" panose="020F0502020204030203" pitchFamily="34" charset="0"/>
              </a:rPr>
              <a:t> </a:t>
            </a:r>
            <a:r>
              <a:rPr lang="fr-FR" sz="2400" i="0" dirty="0" err="1">
                <a:effectLst/>
                <a:latin typeface="Lato" panose="020F0502020204030203" pitchFamily="34" charset="0"/>
                <a:ea typeface="Lato" panose="020F0502020204030203" pitchFamily="34" charset="0"/>
                <a:cs typeface="Lato" panose="020F0502020204030203" pitchFamily="34" charset="0"/>
              </a:rPr>
              <a:t>Overtreatment</a:t>
            </a:r>
            <a:endParaRPr lang="fr-FR" sz="2400" i="0" dirty="0">
              <a:effectLst/>
              <a:latin typeface="Lato" panose="020F0502020204030203" pitchFamily="34" charset="0"/>
              <a:ea typeface="Lato" panose="020F0502020204030203" pitchFamily="34" charset="0"/>
              <a:cs typeface="Lato" panose="020F0502020204030203" pitchFamily="34" charset="0"/>
            </a:endParaRPr>
          </a:p>
          <a:p>
            <a:pPr marL="609600" indent="-457200" algn="l">
              <a:spcAft>
                <a:spcPts val="1000"/>
              </a:spcAft>
              <a:buFont typeface="Arial" panose="020B0604020202020204" pitchFamily="34" charset="0"/>
              <a:buChar char="•"/>
            </a:pPr>
            <a:r>
              <a:rPr lang="fr-FR" sz="2400" i="0" dirty="0" err="1">
                <a:effectLst/>
                <a:latin typeface="Lato" panose="020F0502020204030203" pitchFamily="34" charset="0"/>
                <a:ea typeface="Lato" panose="020F0502020204030203" pitchFamily="34" charset="0"/>
                <a:cs typeface="Lato" panose="020F0502020204030203" pitchFamily="34" charset="0"/>
              </a:rPr>
              <a:t>Regulation</a:t>
            </a:r>
            <a:r>
              <a:rPr lang="fr-FR" sz="2400" i="0" dirty="0">
                <a:effectLst/>
                <a:latin typeface="Lato" panose="020F0502020204030203" pitchFamily="34" charset="0"/>
                <a:ea typeface="Lato" panose="020F0502020204030203" pitchFamily="34" charset="0"/>
                <a:cs typeface="Lato" panose="020F0502020204030203" pitchFamily="34" charset="0"/>
              </a:rPr>
              <a:t> and </a:t>
            </a:r>
            <a:r>
              <a:rPr lang="fr-FR" sz="2400" i="0" dirty="0" err="1">
                <a:effectLst/>
                <a:latin typeface="Lato" panose="020F0502020204030203" pitchFamily="34" charset="0"/>
                <a:ea typeface="Lato" panose="020F0502020204030203" pitchFamily="34" charset="0"/>
                <a:cs typeface="Lato" panose="020F0502020204030203" pitchFamily="34" charset="0"/>
              </a:rPr>
              <a:t>Oversight</a:t>
            </a:r>
            <a:endParaRPr lang="en-US" sz="2400" dirty="0">
              <a:effectLst/>
              <a:latin typeface="Lato" panose="020F0502020204030203" pitchFamily="34" charset="0"/>
              <a:ea typeface="Lato" panose="020F0502020204030203" pitchFamily="34" charset="0"/>
              <a:cs typeface="Lato" panose="020F0502020204030203" pitchFamily="34" charset="0"/>
            </a:endParaRPr>
          </a:p>
          <a:p>
            <a:pPr>
              <a:lnSpc>
                <a:spcPct val="115000"/>
              </a:lnSpc>
              <a:spcAft>
                <a:spcPts val="1000"/>
              </a:spcAft>
            </a:pPr>
            <a:endParaRPr lang="fr-FR" sz="2400" dirty="0">
              <a:effectLst/>
              <a:latin typeface="Lato" panose="020F0502020204030203" pitchFamily="34" charset="0"/>
              <a:ea typeface="Lato" panose="020F0502020204030203" pitchFamily="34" charset="0"/>
              <a:cs typeface="Lato" panose="020F0502020204030203" pitchFamily="34" charset="0"/>
            </a:endParaRPr>
          </a:p>
          <a:p>
            <a:endParaRPr lang="en-US" sz="2000" dirty="0">
              <a:latin typeface="Lato" panose="020F0502020204030203" pitchFamily="34" charset="0"/>
              <a:ea typeface="Lato" panose="020F0502020204030203" pitchFamily="34" charset="0"/>
              <a:cs typeface="Lato" panose="020F0502020204030203" pitchFamily="34" charset="0"/>
            </a:endParaRPr>
          </a:p>
        </p:txBody>
      </p:sp>
      <p:sp>
        <p:nvSpPr>
          <p:cNvPr id="11" name="Sous-titre 10">
            <a:extLst>
              <a:ext uri="{FF2B5EF4-FFF2-40B4-BE49-F238E27FC236}">
                <a16:creationId xmlns:a16="http://schemas.microsoft.com/office/drawing/2014/main" id="{EEF14FA9-0FB0-B159-BDEA-079CAF3C5BCC}"/>
              </a:ext>
            </a:extLst>
          </p:cNvPr>
          <p:cNvSpPr>
            <a:spLocks noGrp="1"/>
          </p:cNvSpPr>
          <p:nvPr>
            <p:ph type="subTitle" idx="3"/>
          </p:nvPr>
        </p:nvSpPr>
        <p:spPr>
          <a:xfrm>
            <a:off x="8943484" y="4005185"/>
            <a:ext cx="3927840" cy="3099955"/>
          </a:xfrm>
        </p:spPr>
        <p:txBody>
          <a:bodyPr>
            <a:noAutofit/>
          </a:bodyPr>
          <a:lstStyle/>
          <a:p>
            <a:pPr marL="495300" indent="-342900" algn="l">
              <a:buFont typeface="Arial" panose="020B0604020202020204" pitchFamily="34" charset="0"/>
              <a:buChar char="•"/>
            </a:pPr>
            <a:r>
              <a:rPr lang="fr-FR" sz="2400" i="0" dirty="0" err="1">
                <a:effectLst/>
                <a:latin typeface="Lato" panose="020F0502020204030203" pitchFamily="34" charset="0"/>
                <a:ea typeface="Lato" panose="020F0502020204030203" pitchFamily="34" charset="0"/>
                <a:cs typeface="Lato" panose="020F0502020204030203" pitchFamily="34" charset="0"/>
              </a:rPr>
              <a:t>Sanctity</a:t>
            </a:r>
            <a:r>
              <a:rPr lang="fr-FR" sz="2400" i="0" dirty="0">
                <a:effectLst/>
                <a:latin typeface="Lato" panose="020F0502020204030203" pitchFamily="34" charset="0"/>
                <a:ea typeface="Lato" panose="020F0502020204030203" pitchFamily="34" charset="0"/>
                <a:cs typeface="Lato" panose="020F0502020204030203" pitchFamily="34" charset="0"/>
              </a:rPr>
              <a:t> of Life</a:t>
            </a:r>
          </a:p>
          <a:p>
            <a:pPr marL="495300" indent="-342900" algn="l">
              <a:buFont typeface="Arial" panose="020B0604020202020204" pitchFamily="34" charset="0"/>
              <a:buChar char="•"/>
            </a:pPr>
            <a:r>
              <a:rPr lang="fr-FR" sz="2400" i="0" dirty="0" err="1">
                <a:effectLst/>
                <a:latin typeface="Lato" panose="020F0502020204030203" pitchFamily="34" charset="0"/>
                <a:ea typeface="Lato" panose="020F0502020204030203" pitchFamily="34" charset="0"/>
                <a:cs typeface="Lato" panose="020F0502020204030203" pitchFamily="34" charset="0"/>
              </a:rPr>
              <a:t>Slippery</a:t>
            </a:r>
            <a:r>
              <a:rPr lang="fr-FR" sz="2400" i="0" dirty="0">
                <a:effectLst/>
                <a:latin typeface="Lato" panose="020F0502020204030203" pitchFamily="34" charset="0"/>
                <a:ea typeface="Lato" panose="020F0502020204030203" pitchFamily="34" charset="0"/>
                <a:cs typeface="Lato" panose="020F0502020204030203" pitchFamily="34" charset="0"/>
              </a:rPr>
              <a:t> </a:t>
            </a:r>
            <a:r>
              <a:rPr lang="fr-FR" sz="2400" i="0" dirty="0" err="1">
                <a:effectLst/>
                <a:latin typeface="Lato" panose="020F0502020204030203" pitchFamily="34" charset="0"/>
                <a:ea typeface="Lato" panose="020F0502020204030203" pitchFamily="34" charset="0"/>
                <a:cs typeface="Lato" panose="020F0502020204030203" pitchFamily="34" charset="0"/>
              </a:rPr>
              <a:t>Slope</a:t>
            </a:r>
            <a:endParaRPr lang="fr-FR" sz="2400" dirty="0">
              <a:latin typeface="Lato" panose="020F0502020204030203" pitchFamily="34" charset="0"/>
              <a:ea typeface="Lato" panose="020F0502020204030203" pitchFamily="34" charset="0"/>
              <a:cs typeface="Lato" panose="020F0502020204030203" pitchFamily="34" charset="0"/>
            </a:endParaRPr>
          </a:p>
          <a:p>
            <a:pPr marL="495300" indent="-342900" algn="l">
              <a:buFont typeface="Arial" panose="020B0604020202020204" pitchFamily="34" charset="0"/>
              <a:buChar char="•"/>
            </a:pPr>
            <a:r>
              <a:rPr lang="fr-FR" sz="2400" i="0" dirty="0" err="1">
                <a:effectLst/>
                <a:latin typeface="Lato" panose="020F0502020204030203" pitchFamily="34" charset="0"/>
                <a:ea typeface="Lato" panose="020F0502020204030203" pitchFamily="34" charset="0"/>
                <a:cs typeface="Lato" panose="020F0502020204030203" pitchFamily="34" charset="0"/>
              </a:rPr>
              <a:t>Medical</a:t>
            </a:r>
            <a:r>
              <a:rPr lang="fr-FR" sz="2400" i="0" dirty="0">
                <a:effectLst/>
                <a:latin typeface="Lato" panose="020F0502020204030203" pitchFamily="34" charset="0"/>
                <a:ea typeface="Lato" panose="020F0502020204030203" pitchFamily="34" charset="0"/>
                <a:cs typeface="Lato" panose="020F0502020204030203" pitchFamily="34" charset="0"/>
              </a:rPr>
              <a:t> </a:t>
            </a:r>
            <a:r>
              <a:rPr lang="fr-FR" sz="2400" i="0" dirty="0" err="1">
                <a:effectLst/>
                <a:latin typeface="Lato" panose="020F0502020204030203" pitchFamily="34" charset="0"/>
                <a:ea typeface="Lato" panose="020F0502020204030203" pitchFamily="34" charset="0"/>
                <a:cs typeface="Lato" panose="020F0502020204030203" pitchFamily="34" charset="0"/>
              </a:rPr>
              <a:t>Ethics</a:t>
            </a:r>
            <a:endParaRPr lang="fr-FR" sz="2400" i="0" dirty="0">
              <a:effectLst/>
              <a:latin typeface="Lato" panose="020F0502020204030203" pitchFamily="34" charset="0"/>
              <a:ea typeface="Lato" panose="020F0502020204030203" pitchFamily="34" charset="0"/>
              <a:cs typeface="Lato" panose="020F0502020204030203" pitchFamily="34" charset="0"/>
            </a:endParaRPr>
          </a:p>
          <a:p>
            <a:pPr marL="495300" indent="-342900" algn="l">
              <a:buFont typeface="Arial" panose="020B0604020202020204" pitchFamily="34" charset="0"/>
              <a:buChar char="•"/>
            </a:pPr>
            <a:r>
              <a:rPr lang="fr-FR" sz="2400" i="0" dirty="0" err="1">
                <a:effectLst/>
                <a:latin typeface="Lato" panose="020F0502020204030203" pitchFamily="34" charset="0"/>
                <a:ea typeface="Lato" panose="020F0502020204030203" pitchFamily="34" charset="0"/>
                <a:cs typeface="Lato" panose="020F0502020204030203" pitchFamily="34" charset="0"/>
              </a:rPr>
              <a:t>Potential</a:t>
            </a:r>
            <a:r>
              <a:rPr lang="fr-FR" sz="2400" i="0" dirty="0">
                <a:effectLst/>
                <a:latin typeface="Lato" panose="020F0502020204030203" pitchFamily="34" charset="0"/>
                <a:ea typeface="Lato" panose="020F0502020204030203" pitchFamily="34" charset="0"/>
                <a:cs typeface="Lato" panose="020F0502020204030203" pitchFamily="34" charset="0"/>
              </a:rPr>
              <a:t> for Abuse</a:t>
            </a:r>
            <a:endParaRPr lang="fr-FR" sz="2400" dirty="0">
              <a:latin typeface="Lato" panose="020F0502020204030203" pitchFamily="34" charset="0"/>
              <a:ea typeface="Lato" panose="020F0502020204030203" pitchFamily="34" charset="0"/>
              <a:cs typeface="Lato" panose="020F0502020204030203" pitchFamily="34" charset="0"/>
            </a:endParaRPr>
          </a:p>
          <a:p>
            <a:pPr marL="495300" indent="-342900" algn="l">
              <a:buFont typeface="Arial" panose="020B0604020202020204" pitchFamily="34" charset="0"/>
              <a:buChar char="•"/>
            </a:pPr>
            <a:r>
              <a:rPr lang="fr-FR" sz="2400" i="0" dirty="0" err="1">
                <a:effectLst/>
                <a:latin typeface="Lato" panose="020F0502020204030203" pitchFamily="34" charset="0"/>
                <a:ea typeface="Lato" panose="020F0502020204030203" pitchFamily="34" charset="0"/>
                <a:cs typeface="Lato" panose="020F0502020204030203" pitchFamily="34" charset="0"/>
              </a:rPr>
              <a:t>Improvements</a:t>
            </a:r>
            <a:r>
              <a:rPr lang="fr-FR" sz="2400" i="0" dirty="0">
                <a:effectLst/>
                <a:latin typeface="Lato" panose="020F0502020204030203" pitchFamily="34" charset="0"/>
                <a:ea typeface="Lato" panose="020F0502020204030203" pitchFamily="34" charset="0"/>
                <a:cs typeface="Lato" panose="020F0502020204030203" pitchFamily="34" charset="0"/>
              </a:rPr>
              <a:t> in Palliative Care</a:t>
            </a:r>
          </a:p>
          <a:p>
            <a:pPr marL="495300" indent="-342900" algn="l">
              <a:buFont typeface="Arial" panose="020B0604020202020204" pitchFamily="34" charset="0"/>
              <a:buChar char="•"/>
            </a:pPr>
            <a:r>
              <a:rPr lang="fr-FR" sz="2400" i="0" dirty="0" err="1">
                <a:effectLst/>
                <a:latin typeface="Lato" panose="020F0502020204030203" pitchFamily="34" charset="0"/>
                <a:ea typeface="Lato" panose="020F0502020204030203" pitchFamily="34" charset="0"/>
                <a:cs typeface="Lato" panose="020F0502020204030203" pitchFamily="34" charset="0"/>
              </a:rPr>
              <a:t>Ethical</a:t>
            </a:r>
            <a:r>
              <a:rPr lang="fr-FR" sz="2400" i="0" dirty="0">
                <a:effectLst/>
                <a:latin typeface="Lato" panose="020F0502020204030203" pitchFamily="34" charset="0"/>
                <a:ea typeface="Lato" panose="020F0502020204030203" pitchFamily="34" charset="0"/>
                <a:cs typeface="Lato" panose="020F0502020204030203" pitchFamily="34" charset="0"/>
              </a:rPr>
              <a:t> and Moral </a:t>
            </a:r>
            <a:r>
              <a:rPr lang="fr-FR" sz="2400" i="0" dirty="0" err="1">
                <a:effectLst/>
                <a:latin typeface="Lato" panose="020F0502020204030203" pitchFamily="34" charset="0"/>
                <a:ea typeface="Lato" panose="020F0502020204030203" pitchFamily="34" charset="0"/>
                <a:cs typeface="Lato" panose="020F0502020204030203" pitchFamily="34" charset="0"/>
              </a:rPr>
              <a:t>Concerns</a:t>
            </a:r>
            <a:endParaRPr lang="fr-FR" sz="2400" dirty="0">
              <a:latin typeface="Lato" panose="020F0502020204030203" pitchFamily="34" charset="0"/>
              <a:ea typeface="Lato" panose="020F0502020204030203" pitchFamily="34" charset="0"/>
              <a:cs typeface="Lato" panose="020F0502020204030203" pitchFamily="34" charset="0"/>
            </a:endParaRPr>
          </a:p>
        </p:txBody>
      </p:sp>
      <p:sp>
        <p:nvSpPr>
          <p:cNvPr id="2" name="Rectangle : coins arrondis 1">
            <a:extLst>
              <a:ext uri="{FF2B5EF4-FFF2-40B4-BE49-F238E27FC236}">
                <a16:creationId xmlns:a16="http://schemas.microsoft.com/office/drawing/2014/main" id="{71B7B787-763A-A3EA-10D0-5E53CAD374AE}"/>
              </a:ext>
            </a:extLst>
          </p:cNvPr>
          <p:cNvSpPr/>
          <p:nvPr/>
        </p:nvSpPr>
        <p:spPr>
          <a:xfrm rot="5400000">
            <a:off x="3550607" y="4246148"/>
            <a:ext cx="4693980" cy="3927840"/>
          </a:xfrm>
          <a:prstGeom prst="roundRect">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 coins arrondis 3">
            <a:extLst>
              <a:ext uri="{FF2B5EF4-FFF2-40B4-BE49-F238E27FC236}">
                <a16:creationId xmlns:a16="http://schemas.microsoft.com/office/drawing/2014/main" id="{45F12874-FBEB-DAE1-A06E-3F8F4CF723EF}"/>
              </a:ext>
            </a:extLst>
          </p:cNvPr>
          <p:cNvSpPr/>
          <p:nvPr/>
        </p:nvSpPr>
        <p:spPr>
          <a:xfrm rot="5400000">
            <a:off x="8557472" y="4243207"/>
            <a:ext cx="4699863" cy="3927840"/>
          </a:xfrm>
          <a:prstGeom prst="roundRect">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2800086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69"/>
                                        </p:tgtEl>
                                        <p:attrNameLst>
                                          <p:attrName>style.visibility</p:attrName>
                                        </p:attrNameLst>
                                      </p:cBhvr>
                                      <p:to>
                                        <p:strVal val="visible"/>
                                      </p:to>
                                    </p:set>
                                    <p:animEffect transition="in" filter="fade">
                                      <p:cBhvr>
                                        <p:cTn id="7" dur="1000"/>
                                        <p:tgtEl>
                                          <p:spTgt spid="1869"/>
                                        </p:tgtEl>
                                      </p:cBhvr>
                                    </p:animEffect>
                                    <p:anim calcmode="lin" valueType="num">
                                      <p:cBhvr>
                                        <p:cTn id="8" dur="1000" fill="hold"/>
                                        <p:tgtEl>
                                          <p:spTgt spid="1869"/>
                                        </p:tgtEl>
                                        <p:attrNameLst>
                                          <p:attrName>ppt_x</p:attrName>
                                        </p:attrNameLst>
                                      </p:cBhvr>
                                      <p:tavLst>
                                        <p:tav tm="0">
                                          <p:val>
                                            <p:strVal val="#ppt_x"/>
                                          </p:val>
                                        </p:tav>
                                        <p:tav tm="100000">
                                          <p:val>
                                            <p:strVal val="#ppt_x"/>
                                          </p:val>
                                        </p:tav>
                                      </p:tavLst>
                                    </p:anim>
                                    <p:anim calcmode="lin" valueType="num">
                                      <p:cBhvr>
                                        <p:cTn id="9" dur="1000" fill="hold"/>
                                        <p:tgtEl>
                                          <p:spTgt spid="186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1000"/>
                                        <p:tgtEl>
                                          <p:spTgt spid="3">
                                            <p:bg/>
                                          </p:spTgt>
                                        </p:tgtEl>
                                      </p:cBhvr>
                                    </p:animEffect>
                                    <p:anim calcmode="lin" valueType="num">
                                      <p:cBhvr>
                                        <p:cTn id="15" dur="1000" fill="hold"/>
                                        <p:tgtEl>
                                          <p:spTgt spid="3">
                                            <p:bg/>
                                          </p:spTgt>
                                        </p:tgtEl>
                                        <p:attrNameLst>
                                          <p:attrName>ppt_x</p:attrName>
                                        </p:attrNameLst>
                                      </p:cBhvr>
                                      <p:tavLst>
                                        <p:tav tm="0">
                                          <p:val>
                                            <p:strVal val="#ppt_x"/>
                                          </p:val>
                                        </p:tav>
                                        <p:tav tm="100000">
                                          <p:val>
                                            <p:strVal val="#ppt_x"/>
                                          </p:val>
                                        </p:tav>
                                      </p:tavLst>
                                    </p:anim>
                                    <p:anim calcmode="lin" valueType="num">
                                      <p:cBhvr>
                                        <p:cTn id="16"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Effect transition="in" filter="fade">
                                      <p:cBhvr>
                                        <p:cTn id="26" dur="1000"/>
                                        <p:tgtEl>
                                          <p:spTgt spid="9">
                                            <p:txEl>
                                              <p:pRg st="0" end="0"/>
                                            </p:txEl>
                                          </p:spTgt>
                                        </p:tgtEl>
                                      </p:cBhvr>
                                    </p:animEffect>
                                    <p:anim calcmode="lin" valueType="num">
                                      <p:cBhvr>
                                        <p:cTn id="27"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9">
                                            <p:txEl>
                                              <p:pRg st="1" end="1"/>
                                            </p:txEl>
                                          </p:spTgt>
                                        </p:tgtEl>
                                        <p:attrNameLst>
                                          <p:attrName>style.visibility</p:attrName>
                                        </p:attrNameLst>
                                      </p:cBhvr>
                                      <p:to>
                                        <p:strVal val="visible"/>
                                      </p:to>
                                    </p:set>
                                    <p:animEffect transition="in" filter="fade">
                                      <p:cBhvr>
                                        <p:cTn id="33" dur="1000"/>
                                        <p:tgtEl>
                                          <p:spTgt spid="9">
                                            <p:txEl>
                                              <p:pRg st="1" end="1"/>
                                            </p:txEl>
                                          </p:spTgt>
                                        </p:tgtEl>
                                      </p:cBhvr>
                                    </p:animEffect>
                                    <p:anim calcmode="lin" valueType="num">
                                      <p:cBhvr>
                                        <p:cTn id="34"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9">
                                            <p:txEl>
                                              <p:pRg st="2" end="2"/>
                                            </p:txEl>
                                          </p:spTgt>
                                        </p:tgtEl>
                                        <p:attrNameLst>
                                          <p:attrName>style.visibility</p:attrName>
                                        </p:attrNameLst>
                                      </p:cBhvr>
                                      <p:to>
                                        <p:strVal val="visible"/>
                                      </p:to>
                                    </p:set>
                                    <p:animEffect transition="in" filter="fade">
                                      <p:cBhvr>
                                        <p:cTn id="40" dur="1000"/>
                                        <p:tgtEl>
                                          <p:spTgt spid="9">
                                            <p:txEl>
                                              <p:pRg st="2" end="2"/>
                                            </p:txEl>
                                          </p:spTgt>
                                        </p:tgtEl>
                                      </p:cBhvr>
                                    </p:animEffect>
                                    <p:anim calcmode="lin" valueType="num">
                                      <p:cBhvr>
                                        <p:cTn id="41"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9">
                                            <p:txEl>
                                              <p:pRg st="3" end="3"/>
                                            </p:txEl>
                                          </p:spTgt>
                                        </p:tgtEl>
                                        <p:attrNameLst>
                                          <p:attrName>style.visibility</p:attrName>
                                        </p:attrNameLst>
                                      </p:cBhvr>
                                      <p:to>
                                        <p:strVal val="visible"/>
                                      </p:to>
                                    </p:set>
                                    <p:animEffect transition="in" filter="fade">
                                      <p:cBhvr>
                                        <p:cTn id="47" dur="1000"/>
                                        <p:tgtEl>
                                          <p:spTgt spid="9">
                                            <p:txEl>
                                              <p:pRg st="3" end="3"/>
                                            </p:txEl>
                                          </p:spTgt>
                                        </p:tgtEl>
                                      </p:cBhvr>
                                    </p:animEffect>
                                    <p:anim calcmode="lin" valueType="num">
                                      <p:cBhvr>
                                        <p:cTn id="48"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49"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9">
                                            <p:txEl>
                                              <p:pRg st="4" end="4"/>
                                            </p:txEl>
                                          </p:spTgt>
                                        </p:tgtEl>
                                        <p:attrNameLst>
                                          <p:attrName>style.visibility</p:attrName>
                                        </p:attrNameLst>
                                      </p:cBhvr>
                                      <p:to>
                                        <p:strVal val="visible"/>
                                      </p:to>
                                    </p:set>
                                    <p:animEffect transition="in" filter="fade">
                                      <p:cBhvr>
                                        <p:cTn id="54" dur="1000"/>
                                        <p:tgtEl>
                                          <p:spTgt spid="9">
                                            <p:txEl>
                                              <p:pRg st="4" end="4"/>
                                            </p:txEl>
                                          </p:spTgt>
                                        </p:tgtEl>
                                      </p:cBhvr>
                                    </p:animEffect>
                                    <p:anim calcmode="lin" valueType="num">
                                      <p:cBhvr>
                                        <p:cTn id="55"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56"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9">
                                            <p:txEl>
                                              <p:pRg st="5" end="5"/>
                                            </p:txEl>
                                          </p:spTgt>
                                        </p:tgtEl>
                                        <p:attrNameLst>
                                          <p:attrName>style.visibility</p:attrName>
                                        </p:attrNameLst>
                                      </p:cBhvr>
                                      <p:to>
                                        <p:strVal val="visible"/>
                                      </p:to>
                                    </p:set>
                                    <p:animEffect transition="in" filter="fade">
                                      <p:cBhvr>
                                        <p:cTn id="61" dur="1000"/>
                                        <p:tgtEl>
                                          <p:spTgt spid="9">
                                            <p:txEl>
                                              <p:pRg st="5" end="5"/>
                                            </p:txEl>
                                          </p:spTgt>
                                        </p:tgtEl>
                                      </p:cBhvr>
                                    </p:animEffect>
                                    <p:anim calcmode="lin" valueType="num">
                                      <p:cBhvr>
                                        <p:cTn id="62"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63" dur="1000" fill="hold"/>
                                        <p:tgtEl>
                                          <p:spTgt spid="9">
                                            <p:txEl>
                                              <p:pRg st="5" end="5"/>
                                            </p:txEl>
                                          </p:spTgt>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2"/>
                                        </p:tgtEl>
                                        <p:attrNameLst>
                                          <p:attrName>style.visibility</p:attrName>
                                        </p:attrNameLst>
                                      </p:cBhvr>
                                      <p:to>
                                        <p:strVal val="visible"/>
                                      </p:to>
                                    </p:set>
                                    <p:animEffect transition="in" filter="fade">
                                      <p:cBhvr>
                                        <p:cTn id="66" dur="1000"/>
                                        <p:tgtEl>
                                          <p:spTgt spid="2"/>
                                        </p:tgtEl>
                                      </p:cBhvr>
                                    </p:animEffect>
                                    <p:anim calcmode="lin" valueType="num">
                                      <p:cBhvr>
                                        <p:cTn id="67" dur="1000" fill="hold"/>
                                        <p:tgtEl>
                                          <p:spTgt spid="2"/>
                                        </p:tgtEl>
                                        <p:attrNameLst>
                                          <p:attrName>ppt_x</p:attrName>
                                        </p:attrNameLst>
                                      </p:cBhvr>
                                      <p:tavLst>
                                        <p:tav tm="0">
                                          <p:val>
                                            <p:strVal val="#ppt_x"/>
                                          </p:val>
                                        </p:tav>
                                        <p:tav tm="100000">
                                          <p:val>
                                            <p:strVal val="#ppt_x"/>
                                          </p:val>
                                        </p:tav>
                                      </p:tavLst>
                                    </p:anim>
                                    <p:anim calcmode="lin" valueType="num">
                                      <p:cBhvr>
                                        <p:cTn id="6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5">
                                            <p:bg/>
                                          </p:spTgt>
                                        </p:tgtEl>
                                        <p:attrNameLst>
                                          <p:attrName>style.visibility</p:attrName>
                                        </p:attrNameLst>
                                      </p:cBhvr>
                                      <p:to>
                                        <p:strVal val="visible"/>
                                      </p:to>
                                    </p:set>
                                    <p:animEffect transition="in" filter="fade">
                                      <p:cBhvr>
                                        <p:cTn id="73" dur="1000"/>
                                        <p:tgtEl>
                                          <p:spTgt spid="5">
                                            <p:bg/>
                                          </p:spTgt>
                                        </p:tgtEl>
                                      </p:cBhvr>
                                    </p:animEffect>
                                    <p:anim calcmode="lin" valueType="num">
                                      <p:cBhvr>
                                        <p:cTn id="74" dur="1000" fill="hold"/>
                                        <p:tgtEl>
                                          <p:spTgt spid="5">
                                            <p:bg/>
                                          </p:spTgt>
                                        </p:tgtEl>
                                        <p:attrNameLst>
                                          <p:attrName>ppt_x</p:attrName>
                                        </p:attrNameLst>
                                      </p:cBhvr>
                                      <p:tavLst>
                                        <p:tav tm="0">
                                          <p:val>
                                            <p:strVal val="#ppt_x"/>
                                          </p:val>
                                        </p:tav>
                                        <p:tav tm="100000">
                                          <p:val>
                                            <p:strVal val="#ppt_x"/>
                                          </p:val>
                                        </p:tav>
                                      </p:tavLst>
                                    </p:anim>
                                    <p:anim calcmode="lin" valueType="num">
                                      <p:cBhvr>
                                        <p:cTn id="75" dur="1000" fill="hold"/>
                                        <p:tgtEl>
                                          <p:spTgt spid="5">
                                            <p:bg/>
                                          </p:spTgt>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5">
                                            <p:txEl>
                                              <p:pRg st="0" end="0"/>
                                            </p:txEl>
                                          </p:spTgt>
                                        </p:tgtEl>
                                        <p:attrNameLst>
                                          <p:attrName>style.visibility</p:attrName>
                                        </p:attrNameLst>
                                      </p:cBhvr>
                                      <p:to>
                                        <p:strVal val="visible"/>
                                      </p:to>
                                    </p:set>
                                    <p:animEffect transition="in" filter="fade">
                                      <p:cBhvr>
                                        <p:cTn id="80" dur="1000"/>
                                        <p:tgtEl>
                                          <p:spTgt spid="5">
                                            <p:txEl>
                                              <p:pRg st="0" end="0"/>
                                            </p:txEl>
                                          </p:spTgt>
                                        </p:tgtEl>
                                      </p:cBhvr>
                                    </p:animEffect>
                                    <p:anim calcmode="lin" valueType="num">
                                      <p:cBhvr>
                                        <p:cTn id="81"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82" dur="1000" fill="hold"/>
                                        <p:tgtEl>
                                          <p:spTgt spid="5">
                                            <p:txEl>
                                              <p:pRg st="0" end="0"/>
                                            </p:txEl>
                                          </p:spTgt>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11">
                                            <p:txEl>
                                              <p:pRg st="0" end="0"/>
                                            </p:txEl>
                                          </p:spTgt>
                                        </p:tgtEl>
                                        <p:attrNameLst>
                                          <p:attrName>style.visibility</p:attrName>
                                        </p:attrNameLst>
                                      </p:cBhvr>
                                      <p:to>
                                        <p:strVal val="visible"/>
                                      </p:to>
                                    </p:set>
                                    <p:animEffect transition="in" filter="fade">
                                      <p:cBhvr>
                                        <p:cTn id="85" dur="1000"/>
                                        <p:tgtEl>
                                          <p:spTgt spid="11">
                                            <p:txEl>
                                              <p:pRg st="0" end="0"/>
                                            </p:txEl>
                                          </p:spTgt>
                                        </p:tgtEl>
                                      </p:cBhvr>
                                    </p:animEffect>
                                    <p:anim calcmode="lin" valueType="num">
                                      <p:cBhvr>
                                        <p:cTn id="86"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grpId="0" nodeType="clickEffect">
                                  <p:stCondLst>
                                    <p:cond delay="0"/>
                                  </p:stCondLst>
                                  <p:childTnLst>
                                    <p:set>
                                      <p:cBhvr>
                                        <p:cTn id="91" dur="1" fill="hold">
                                          <p:stCondLst>
                                            <p:cond delay="0"/>
                                          </p:stCondLst>
                                        </p:cTn>
                                        <p:tgtEl>
                                          <p:spTgt spid="11">
                                            <p:txEl>
                                              <p:pRg st="1" end="1"/>
                                            </p:txEl>
                                          </p:spTgt>
                                        </p:tgtEl>
                                        <p:attrNameLst>
                                          <p:attrName>style.visibility</p:attrName>
                                        </p:attrNameLst>
                                      </p:cBhvr>
                                      <p:to>
                                        <p:strVal val="visible"/>
                                      </p:to>
                                    </p:set>
                                    <p:animEffect transition="in" filter="fade">
                                      <p:cBhvr>
                                        <p:cTn id="92" dur="1000"/>
                                        <p:tgtEl>
                                          <p:spTgt spid="11">
                                            <p:txEl>
                                              <p:pRg st="1" end="1"/>
                                            </p:txEl>
                                          </p:spTgt>
                                        </p:tgtEl>
                                      </p:cBhvr>
                                    </p:animEffect>
                                    <p:anim calcmode="lin" valueType="num">
                                      <p:cBhvr>
                                        <p:cTn id="93"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grpId="0" nodeType="clickEffect">
                                  <p:stCondLst>
                                    <p:cond delay="0"/>
                                  </p:stCondLst>
                                  <p:childTnLst>
                                    <p:set>
                                      <p:cBhvr>
                                        <p:cTn id="98" dur="1" fill="hold">
                                          <p:stCondLst>
                                            <p:cond delay="0"/>
                                          </p:stCondLst>
                                        </p:cTn>
                                        <p:tgtEl>
                                          <p:spTgt spid="11">
                                            <p:txEl>
                                              <p:pRg st="2" end="2"/>
                                            </p:txEl>
                                          </p:spTgt>
                                        </p:tgtEl>
                                        <p:attrNameLst>
                                          <p:attrName>style.visibility</p:attrName>
                                        </p:attrNameLst>
                                      </p:cBhvr>
                                      <p:to>
                                        <p:strVal val="visible"/>
                                      </p:to>
                                    </p:set>
                                    <p:animEffect transition="in" filter="fade">
                                      <p:cBhvr>
                                        <p:cTn id="99" dur="1000"/>
                                        <p:tgtEl>
                                          <p:spTgt spid="11">
                                            <p:txEl>
                                              <p:pRg st="2" end="2"/>
                                            </p:txEl>
                                          </p:spTgt>
                                        </p:tgtEl>
                                      </p:cBhvr>
                                    </p:animEffect>
                                    <p:anim calcmode="lin" valueType="num">
                                      <p:cBhvr>
                                        <p:cTn id="100"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101"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grpId="0" nodeType="clickEffect">
                                  <p:stCondLst>
                                    <p:cond delay="0"/>
                                  </p:stCondLst>
                                  <p:childTnLst>
                                    <p:set>
                                      <p:cBhvr>
                                        <p:cTn id="105" dur="1" fill="hold">
                                          <p:stCondLst>
                                            <p:cond delay="0"/>
                                          </p:stCondLst>
                                        </p:cTn>
                                        <p:tgtEl>
                                          <p:spTgt spid="11">
                                            <p:txEl>
                                              <p:pRg st="3" end="3"/>
                                            </p:txEl>
                                          </p:spTgt>
                                        </p:tgtEl>
                                        <p:attrNameLst>
                                          <p:attrName>style.visibility</p:attrName>
                                        </p:attrNameLst>
                                      </p:cBhvr>
                                      <p:to>
                                        <p:strVal val="visible"/>
                                      </p:to>
                                    </p:set>
                                    <p:animEffect transition="in" filter="fade">
                                      <p:cBhvr>
                                        <p:cTn id="106" dur="1000"/>
                                        <p:tgtEl>
                                          <p:spTgt spid="11">
                                            <p:txEl>
                                              <p:pRg st="3" end="3"/>
                                            </p:txEl>
                                          </p:spTgt>
                                        </p:tgtEl>
                                      </p:cBhvr>
                                    </p:animEffect>
                                    <p:anim calcmode="lin" valueType="num">
                                      <p:cBhvr>
                                        <p:cTn id="107"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108"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42" presetClass="entr" presetSubtype="0" fill="hold" grpId="0" nodeType="clickEffect">
                                  <p:stCondLst>
                                    <p:cond delay="0"/>
                                  </p:stCondLst>
                                  <p:childTnLst>
                                    <p:set>
                                      <p:cBhvr>
                                        <p:cTn id="112" dur="1" fill="hold">
                                          <p:stCondLst>
                                            <p:cond delay="0"/>
                                          </p:stCondLst>
                                        </p:cTn>
                                        <p:tgtEl>
                                          <p:spTgt spid="11">
                                            <p:txEl>
                                              <p:pRg st="4" end="4"/>
                                            </p:txEl>
                                          </p:spTgt>
                                        </p:tgtEl>
                                        <p:attrNameLst>
                                          <p:attrName>style.visibility</p:attrName>
                                        </p:attrNameLst>
                                      </p:cBhvr>
                                      <p:to>
                                        <p:strVal val="visible"/>
                                      </p:to>
                                    </p:set>
                                    <p:animEffect transition="in" filter="fade">
                                      <p:cBhvr>
                                        <p:cTn id="113" dur="1000"/>
                                        <p:tgtEl>
                                          <p:spTgt spid="11">
                                            <p:txEl>
                                              <p:pRg st="4" end="4"/>
                                            </p:txEl>
                                          </p:spTgt>
                                        </p:tgtEl>
                                      </p:cBhvr>
                                    </p:animEffect>
                                    <p:anim calcmode="lin" valueType="num">
                                      <p:cBhvr>
                                        <p:cTn id="114"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115"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42" presetClass="entr" presetSubtype="0" fill="hold" grpId="0" nodeType="clickEffect">
                                  <p:stCondLst>
                                    <p:cond delay="0"/>
                                  </p:stCondLst>
                                  <p:childTnLst>
                                    <p:set>
                                      <p:cBhvr>
                                        <p:cTn id="119" dur="1" fill="hold">
                                          <p:stCondLst>
                                            <p:cond delay="0"/>
                                          </p:stCondLst>
                                        </p:cTn>
                                        <p:tgtEl>
                                          <p:spTgt spid="11">
                                            <p:txEl>
                                              <p:pRg st="5" end="5"/>
                                            </p:txEl>
                                          </p:spTgt>
                                        </p:tgtEl>
                                        <p:attrNameLst>
                                          <p:attrName>style.visibility</p:attrName>
                                        </p:attrNameLst>
                                      </p:cBhvr>
                                      <p:to>
                                        <p:strVal val="visible"/>
                                      </p:to>
                                    </p:set>
                                    <p:animEffect transition="in" filter="fade">
                                      <p:cBhvr>
                                        <p:cTn id="120" dur="1000"/>
                                        <p:tgtEl>
                                          <p:spTgt spid="11">
                                            <p:txEl>
                                              <p:pRg st="5" end="5"/>
                                            </p:txEl>
                                          </p:spTgt>
                                        </p:tgtEl>
                                      </p:cBhvr>
                                    </p:animEffect>
                                    <p:anim calcmode="lin" valueType="num">
                                      <p:cBhvr>
                                        <p:cTn id="121" dur="1000" fill="hold"/>
                                        <p:tgtEl>
                                          <p:spTgt spid="11">
                                            <p:txEl>
                                              <p:pRg st="5" end="5"/>
                                            </p:txEl>
                                          </p:spTgt>
                                        </p:tgtEl>
                                        <p:attrNameLst>
                                          <p:attrName>ppt_x</p:attrName>
                                        </p:attrNameLst>
                                      </p:cBhvr>
                                      <p:tavLst>
                                        <p:tav tm="0">
                                          <p:val>
                                            <p:strVal val="#ppt_x"/>
                                          </p:val>
                                        </p:tav>
                                        <p:tav tm="100000">
                                          <p:val>
                                            <p:strVal val="#ppt_x"/>
                                          </p:val>
                                        </p:tav>
                                      </p:tavLst>
                                    </p:anim>
                                    <p:anim calcmode="lin" valueType="num">
                                      <p:cBhvr>
                                        <p:cTn id="122" dur="1000" fill="hold"/>
                                        <p:tgtEl>
                                          <p:spTgt spid="11">
                                            <p:txEl>
                                              <p:pRg st="5" end="5"/>
                                            </p:txEl>
                                          </p:spTgt>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4"/>
                                        </p:tgtEl>
                                        <p:attrNameLst>
                                          <p:attrName>style.visibility</p:attrName>
                                        </p:attrNameLst>
                                      </p:cBhvr>
                                      <p:to>
                                        <p:strVal val="visible"/>
                                      </p:to>
                                    </p:set>
                                    <p:animEffect transition="in" filter="fade">
                                      <p:cBhvr>
                                        <p:cTn id="125" dur="1000"/>
                                        <p:tgtEl>
                                          <p:spTgt spid="4"/>
                                        </p:tgtEl>
                                      </p:cBhvr>
                                    </p:animEffect>
                                    <p:anim calcmode="lin" valueType="num">
                                      <p:cBhvr>
                                        <p:cTn id="126" dur="1000" fill="hold"/>
                                        <p:tgtEl>
                                          <p:spTgt spid="4"/>
                                        </p:tgtEl>
                                        <p:attrNameLst>
                                          <p:attrName>ppt_x</p:attrName>
                                        </p:attrNameLst>
                                      </p:cBhvr>
                                      <p:tavLst>
                                        <p:tav tm="0">
                                          <p:val>
                                            <p:strVal val="#ppt_x"/>
                                          </p:val>
                                        </p:tav>
                                        <p:tav tm="100000">
                                          <p:val>
                                            <p:strVal val="#ppt_x"/>
                                          </p:val>
                                        </p:tav>
                                      </p:tavLst>
                                    </p:anim>
                                    <p:anim calcmode="lin" valueType="num">
                                      <p:cBhvr>
                                        <p:cTn id="1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9" grpId="0"/>
      <p:bldP spid="3" grpId="0" build="p" animBg="1"/>
      <p:bldP spid="5" grpId="0" build="p" animBg="1"/>
      <p:bldP spid="9" grpId="0" build="p"/>
      <p:bldP spid="11" grpId="0" build="p"/>
      <p:bldP spid="2"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66"/>
        <p:cNvGrpSpPr/>
        <p:nvPr/>
      </p:nvGrpSpPr>
      <p:grpSpPr>
        <a:xfrm>
          <a:off x="0" y="0"/>
          <a:ext cx="0" cy="0"/>
          <a:chOff x="0" y="0"/>
          <a:chExt cx="0" cy="0"/>
        </a:xfrm>
      </p:grpSpPr>
      <p:sp>
        <p:nvSpPr>
          <p:cNvPr id="2367" name="Google Shape;2367;p60"/>
          <p:cNvSpPr txBox="1">
            <a:spLocks noGrp="1"/>
          </p:cNvSpPr>
          <p:nvPr>
            <p:ph type="title"/>
          </p:nvPr>
        </p:nvSpPr>
        <p:spPr>
          <a:xfrm>
            <a:off x="7749559" y="4551540"/>
            <a:ext cx="6571921" cy="1178520"/>
          </a:xfrm>
          <a:prstGeom prst="rect">
            <a:avLst/>
          </a:prstGeom>
        </p:spPr>
        <p:txBody>
          <a:bodyPr spcFirstLastPara="1" wrap="square" lIns="127995" tIns="127995" rIns="127995" bIns="127995" anchor="b" anchorCtr="0">
            <a:noAutofit/>
          </a:bodyPr>
          <a:lstStyle/>
          <a:p>
            <a:r>
              <a:rPr lang="en-US" b="1" i="1" dirty="0"/>
              <a:t>Case studies</a:t>
            </a:r>
            <a:endParaRPr b="1" i="1" dirty="0"/>
          </a:p>
        </p:txBody>
      </p:sp>
      <p:sp>
        <p:nvSpPr>
          <p:cNvPr id="2368" name="Google Shape;2368;p60"/>
          <p:cNvSpPr txBox="1">
            <a:spLocks noGrp="1"/>
          </p:cNvSpPr>
          <p:nvPr>
            <p:ph type="title" idx="2"/>
          </p:nvPr>
        </p:nvSpPr>
        <p:spPr>
          <a:xfrm>
            <a:off x="7749543" y="2763950"/>
            <a:ext cx="1453620" cy="1454880"/>
          </a:xfrm>
          <a:prstGeom prst="rect">
            <a:avLst/>
          </a:prstGeom>
        </p:spPr>
        <p:txBody>
          <a:bodyPr spcFirstLastPara="1" wrap="square" lIns="127995" tIns="0" rIns="127995" bIns="127995" anchor="ctr" anchorCtr="0">
            <a:noAutofit/>
          </a:bodyPr>
          <a:lstStyle/>
          <a:p>
            <a:r>
              <a:rPr lang="en" b="1" dirty="0"/>
              <a:t>05</a:t>
            </a:r>
            <a:endParaRPr b="1" dirty="0"/>
          </a:p>
        </p:txBody>
      </p:sp>
      <p:grpSp>
        <p:nvGrpSpPr>
          <p:cNvPr id="2370" name="Google Shape;2370;p60"/>
          <p:cNvGrpSpPr/>
          <p:nvPr/>
        </p:nvGrpSpPr>
        <p:grpSpPr>
          <a:xfrm>
            <a:off x="3524061" y="5784205"/>
            <a:ext cx="3167401" cy="1159591"/>
            <a:chOff x="3273725" y="3789375"/>
            <a:chExt cx="1738725" cy="636550"/>
          </a:xfrm>
        </p:grpSpPr>
        <p:sp>
          <p:nvSpPr>
            <p:cNvPr id="2371" name="Google Shape;2371;p60"/>
            <p:cNvSpPr/>
            <p:nvPr/>
          </p:nvSpPr>
          <p:spPr>
            <a:xfrm>
              <a:off x="3273725" y="4335575"/>
              <a:ext cx="1738725" cy="90350"/>
            </a:xfrm>
            <a:custGeom>
              <a:avLst/>
              <a:gdLst/>
              <a:ahLst/>
              <a:cxnLst/>
              <a:rect l="l" t="t" r="r" b="b"/>
              <a:pathLst>
                <a:path w="69549" h="3614" extrusionOk="0">
                  <a:moveTo>
                    <a:pt x="34775" y="0"/>
                  </a:moveTo>
                  <a:cubicBezTo>
                    <a:pt x="15568" y="0"/>
                    <a:pt x="0" y="812"/>
                    <a:pt x="0" y="1802"/>
                  </a:cubicBezTo>
                  <a:cubicBezTo>
                    <a:pt x="0" y="2802"/>
                    <a:pt x="15568" y="3613"/>
                    <a:pt x="34775" y="3613"/>
                  </a:cubicBezTo>
                  <a:cubicBezTo>
                    <a:pt x="53982" y="3613"/>
                    <a:pt x="69549" y="2802"/>
                    <a:pt x="69549" y="1802"/>
                  </a:cubicBezTo>
                  <a:cubicBezTo>
                    <a:pt x="69549" y="812"/>
                    <a:pt x="53982" y="0"/>
                    <a:pt x="34775" y="0"/>
                  </a:cubicBezTo>
                  <a:close/>
                </a:path>
              </a:pathLst>
            </a:custGeom>
            <a:solidFill>
              <a:schemeClr val="dk2"/>
            </a:solidFill>
            <a:ln>
              <a:noFill/>
            </a:ln>
          </p:spPr>
          <p:txBody>
            <a:bodyPr spcFirstLastPara="1" wrap="square" lIns="127995" tIns="127995" rIns="127995" bIns="127995" anchor="ctr" anchorCtr="0">
              <a:noAutofit/>
            </a:bodyPr>
            <a:lstStyle/>
            <a:p>
              <a:endParaRPr sz="3073"/>
            </a:p>
          </p:txBody>
        </p:sp>
        <p:sp>
          <p:nvSpPr>
            <p:cNvPr id="2372" name="Google Shape;2372;p60"/>
            <p:cNvSpPr/>
            <p:nvPr/>
          </p:nvSpPr>
          <p:spPr>
            <a:xfrm>
              <a:off x="3427375" y="4089575"/>
              <a:ext cx="811850" cy="300450"/>
            </a:xfrm>
            <a:custGeom>
              <a:avLst/>
              <a:gdLst/>
              <a:ahLst/>
              <a:cxnLst/>
              <a:rect l="l" t="t" r="r" b="b"/>
              <a:pathLst>
                <a:path w="32474" h="12018" extrusionOk="0">
                  <a:moveTo>
                    <a:pt x="1402" y="1"/>
                  </a:moveTo>
                  <a:cubicBezTo>
                    <a:pt x="1" y="4006"/>
                    <a:pt x="1" y="8012"/>
                    <a:pt x="1402" y="12017"/>
                  </a:cubicBezTo>
                  <a:lnTo>
                    <a:pt x="32474" y="12017"/>
                  </a:lnTo>
                  <a:lnTo>
                    <a:pt x="32474" y="1"/>
                  </a:lnTo>
                  <a:close/>
                </a:path>
              </a:pathLst>
            </a:custGeom>
            <a:solidFill>
              <a:schemeClr val="lt2"/>
            </a:solidFill>
            <a:ln>
              <a:noFill/>
            </a:ln>
          </p:spPr>
          <p:txBody>
            <a:bodyPr spcFirstLastPara="1" wrap="square" lIns="127995" tIns="127995" rIns="127995" bIns="127995" anchor="ctr" anchorCtr="0">
              <a:noAutofit/>
            </a:bodyPr>
            <a:lstStyle/>
            <a:p>
              <a:endParaRPr sz="3073"/>
            </a:p>
          </p:txBody>
        </p:sp>
        <p:sp>
          <p:nvSpPr>
            <p:cNvPr id="2373" name="Google Shape;2373;p60"/>
            <p:cNvSpPr/>
            <p:nvPr/>
          </p:nvSpPr>
          <p:spPr>
            <a:xfrm>
              <a:off x="3427375" y="4089575"/>
              <a:ext cx="79875" cy="300450"/>
            </a:xfrm>
            <a:custGeom>
              <a:avLst/>
              <a:gdLst/>
              <a:ahLst/>
              <a:cxnLst/>
              <a:rect l="l" t="t" r="r" b="b"/>
              <a:pathLst>
                <a:path w="3195" h="12018" extrusionOk="0">
                  <a:moveTo>
                    <a:pt x="1402" y="1"/>
                  </a:moveTo>
                  <a:cubicBezTo>
                    <a:pt x="1" y="4006"/>
                    <a:pt x="1" y="8012"/>
                    <a:pt x="1402" y="12017"/>
                  </a:cubicBezTo>
                  <a:lnTo>
                    <a:pt x="3088" y="12017"/>
                  </a:lnTo>
                  <a:cubicBezTo>
                    <a:pt x="1848" y="8012"/>
                    <a:pt x="1883" y="4006"/>
                    <a:pt x="3195" y="1"/>
                  </a:cubicBezTo>
                  <a:close/>
                </a:path>
              </a:pathLst>
            </a:custGeom>
            <a:solidFill>
              <a:schemeClr val="accent1"/>
            </a:solidFill>
            <a:ln>
              <a:noFill/>
            </a:ln>
          </p:spPr>
          <p:txBody>
            <a:bodyPr spcFirstLastPara="1" wrap="square" lIns="127995" tIns="127995" rIns="127995" bIns="127995" anchor="ctr" anchorCtr="0">
              <a:noAutofit/>
            </a:bodyPr>
            <a:lstStyle/>
            <a:p>
              <a:endParaRPr sz="3073"/>
            </a:p>
          </p:txBody>
        </p:sp>
        <p:sp>
          <p:nvSpPr>
            <p:cNvPr id="2374" name="Google Shape;2374;p60"/>
            <p:cNvSpPr/>
            <p:nvPr/>
          </p:nvSpPr>
          <p:spPr>
            <a:xfrm>
              <a:off x="3492725" y="4089575"/>
              <a:ext cx="46200" cy="300450"/>
            </a:xfrm>
            <a:custGeom>
              <a:avLst/>
              <a:gdLst/>
              <a:ahLst/>
              <a:cxnLst/>
              <a:rect l="l" t="t" r="r" b="b"/>
              <a:pathLst>
                <a:path w="1848" h="12018" extrusionOk="0">
                  <a:moveTo>
                    <a:pt x="1393" y="1"/>
                  </a:moveTo>
                  <a:cubicBezTo>
                    <a:pt x="1" y="4006"/>
                    <a:pt x="1" y="8012"/>
                    <a:pt x="1393" y="12017"/>
                  </a:cubicBezTo>
                  <a:lnTo>
                    <a:pt x="1847" y="12017"/>
                  </a:lnTo>
                  <a:cubicBezTo>
                    <a:pt x="509" y="8012"/>
                    <a:pt x="491" y="4006"/>
                    <a:pt x="1821" y="1"/>
                  </a:cubicBezTo>
                  <a:close/>
                </a:path>
              </a:pathLst>
            </a:custGeom>
            <a:solidFill>
              <a:schemeClr val="accent1"/>
            </a:solidFill>
            <a:ln>
              <a:noFill/>
            </a:ln>
          </p:spPr>
          <p:txBody>
            <a:bodyPr spcFirstLastPara="1" wrap="square" lIns="127995" tIns="127995" rIns="127995" bIns="127995" anchor="ctr" anchorCtr="0">
              <a:noAutofit/>
            </a:bodyPr>
            <a:lstStyle/>
            <a:p>
              <a:endParaRPr sz="3073"/>
            </a:p>
          </p:txBody>
        </p:sp>
        <p:sp>
          <p:nvSpPr>
            <p:cNvPr id="2375" name="Google Shape;2375;p60"/>
            <p:cNvSpPr/>
            <p:nvPr/>
          </p:nvSpPr>
          <p:spPr>
            <a:xfrm>
              <a:off x="4076400" y="4089575"/>
              <a:ext cx="45950" cy="300450"/>
            </a:xfrm>
            <a:custGeom>
              <a:avLst/>
              <a:gdLst/>
              <a:ahLst/>
              <a:cxnLst/>
              <a:rect l="l" t="t" r="r" b="b"/>
              <a:pathLst>
                <a:path w="1838" h="12018" extrusionOk="0">
                  <a:moveTo>
                    <a:pt x="1392" y="1"/>
                  </a:moveTo>
                  <a:cubicBezTo>
                    <a:pt x="0" y="4006"/>
                    <a:pt x="0" y="8012"/>
                    <a:pt x="1392" y="12017"/>
                  </a:cubicBezTo>
                  <a:lnTo>
                    <a:pt x="1838" y="12017"/>
                  </a:lnTo>
                  <a:cubicBezTo>
                    <a:pt x="500" y="8012"/>
                    <a:pt x="491" y="4006"/>
                    <a:pt x="1811" y="1"/>
                  </a:cubicBezTo>
                  <a:close/>
                </a:path>
              </a:pathLst>
            </a:custGeom>
            <a:solidFill>
              <a:schemeClr val="accent1"/>
            </a:solidFill>
            <a:ln>
              <a:noFill/>
            </a:ln>
          </p:spPr>
          <p:txBody>
            <a:bodyPr spcFirstLastPara="1" wrap="square" lIns="127995" tIns="127995" rIns="127995" bIns="127995" anchor="ctr" anchorCtr="0">
              <a:noAutofit/>
            </a:bodyPr>
            <a:lstStyle/>
            <a:p>
              <a:endParaRPr sz="3073"/>
            </a:p>
          </p:txBody>
        </p:sp>
        <p:sp>
          <p:nvSpPr>
            <p:cNvPr id="2376" name="Google Shape;2376;p60"/>
            <p:cNvSpPr/>
            <p:nvPr/>
          </p:nvSpPr>
          <p:spPr>
            <a:xfrm>
              <a:off x="4187025" y="4357200"/>
              <a:ext cx="650575" cy="32825"/>
            </a:xfrm>
            <a:custGeom>
              <a:avLst/>
              <a:gdLst/>
              <a:ahLst/>
              <a:cxnLst/>
              <a:rect l="l" t="t" r="r" b="b"/>
              <a:pathLst>
                <a:path w="26023" h="1313" extrusionOk="0">
                  <a:moveTo>
                    <a:pt x="0" y="1"/>
                  </a:moveTo>
                  <a:lnTo>
                    <a:pt x="0" y="1312"/>
                  </a:lnTo>
                  <a:lnTo>
                    <a:pt x="26023" y="1312"/>
                  </a:lnTo>
                  <a:lnTo>
                    <a:pt x="26023" y="1"/>
                  </a:lnTo>
                  <a:close/>
                </a:path>
              </a:pathLst>
            </a:custGeom>
            <a:solidFill>
              <a:srgbClr val="FF9502"/>
            </a:solidFill>
            <a:ln>
              <a:noFill/>
            </a:ln>
          </p:spPr>
          <p:txBody>
            <a:bodyPr spcFirstLastPara="1" wrap="square" lIns="127995" tIns="127995" rIns="127995" bIns="127995" anchor="ctr" anchorCtr="0">
              <a:noAutofit/>
            </a:bodyPr>
            <a:lstStyle/>
            <a:p>
              <a:endParaRPr sz="3073"/>
            </a:p>
          </p:txBody>
        </p:sp>
        <p:sp>
          <p:nvSpPr>
            <p:cNvPr id="2377" name="Google Shape;2377;p60"/>
            <p:cNvSpPr/>
            <p:nvPr/>
          </p:nvSpPr>
          <p:spPr>
            <a:xfrm>
              <a:off x="4196825" y="4122350"/>
              <a:ext cx="619150" cy="234875"/>
            </a:xfrm>
            <a:custGeom>
              <a:avLst/>
              <a:gdLst/>
              <a:ahLst/>
              <a:cxnLst/>
              <a:rect l="l" t="t" r="r" b="b"/>
              <a:pathLst>
                <a:path w="24766" h="9395" extrusionOk="0">
                  <a:moveTo>
                    <a:pt x="1062" y="1"/>
                  </a:moveTo>
                  <a:cubicBezTo>
                    <a:pt x="1" y="3132"/>
                    <a:pt x="1" y="6263"/>
                    <a:pt x="1062" y="9395"/>
                  </a:cubicBezTo>
                  <a:lnTo>
                    <a:pt x="24765" y="9395"/>
                  </a:lnTo>
                  <a:cubicBezTo>
                    <a:pt x="24578" y="8904"/>
                    <a:pt x="24426" y="8405"/>
                    <a:pt x="24301" y="7905"/>
                  </a:cubicBezTo>
                  <a:cubicBezTo>
                    <a:pt x="24293" y="7851"/>
                    <a:pt x="24275" y="7789"/>
                    <a:pt x="24266" y="7735"/>
                  </a:cubicBezTo>
                  <a:cubicBezTo>
                    <a:pt x="24150" y="7272"/>
                    <a:pt x="24070" y="6808"/>
                    <a:pt x="24007" y="6344"/>
                  </a:cubicBezTo>
                  <a:cubicBezTo>
                    <a:pt x="23998" y="6290"/>
                    <a:pt x="23989" y="6237"/>
                    <a:pt x="23989" y="6174"/>
                  </a:cubicBezTo>
                  <a:cubicBezTo>
                    <a:pt x="23927" y="5710"/>
                    <a:pt x="23900" y="5246"/>
                    <a:pt x="23900" y="4783"/>
                  </a:cubicBezTo>
                  <a:cubicBezTo>
                    <a:pt x="23900" y="4729"/>
                    <a:pt x="23900" y="4676"/>
                    <a:pt x="23900" y="4613"/>
                  </a:cubicBezTo>
                  <a:cubicBezTo>
                    <a:pt x="23900" y="4149"/>
                    <a:pt x="23927" y="3685"/>
                    <a:pt x="23989" y="3221"/>
                  </a:cubicBezTo>
                  <a:cubicBezTo>
                    <a:pt x="23989" y="3168"/>
                    <a:pt x="23998" y="3114"/>
                    <a:pt x="24007" y="3052"/>
                  </a:cubicBezTo>
                  <a:cubicBezTo>
                    <a:pt x="24070" y="2588"/>
                    <a:pt x="24150" y="2124"/>
                    <a:pt x="24266" y="1660"/>
                  </a:cubicBezTo>
                  <a:cubicBezTo>
                    <a:pt x="24275" y="1607"/>
                    <a:pt x="24293" y="1544"/>
                    <a:pt x="24301" y="1491"/>
                  </a:cubicBezTo>
                  <a:cubicBezTo>
                    <a:pt x="24426" y="991"/>
                    <a:pt x="24578" y="492"/>
                    <a:pt x="24765" y="1"/>
                  </a:cubicBezTo>
                  <a:close/>
                </a:path>
              </a:pathLst>
            </a:custGeom>
            <a:solidFill>
              <a:schemeClr val="lt1"/>
            </a:solidFill>
            <a:ln>
              <a:noFill/>
            </a:ln>
          </p:spPr>
          <p:txBody>
            <a:bodyPr spcFirstLastPara="1" wrap="square" lIns="127995" tIns="127995" rIns="127995" bIns="127995" anchor="ctr" anchorCtr="0">
              <a:noAutofit/>
            </a:bodyPr>
            <a:lstStyle/>
            <a:p>
              <a:endParaRPr sz="3073"/>
            </a:p>
          </p:txBody>
        </p:sp>
        <p:sp>
          <p:nvSpPr>
            <p:cNvPr id="2378" name="Google Shape;2378;p60"/>
            <p:cNvSpPr/>
            <p:nvPr/>
          </p:nvSpPr>
          <p:spPr>
            <a:xfrm>
              <a:off x="4223375" y="4122350"/>
              <a:ext cx="592600" cy="234875"/>
            </a:xfrm>
            <a:custGeom>
              <a:avLst/>
              <a:gdLst/>
              <a:ahLst/>
              <a:cxnLst/>
              <a:rect l="l" t="t" r="r" b="b"/>
              <a:pathLst>
                <a:path w="23704" h="9395" extrusionOk="0">
                  <a:moveTo>
                    <a:pt x="0" y="1"/>
                  </a:moveTo>
                  <a:cubicBezTo>
                    <a:pt x="0" y="1"/>
                    <a:pt x="13301" y="3141"/>
                    <a:pt x="20019" y="9395"/>
                  </a:cubicBezTo>
                  <a:lnTo>
                    <a:pt x="23703" y="9395"/>
                  </a:lnTo>
                  <a:cubicBezTo>
                    <a:pt x="23516" y="8904"/>
                    <a:pt x="23364" y="8405"/>
                    <a:pt x="23239" y="7905"/>
                  </a:cubicBezTo>
                  <a:cubicBezTo>
                    <a:pt x="23231" y="7851"/>
                    <a:pt x="23213" y="7789"/>
                    <a:pt x="23204" y="7735"/>
                  </a:cubicBezTo>
                  <a:cubicBezTo>
                    <a:pt x="23088" y="7272"/>
                    <a:pt x="23008" y="6808"/>
                    <a:pt x="22945" y="6344"/>
                  </a:cubicBezTo>
                  <a:cubicBezTo>
                    <a:pt x="22936" y="6290"/>
                    <a:pt x="22927" y="6237"/>
                    <a:pt x="22927" y="6174"/>
                  </a:cubicBezTo>
                  <a:cubicBezTo>
                    <a:pt x="22865" y="5710"/>
                    <a:pt x="22838" y="5246"/>
                    <a:pt x="22838" y="4783"/>
                  </a:cubicBezTo>
                  <a:cubicBezTo>
                    <a:pt x="22838" y="4729"/>
                    <a:pt x="22838" y="4676"/>
                    <a:pt x="22838" y="4613"/>
                  </a:cubicBezTo>
                  <a:cubicBezTo>
                    <a:pt x="22838" y="4149"/>
                    <a:pt x="22865" y="3685"/>
                    <a:pt x="22927" y="3221"/>
                  </a:cubicBezTo>
                  <a:cubicBezTo>
                    <a:pt x="22927" y="3168"/>
                    <a:pt x="22936" y="3114"/>
                    <a:pt x="22945" y="3052"/>
                  </a:cubicBezTo>
                  <a:cubicBezTo>
                    <a:pt x="23008" y="2588"/>
                    <a:pt x="23088" y="2124"/>
                    <a:pt x="23204" y="1660"/>
                  </a:cubicBezTo>
                  <a:cubicBezTo>
                    <a:pt x="23213" y="1607"/>
                    <a:pt x="23231" y="1544"/>
                    <a:pt x="23239" y="1491"/>
                  </a:cubicBezTo>
                  <a:cubicBezTo>
                    <a:pt x="23364" y="991"/>
                    <a:pt x="23516" y="492"/>
                    <a:pt x="23703" y="1"/>
                  </a:cubicBezTo>
                  <a:close/>
                </a:path>
              </a:pathLst>
            </a:custGeom>
            <a:solidFill>
              <a:schemeClr val="accent2"/>
            </a:solidFill>
            <a:ln>
              <a:noFill/>
            </a:ln>
          </p:spPr>
          <p:txBody>
            <a:bodyPr spcFirstLastPara="1" wrap="square" lIns="127995" tIns="127995" rIns="127995" bIns="127995" anchor="ctr" anchorCtr="0">
              <a:noAutofit/>
            </a:bodyPr>
            <a:lstStyle/>
            <a:p>
              <a:endParaRPr sz="3073"/>
            </a:p>
          </p:txBody>
        </p:sp>
        <p:sp>
          <p:nvSpPr>
            <p:cNvPr id="2382" name="Google Shape;2382;p60"/>
            <p:cNvSpPr/>
            <p:nvPr/>
          </p:nvSpPr>
          <p:spPr>
            <a:xfrm>
              <a:off x="4148425" y="4089575"/>
              <a:ext cx="689175" cy="300450"/>
            </a:xfrm>
            <a:custGeom>
              <a:avLst/>
              <a:gdLst/>
              <a:ahLst/>
              <a:cxnLst/>
              <a:rect l="l" t="t" r="r" b="b"/>
              <a:pathLst>
                <a:path w="27567" h="12018" extrusionOk="0">
                  <a:moveTo>
                    <a:pt x="1803" y="1"/>
                  </a:moveTo>
                  <a:cubicBezTo>
                    <a:pt x="1803" y="1"/>
                    <a:pt x="215" y="2159"/>
                    <a:pt x="108" y="5835"/>
                  </a:cubicBezTo>
                  <a:cubicBezTo>
                    <a:pt x="1" y="9510"/>
                    <a:pt x="1044" y="12017"/>
                    <a:pt x="1044" y="12017"/>
                  </a:cubicBezTo>
                  <a:lnTo>
                    <a:pt x="27567" y="12017"/>
                  </a:lnTo>
                  <a:lnTo>
                    <a:pt x="27567" y="10706"/>
                  </a:lnTo>
                  <a:lnTo>
                    <a:pt x="2998" y="10706"/>
                  </a:lnTo>
                  <a:cubicBezTo>
                    <a:pt x="2998" y="10706"/>
                    <a:pt x="2115" y="7976"/>
                    <a:pt x="2195" y="5799"/>
                  </a:cubicBezTo>
                  <a:cubicBezTo>
                    <a:pt x="2284" y="3622"/>
                    <a:pt x="2704" y="1740"/>
                    <a:pt x="2998" y="1312"/>
                  </a:cubicBezTo>
                  <a:lnTo>
                    <a:pt x="27567" y="1312"/>
                  </a:lnTo>
                  <a:lnTo>
                    <a:pt x="27567" y="1"/>
                  </a:lnTo>
                  <a:close/>
                </a:path>
              </a:pathLst>
            </a:custGeom>
            <a:solidFill>
              <a:schemeClr val="lt2"/>
            </a:solidFill>
            <a:ln>
              <a:noFill/>
            </a:ln>
          </p:spPr>
          <p:txBody>
            <a:bodyPr spcFirstLastPara="1" wrap="square" lIns="127995" tIns="127995" rIns="127995" bIns="127995" anchor="ctr" anchorCtr="0">
              <a:noAutofit/>
            </a:bodyPr>
            <a:lstStyle/>
            <a:p>
              <a:endParaRPr sz="3073"/>
            </a:p>
          </p:txBody>
        </p:sp>
        <p:sp>
          <p:nvSpPr>
            <p:cNvPr id="2383" name="Google Shape;2383;p60"/>
            <p:cNvSpPr/>
            <p:nvPr/>
          </p:nvSpPr>
          <p:spPr>
            <a:xfrm>
              <a:off x="4113650" y="4089575"/>
              <a:ext cx="79850" cy="300450"/>
            </a:xfrm>
            <a:custGeom>
              <a:avLst/>
              <a:gdLst/>
              <a:ahLst/>
              <a:cxnLst/>
              <a:rect l="l" t="t" r="r" b="b"/>
              <a:pathLst>
                <a:path w="3194" h="12018" extrusionOk="0">
                  <a:moveTo>
                    <a:pt x="1392" y="1"/>
                  </a:moveTo>
                  <a:cubicBezTo>
                    <a:pt x="0" y="4006"/>
                    <a:pt x="0" y="8012"/>
                    <a:pt x="1392" y="12017"/>
                  </a:cubicBezTo>
                  <a:lnTo>
                    <a:pt x="3078" y="12017"/>
                  </a:lnTo>
                  <a:cubicBezTo>
                    <a:pt x="1847" y="8012"/>
                    <a:pt x="1882" y="4006"/>
                    <a:pt x="3194" y="1"/>
                  </a:cubicBezTo>
                  <a:close/>
                </a:path>
              </a:pathLst>
            </a:custGeom>
            <a:solidFill>
              <a:schemeClr val="accent1"/>
            </a:solidFill>
            <a:ln>
              <a:noFill/>
            </a:ln>
          </p:spPr>
          <p:txBody>
            <a:bodyPr spcFirstLastPara="1" wrap="square" lIns="127995" tIns="127995" rIns="127995" bIns="127995" anchor="ctr" anchorCtr="0">
              <a:noAutofit/>
            </a:bodyPr>
            <a:lstStyle/>
            <a:p>
              <a:endParaRPr sz="3073"/>
            </a:p>
          </p:txBody>
        </p:sp>
        <p:sp>
          <p:nvSpPr>
            <p:cNvPr id="2384" name="Google Shape;2384;p60"/>
            <p:cNvSpPr/>
            <p:nvPr/>
          </p:nvSpPr>
          <p:spPr>
            <a:xfrm>
              <a:off x="3602250" y="3789375"/>
              <a:ext cx="811825" cy="300225"/>
            </a:xfrm>
            <a:custGeom>
              <a:avLst/>
              <a:gdLst/>
              <a:ahLst/>
              <a:cxnLst/>
              <a:rect l="l" t="t" r="r" b="b"/>
              <a:pathLst>
                <a:path w="32473" h="12009" extrusionOk="0">
                  <a:moveTo>
                    <a:pt x="1392" y="1"/>
                  </a:moveTo>
                  <a:cubicBezTo>
                    <a:pt x="0" y="4006"/>
                    <a:pt x="0" y="8003"/>
                    <a:pt x="1392" y="12009"/>
                  </a:cubicBezTo>
                  <a:lnTo>
                    <a:pt x="32473" y="12009"/>
                  </a:lnTo>
                  <a:lnTo>
                    <a:pt x="32473" y="1"/>
                  </a:lnTo>
                  <a:close/>
                </a:path>
              </a:pathLst>
            </a:custGeom>
            <a:solidFill>
              <a:schemeClr val="dk1"/>
            </a:solidFill>
            <a:ln>
              <a:noFill/>
            </a:ln>
          </p:spPr>
          <p:txBody>
            <a:bodyPr spcFirstLastPara="1" wrap="square" lIns="127995" tIns="127995" rIns="127995" bIns="127995" anchor="ctr" anchorCtr="0">
              <a:noAutofit/>
            </a:bodyPr>
            <a:lstStyle/>
            <a:p>
              <a:endParaRPr sz="3073"/>
            </a:p>
          </p:txBody>
        </p:sp>
        <p:sp>
          <p:nvSpPr>
            <p:cNvPr id="2385" name="Google Shape;2385;p60"/>
            <p:cNvSpPr/>
            <p:nvPr/>
          </p:nvSpPr>
          <p:spPr>
            <a:xfrm>
              <a:off x="3602250" y="3789375"/>
              <a:ext cx="79850" cy="300225"/>
            </a:xfrm>
            <a:custGeom>
              <a:avLst/>
              <a:gdLst/>
              <a:ahLst/>
              <a:cxnLst/>
              <a:rect l="l" t="t" r="r" b="b"/>
              <a:pathLst>
                <a:path w="3194" h="12009" extrusionOk="0">
                  <a:moveTo>
                    <a:pt x="1392" y="1"/>
                  </a:moveTo>
                  <a:cubicBezTo>
                    <a:pt x="0" y="4006"/>
                    <a:pt x="0" y="8003"/>
                    <a:pt x="1392" y="12009"/>
                  </a:cubicBezTo>
                  <a:lnTo>
                    <a:pt x="3087" y="12009"/>
                  </a:lnTo>
                  <a:cubicBezTo>
                    <a:pt x="1847" y="8003"/>
                    <a:pt x="1882" y="4006"/>
                    <a:pt x="3194" y="1"/>
                  </a:cubicBezTo>
                  <a:close/>
                </a:path>
              </a:pathLst>
            </a:custGeom>
            <a:solidFill>
              <a:schemeClr val="dk2"/>
            </a:solidFill>
            <a:ln>
              <a:noFill/>
            </a:ln>
          </p:spPr>
          <p:txBody>
            <a:bodyPr spcFirstLastPara="1" wrap="square" lIns="127995" tIns="127995" rIns="127995" bIns="127995" anchor="ctr" anchorCtr="0">
              <a:noAutofit/>
            </a:bodyPr>
            <a:lstStyle/>
            <a:p>
              <a:endParaRPr sz="3073"/>
            </a:p>
          </p:txBody>
        </p:sp>
        <p:sp>
          <p:nvSpPr>
            <p:cNvPr id="2386" name="Google Shape;2386;p60"/>
            <p:cNvSpPr/>
            <p:nvPr/>
          </p:nvSpPr>
          <p:spPr>
            <a:xfrm>
              <a:off x="4371675" y="3821950"/>
              <a:ext cx="619150" cy="235100"/>
            </a:xfrm>
            <a:custGeom>
              <a:avLst/>
              <a:gdLst/>
              <a:ahLst/>
              <a:cxnLst/>
              <a:rect l="l" t="t" r="r" b="b"/>
              <a:pathLst>
                <a:path w="24766" h="9404" extrusionOk="0">
                  <a:moveTo>
                    <a:pt x="1062" y="0"/>
                  </a:moveTo>
                  <a:cubicBezTo>
                    <a:pt x="1" y="3132"/>
                    <a:pt x="1" y="6272"/>
                    <a:pt x="1062" y="9403"/>
                  </a:cubicBezTo>
                  <a:lnTo>
                    <a:pt x="24765" y="9403"/>
                  </a:lnTo>
                  <a:cubicBezTo>
                    <a:pt x="24578" y="8904"/>
                    <a:pt x="24426" y="8404"/>
                    <a:pt x="24302" y="7904"/>
                  </a:cubicBezTo>
                  <a:cubicBezTo>
                    <a:pt x="24284" y="7851"/>
                    <a:pt x="24275" y="7797"/>
                    <a:pt x="24266" y="7744"/>
                  </a:cubicBezTo>
                  <a:cubicBezTo>
                    <a:pt x="24150" y="7280"/>
                    <a:pt x="24061" y="6816"/>
                    <a:pt x="24007" y="6343"/>
                  </a:cubicBezTo>
                  <a:cubicBezTo>
                    <a:pt x="23998" y="6290"/>
                    <a:pt x="23989" y="6236"/>
                    <a:pt x="23989" y="6183"/>
                  </a:cubicBezTo>
                  <a:cubicBezTo>
                    <a:pt x="23927" y="5719"/>
                    <a:pt x="23900" y="5255"/>
                    <a:pt x="23900" y="4782"/>
                  </a:cubicBezTo>
                  <a:cubicBezTo>
                    <a:pt x="23900" y="4728"/>
                    <a:pt x="23900" y="4675"/>
                    <a:pt x="23900" y="4621"/>
                  </a:cubicBezTo>
                  <a:cubicBezTo>
                    <a:pt x="23900" y="4158"/>
                    <a:pt x="23927" y="3685"/>
                    <a:pt x="23989" y="3221"/>
                  </a:cubicBezTo>
                  <a:cubicBezTo>
                    <a:pt x="23989" y="3167"/>
                    <a:pt x="23998" y="3114"/>
                    <a:pt x="24007" y="3060"/>
                  </a:cubicBezTo>
                  <a:cubicBezTo>
                    <a:pt x="24061" y="2587"/>
                    <a:pt x="24150" y="2124"/>
                    <a:pt x="24266" y="1660"/>
                  </a:cubicBezTo>
                  <a:cubicBezTo>
                    <a:pt x="24275" y="1606"/>
                    <a:pt x="24284" y="1553"/>
                    <a:pt x="24302" y="1499"/>
                  </a:cubicBezTo>
                  <a:cubicBezTo>
                    <a:pt x="24426" y="1000"/>
                    <a:pt x="24578" y="500"/>
                    <a:pt x="24765" y="0"/>
                  </a:cubicBezTo>
                  <a:close/>
                </a:path>
              </a:pathLst>
            </a:custGeom>
            <a:solidFill>
              <a:schemeClr val="lt1"/>
            </a:solidFill>
            <a:ln>
              <a:noFill/>
            </a:ln>
          </p:spPr>
          <p:txBody>
            <a:bodyPr spcFirstLastPara="1" wrap="square" lIns="127995" tIns="127995" rIns="127995" bIns="127995" anchor="ctr" anchorCtr="0">
              <a:noAutofit/>
            </a:bodyPr>
            <a:lstStyle/>
            <a:p>
              <a:endParaRPr sz="3073"/>
            </a:p>
          </p:txBody>
        </p:sp>
        <p:sp>
          <p:nvSpPr>
            <p:cNvPr id="2387" name="Google Shape;2387;p60"/>
            <p:cNvSpPr/>
            <p:nvPr/>
          </p:nvSpPr>
          <p:spPr>
            <a:xfrm>
              <a:off x="4398225" y="3821950"/>
              <a:ext cx="592600" cy="235100"/>
            </a:xfrm>
            <a:custGeom>
              <a:avLst/>
              <a:gdLst/>
              <a:ahLst/>
              <a:cxnLst/>
              <a:rect l="l" t="t" r="r" b="b"/>
              <a:pathLst>
                <a:path w="23704" h="9404" extrusionOk="0">
                  <a:moveTo>
                    <a:pt x="0" y="0"/>
                  </a:moveTo>
                  <a:cubicBezTo>
                    <a:pt x="0" y="0"/>
                    <a:pt x="13302" y="3141"/>
                    <a:pt x="20019" y="9403"/>
                  </a:cubicBezTo>
                  <a:lnTo>
                    <a:pt x="23703" y="9403"/>
                  </a:lnTo>
                  <a:cubicBezTo>
                    <a:pt x="23516" y="8904"/>
                    <a:pt x="23364" y="8404"/>
                    <a:pt x="23240" y="7904"/>
                  </a:cubicBezTo>
                  <a:cubicBezTo>
                    <a:pt x="23222" y="7851"/>
                    <a:pt x="23213" y="7797"/>
                    <a:pt x="23204" y="7744"/>
                  </a:cubicBezTo>
                  <a:cubicBezTo>
                    <a:pt x="23088" y="7280"/>
                    <a:pt x="22999" y="6816"/>
                    <a:pt x="22945" y="6343"/>
                  </a:cubicBezTo>
                  <a:cubicBezTo>
                    <a:pt x="22936" y="6290"/>
                    <a:pt x="22927" y="6236"/>
                    <a:pt x="22927" y="6183"/>
                  </a:cubicBezTo>
                  <a:cubicBezTo>
                    <a:pt x="22865" y="5719"/>
                    <a:pt x="22838" y="5255"/>
                    <a:pt x="22838" y="4782"/>
                  </a:cubicBezTo>
                  <a:cubicBezTo>
                    <a:pt x="22838" y="4728"/>
                    <a:pt x="22838" y="4675"/>
                    <a:pt x="22838" y="4621"/>
                  </a:cubicBezTo>
                  <a:cubicBezTo>
                    <a:pt x="22838" y="4158"/>
                    <a:pt x="22865" y="3685"/>
                    <a:pt x="22927" y="3221"/>
                  </a:cubicBezTo>
                  <a:cubicBezTo>
                    <a:pt x="22927" y="3167"/>
                    <a:pt x="22936" y="3114"/>
                    <a:pt x="22945" y="3060"/>
                  </a:cubicBezTo>
                  <a:cubicBezTo>
                    <a:pt x="22999" y="2587"/>
                    <a:pt x="23088" y="2124"/>
                    <a:pt x="23204" y="1660"/>
                  </a:cubicBezTo>
                  <a:cubicBezTo>
                    <a:pt x="23213" y="1606"/>
                    <a:pt x="23222" y="1553"/>
                    <a:pt x="23240" y="1499"/>
                  </a:cubicBezTo>
                  <a:cubicBezTo>
                    <a:pt x="23364" y="1000"/>
                    <a:pt x="23516" y="500"/>
                    <a:pt x="23703" y="0"/>
                  </a:cubicBezTo>
                  <a:close/>
                </a:path>
              </a:pathLst>
            </a:custGeom>
            <a:solidFill>
              <a:schemeClr val="accent2"/>
            </a:solidFill>
            <a:ln>
              <a:noFill/>
            </a:ln>
          </p:spPr>
          <p:txBody>
            <a:bodyPr spcFirstLastPara="1" wrap="square" lIns="127995" tIns="127995" rIns="127995" bIns="127995" anchor="ctr" anchorCtr="0">
              <a:noAutofit/>
            </a:bodyPr>
            <a:lstStyle/>
            <a:p>
              <a:endParaRPr sz="3073"/>
            </a:p>
          </p:txBody>
        </p:sp>
        <p:sp>
          <p:nvSpPr>
            <p:cNvPr id="2388" name="Google Shape;2388;p60"/>
            <p:cNvSpPr/>
            <p:nvPr/>
          </p:nvSpPr>
          <p:spPr>
            <a:xfrm>
              <a:off x="4323275" y="3789375"/>
              <a:ext cx="689175" cy="300225"/>
            </a:xfrm>
            <a:custGeom>
              <a:avLst/>
              <a:gdLst/>
              <a:ahLst/>
              <a:cxnLst/>
              <a:rect l="l" t="t" r="r" b="b"/>
              <a:pathLst>
                <a:path w="27567" h="12009" extrusionOk="0">
                  <a:moveTo>
                    <a:pt x="1803" y="1"/>
                  </a:moveTo>
                  <a:cubicBezTo>
                    <a:pt x="1803" y="1"/>
                    <a:pt x="215" y="2151"/>
                    <a:pt x="108" y="5826"/>
                  </a:cubicBezTo>
                  <a:cubicBezTo>
                    <a:pt x="1" y="9511"/>
                    <a:pt x="1045" y="12009"/>
                    <a:pt x="1045" y="12009"/>
                  </a:cubicBezTo>
                  <a:lnTo>
                    <a:pt x="27567" y="12009"/>
                  </a:lnTo>
                  <a:lnTo>
                    <a:pt x="27567" y="10706"/>
                  </a:lnTo>
                  <a:lnTo>
                    <a:pt x="2998" y="10706"/>
                  </a:lnTo>
                  <a:cubicBezTo>
                    <a:pt x="2998" y="10706"/>
                    <a:pt x="2115" y="7976"/>
                    <a:pt x="2195" y="5800"/>
                  </a:cubicBezTo>
                  <a:cubicBezTo>
                    <a:pt x="2285" y="3623"/>
                    <a:pt x="2704" y="1740"/>
                    <a:pt x="2998" y="1303"/>
                  </a:cubicBezTo>
                  <a:lnTo>
                    <a:pt x="27567" y="1303"/>
                  </a:lnTo>
                  <a:lnTo>
                    <a:pt x="27567" y="1"/>
                  </a:lnTo>
                  <a:close/>
                </a:path>
              </a:pathLst>
            </a:custGeom>
            <a:solidFill>
              <a:schemeClr val="dk1"/>
            </a:solidFill>
            <a:ln>
              <a:noFill/>
            </a:ln>
          </p:spPr>
          <p:txBody>
            <a:bodyPr spcFirstLastPara="1" wrap="square" lIns="127995" tIns="127995" rIns="127995" bIns="127995" anchor="ctr" anchorCtr="0">
              <a:noAutofit/>
            </a:bodyPr>
            <a:lstStyle/>
            <a:p>
              <a:endParaRPr sz="3073"/>
            </a:p>
          </p:txBody>
        </p:sp>
        <p:sp>
          <p:nvSpPr>
            <p:cNvPr id="2389" name="Google Shape;2389;p60"/>
            <p:cNvSpPr/>
            <p:nvPr/>
          </p:nvSpPr>
          <p:spPr>
            <a:xfrm>
              <a:off x="4288500" y="3789375"/>
              <a:ext cx="79850" cy="300225"/>
            </a:xfrm>
            <a:custGeom>
              <a:avLst/>
              <a:gdLst/>
              <a:ahLst/>
              <a:cxnLst/>
              <a:rect l="l" t="t" r="r" b="b"/>
              <a:pathLst>
                <a:path w="3194" h="12009" extrusionOk="0">
                  <a:moveTo>
                    <a:pt x="1392" y="1"/>
                  </a:moveTo>
                  <a:cubicBezTo>
                    <a:pt x="0" y="4006"/>
                    <a:pt x="0" y="8003"/>
                    <a:pt x="1392" y="12009"/>
                  </a:cubicBezTo>
                  <a:lnTo>
                    <a:pt x="3078" y="12009"/>
                  </a:lnTo>
                  <a:cubicBezTo>
                    <a:pt x="1847" y="8003"/>
                    <a:pt x="1882" y="4006"/>
                    <a:pt x="3194" y="1"/>
                  </a:cubicBezTo>
                  <a:close/>
                </a:path>
              </a:pathLst>
            </a:custGeom>
            <a:solidFill>
              <a:schemeClr val="dk2"/>
            </a:solidFill>
            <a:ln>
              <a:noFill/>
            </a:ln>
          </p:spPr>
          <p:txBody>
            <a:bodyPr spcFirstLastPara="1" wrap="square" lIns="127995" tIns="127995" rIns="127995" bIns="127995" anchor="ctr" anchorCtr="0">
              <a:noAutofit/>
            </a:bodyPr>
            <a:lstStyle/>
            <a:p>
              <a:endParaRPr sz="3073"/>
            </a:p>
          </p:txBody>
        </p:sp>
        <p:sp>
          <p:nvSpPr>
            <p:cNvPr id="2390" name="Google Shape;2390;p60"/>
            <p:cNvSpPr/>
            <p:nvPr/>
          </p:nvSpPr>
          <p:spPr>
            <a:xfrm>
              <a:off x="4447275" y="3859425"/>
              <a:ext cx="531950" cy="4025"/>
            </a:xfrm>
            <a:custGeom>
              <a:avLst/>
              <a:gdLst/>
              <a:ahLst/>
              <a:cxnLst/>
              <a:rect l="l" t="t" r="r" b="b"/>
              <a:pathLst>
                <a:path w="21278" h="161" extrusionOk="0">
                  <a:moveTo>
                    <a:pt x="90" y="0"/>
                  </a:moveTo>
                  <a:cubicBezTo>
                    <a:pt x="45" y="0"/>
                    <a:pt x="1" y="36"/>
                    <a:pt x="1" y="80"/>
                  </a:cubicBezTo>
                  <a:cubicBezTo>
                    <a:pt x="1" y="125"/>
                    <a:pt x="45" y="161"/>
                    <a:pt x="90" y="161"/>
                  </a:cubicBezTo>
                  <a:lnTo>
                    <a:pt x="21242" y="161"/>
                  </a:lnTo>
                  <a:cubicBezTo>
                    <a:pt x="21251" y="107"/>
                    <a:pt x="21260" y="54"/>
                    <a:pt x="21278" y="0"/>
                  </a:cubicBezTo>
                  <a:close/>
                </a:path>
              </a:pathLst>
            </a:custGeom>
            <a:solidFill>
              <a:schemeClr val="dk2"/>
            </a:solidFill>
            <a:ln>
              <a:noFill/>
            </a:ln>
          </p:spPr>
          <p:txBody>
            <a:bodyPr spcFirstLastPara="1" wrap="square" lIns="127995" tIns="127995" rIns="127995" bIns="127995" anchor="ctr" anchorCtr="0">
              <a:noAutofit/>
            </a:bodyPr>
            <a:lstStyle/>
            <a:p>
              <a:endParaRPr sz="3073"/>
            </a:p>
          </p:txBody>
        </p:sp>
        <p:sp>
          <p:nvSpPr>
            <p:cNvPr id="2391" name="Google Shape;2391;p60"/>
            <p:cNvSpPr/>
            <p:nvPr/>
          </p:nvSpPr>
          <p:spPr>
            <a:xfrm>
              <a:off x="4486525" y="3898450"/>
              <a:ext cx="485350" cy="4025"/>
            </a:xfrm>
            <a:custGeom>
              <a:avLst/>
              <a:gdLst/>
              <a:ahLst/>
              <a:cxnLst/>
              <a:rect l="l" t="t" r="r" b="b"/>
              <a:pathLst>
                <a:path w="19414" h="161" extrusionOk="0">
                  <a:moveTo>
                    <a:pt x="81" y="0"/>
                  </a:moveTo>
                  <a:cubicBezTo>
                    <a:pt x="37" y="0"/>
                    <a:pt x="1" y="36"/>
                    <a:pt x="1" y="81"/>
                  </a:cubicBezTo>
                  <a:cubicBezTo>
                    <a:pt x="1" y="125"/>
                    <a:pt x="37" y="161"/>
                    <a:pt x="81" y="161"/>
                  </a:cubicBezTo>
                  <a:lnTo>
                    <a:pt x="19395" y="161"/>
                  </a:lnTo>
                  <a:cubicBezTo>
                    <a:pt x="19395" y="107"/>
                    <a:pt x="19404" y="54"/>
                    <a:pt x="19413" y="0"/>
                  </a:cubicBezTo>
                  <a:close/>
                </a:path>
              </a:pathLst>
            </a:custGeom>
            <a:solidFill>
              <a:schemeClr val="dk2"/>
            </a:solidFill>
            <a:ln>
              <a:noFill/>
            </a:ln>
          </p:spPr>
          <p:txBody>
            <a:bodyPr spcFirstLastPara="1" wrap="square" lIns="127995" tIns="127995" rIns="127995" bIns="127995" anchor="ctr" anchorCtr="0">
              <a:noAutofit/>
            </a:bodyPr>
            <a:lstStyle/>
            <a:p>
              <a:endParaRPr sz="3073"/>
            </a:p>
          </p:txBody>
        </p:sp>
        <p:sp>
          <p:nvSpPr>
            <p:cNvPr id="2392" name="Google Shape;2392;p60"/>
            <p:cNvSpPr/>
            <p:nvPr/>
          </p:nvSpPr>
          <p:spPr>
            <a:xfrm>
              <a:off x="4433225" y="3937475"/>
              <a:ext cx="535975" cy="4025"/>
            </a:xfrm>
            <a:custGeom>
              <a:avLst/>
              <a:gdLst/>
              <a:ahLst/>
              <a:cxnLst/>
              <a:rect l="l" t="t" r="r" b="b"/>
              <a:pathLst>
                <a:path w="21439" h="161" extrusionOk="0">
                  <a:moveTo>
                    <a:pt x="81" y="0"/>
                  </a:moveTo>
                  <a:cubicBezTo>
                    <a:pt x="37" y="0"/>
                    <a:pt x="1" y="36"/>
                    <a:pt x="1" y="81"/>
                  </a:cubicBezTo>
                  <a:cubicBezTo>
                    <a:pt x="1" y="125"/>
                    <a:pt x="37" y="161"/>
                    <a:pt x="81" y="161"/>
                  </a:cubicBezTo>
                  <a:lnTo>
                    <a:pt x="21438" y="161"/>
                  </a:lnTo>
                  <a:cubicBezTo>
                    <a:pt x="21438" y="107"/>
                    <a:pt x="21438" y="54"/>
                    <a:pt x="21438" y="0"/>
                  </a:cubicBezTo>
                  <a:close/>
                </a:path>
              </a:pathLst>
            </a:custGeom>
            <a:solidFill>
              <a:schemeClr val="dk2"/>
            </a:solidFill>
            <a:ln>
              <a:noFill/>
            </a:ln>
          </p:spPr>
          <p:txBody>
            <a:bodyPr spcFirstLastPara="1" wrap="square" lIns="127995" tIns="127995" rIns="127995" bIns="127995" anchor="ctr" anchorCtr="0">
              <a:noAutofit/>
            </a:bodyPr>
            <a:lstStyle/>
            <a:p>
              <a:endParaRPr sz="3073"/>
            </a:p>
          </p:txBody>
        </p:sp>
        <p:sp>
          <p:nvSpPr>
            <p:cNvPr id="2393" name="Google Shape;2393;p60"/>
            <p:cNvSpPr/>
            <p:nvPr/>
          </p:nvSpPr>
          <p:spPr>
            <a:xfrm>
              <a:off x="4472475" y="3976500"/>
              <a:ext cx="499400" cy="4050"/>
            </a:xfrm>
            <a:custGeom>
              <a:avLst/>
              <a:gdLst/>
              <a:ahLst/>
              <a:cxnLst/>
              <a:rect l="l" t="t" r="r" b="b"/>
              <a:pathLst>
                <a:path w="19976" h="162" extrusionOk="0">
                  <a:moveTo>
                    <a:pt x="81" y="1"/>
                  </a:moveTo>
                  <a:cubicBezTo>
                    <a:pt x="37" y="1"/>
                    <a:pt x="1" y="36"/>
                    <a:pt x="1" y="81"/>
                  </a:cubicBezTo>
                  <a:cubicBezTo>
                    <a:pt x="1" y="125"/>
                    <a:pt x="37" y="161"/>
                    <a:pt x="81" y="161"/>
                  </a:cubicBezTo>
                  <a:lnTo>
                    <a:pt x="19975" y="161"/>
                  </a:lnTo>
                  <a:cubicBezTo>
                    <a:pt x="19966" y="108"/>
                    <a:pt x="19957" y="54"/>
                    <a:pt x="19957" y="1"/>
                  </a:cubicBezTo>
                  <a:close/>
                </a:path>
              </a:pathLst>
            </a:custGeom>
            <a:solidFill>
              <a:schemeClr val="dk2"/>
            </a:solidFill>
            <a:ln>
              <a:noFill/>
            </a:ln>
          </p:spPr>
          <p:txBody>
            <a:bodyPr spcFirstLastPara="1" wrap="square" lIns="127995" tIns="127995" rIns="127995" bIns="127995" anchor="ctr" anchorCtr="0">
              <a:noAutofit/>
            </a:bodyPr>
            <a:lstStyle/>
            <a:p>
              <a:endParaRPr sz="3073"/>
            </a:p>
          </p:txBody>
        </p:sp>
        <p:sp>
          <p:nvSpPr>
            <p:cNvPr id="2394" name="Google Shape;2394;p60"/>
            <p:cNvSpPr/>
            <p:nvPr/>
          </p:nvSpPr>
          <p:spPr>
            <a:xfrm>
              <a:off x="4447275" y="4015525"/>
              <a:ext cx="531950" cy="4050"/>
            </a:xfrm>
            <a:custGeom>
              <a:avLst/>
              <a:gdLst/>
              <a:ahLst/>
              <a:cxnLst/>
              <a:rect l="l" t="t" r="r" b="b"/>
              <a:pathLst>
                <a:path w="21278" h="162" extrusionOk="0">
                  <a:moveTo>
                    <a:pt x="90" y="1"/>
                  </a:moveTo>
                  <a:cubicBezTo>
                    <a:pt x="45" y="1"/>
                    <a:pt x="1" y="36"/>
                    <a:pt x="1" y="81"/>
                  </a:cubicBezTo>
                  <a:cubicBezTo>
                    <a:pt x="1" y="126"/>
                    <a:pt x="45" y="161"/>
                    <a:pt x="90" y="161"/>
                  </a:cubicBezTo>
                  <a:lnTo>
                    <a:pt x="21278" y="161"/>
                  </a:lnTo>
                  <a:cubicBezTo>
                    <a:pt x="21260" y="108"/>
                    <a:pt x="21251" y="54"/>
                    <a:pt x="21242" y="1"/>
                  </a:cubicBezTo>
                  <a:close/>
                </a:path>
              </a:pathLst>
            </a:custGeom>
            <a:solidFill>
              <a:schemeClr val="dk2"/>
            </a:solidFill>
            <a:ln>
              <a:noFill/>
            </a:ln>
          </p:spPr>
          <p:txBody>
            <a:bodyPr spcFirstLastPara="1" wrap="square" lIns="127995" tIns="127995" rIns="127995" bIns="127995" anchor="ctr" anchorCtr="0">
              <a:noAutofit/>
            </a:bodyPr>
            <a:lstStyle/>
            <a:p>
              <a:endParaRPr sz="3073"/>
            </a:p>
          </p:txBody>
        </p:sp>
        <p:sp>
          <p:nvSpPr>
            <p:cNvPr id="2395" name="Google Shape;2395;p60"/>
            <p:cNvSpPr/>
            <p:nvPr/>
          </p:nvSpPr>
          <p:spPr>
            <a:xfrm>
              <a:off x="4272650" y="4159600"/>
              <a:ext cx="531725" cy="4275"/>
            </a:xfrm>
            <a:custGeom>
              <a:avLst/>
              <a:gdLst/>
              <a:ahLst/>
              <a:cxnLst/>
              <a:rect l="l" t="t" r="r" b="b"/>
              <a:pathLst>
                <a:path w="21269" h="171" extrusionOk="0">
                  <a:moveTo>
                    <a:pt x="81" y="1"/>
                  </a:moveTo>
                  <a:cubicBezTo>
                    <a:pt x="36" y="1"/>
                    <a:pt x="1" y="45"/>
                    <a:pt x="1" y="90"/>
                  </a:cubicBezTo>
                  <a:cubicBezTo>
                    <a:pt x="1" y="126"/>
                    <a:pt x="36" y="170"/>
                    <a:pt x="81" y="170"/>
                  </a:cubicBezTo>
                  <a:lnTo>
                    <a:pt x="21233" y="170"/>
                  </a:lnTo>
                  <a:cubicBezTo>
                    <a:pt x="21242" y="117"/>
                    <a:pt x="21260" y="54"/>
                    <a:pt x="21268" y="1"/>
                  </a:cubicBezTo>
                  <a:close/>
                </a:path>
              </a:pathLst>
            </a:custGeom>
            <a:solidFill>
              <a:schemeClr val="dk2"/>
            </a:solidFill>
            <a:ln>
              <a:noFill/>
            </a:ln>
          </p:spPr>
          <p:txBody>
            <a:bodyPr spcFirstLastPara="1" wrap="square" lIns="127995" tIns="127995" rIns="127995" bIns="127995" anchor="ctr" anchorCtr="0">
              <a:noAutofit/>
            </a:bodyPr>
            <a:lstStyle/>
            <a:p>
              <a:endParaRPr sz="3073"/>
            </a:p>
          </p:txBody>
        </p:sp>
        <p:sp>
          <p:nvSpPr>
            <p:cNvPr id="2396" name="Google Shape;2396;p60"/>
            <p:cNvSpPr/>
            <p:nvPr/>
          </p:nvSpPr>
          <p:spPr>
            <a:xfrm>
              <a:off x="4311675" y="4198625"/>
              <a:ext cx="485350" cy="4275"/>
            </a:xfrm>
            <a:custGeom>
              <a:avLst/>
              <a:gdLst/>
              <a:ahLst/>
              <a:cxnLst/>
              <a:rect l="l" t="t" r="r" b="b"/>
              <a:pathLst>
                <a:path w="19414" h="171" extrusionOk="0">
                  <a:moveTo>
                    <a:pt x="81" y="1"/>
                  </a:moveTo>
                  <a:cubicBezTo>
                    <a:pt x="37" y="1"/>
                    <a:pt x="1" y="46"/>
                    <a:pt x="1" y="81"/>
                  </a:cubicBezTo>
                  <a:cubicBezTo>
                    <a:pt x="1" y="135"/>
                    <a:pt x="37" y="170"/>
                    <a:pt x="81" y="170"/>
                  </a:cubicBezTo>
                  <a:lnTo>
                    <a:pt x="19395" y="170"/>
                  </a:lnTo>
                  <a:cubicBezTo>
                    <a:pt x="19395" y="117"/>
                    <a:pt x="19404" y="63"/>
                    <a:pt x="19413" y="1"/>
                  </a:cubicBezTo>
                  <a:close/>
                </a:path>
              </a:pathLst>
            </a:custGeom>
            <a:solidFill>
              <a:schemeClr val="dk2"/>
            </a:solidFill>
            <a:ln>
              <a:noFill/>
            </a:ln>
          </p:spPr>
          <p:txBody>
            <a:bodyPr spcFirstLastPara="1" wrap="square" lIns="127995" tIns="127995" rIns="127995" bIns="127995" anchor="ctr" anchorCtr="0">
              <a:noAutofit/>
            </a:bodyPr>
            <a:lstStyle/>
            <a:p>
              <a:endParaRPr sz="3073"/>
            </a:p>
          </p:txBody>
        </p:sp>
        <p:sp>
          <p:nvSpPr>
            <p:cNvPr id="2397" name="Google Shape;2397;p60"/>
            <p:cNvSpPr/>
            <p:nvPr/>
          </p:nvSpPr>
          <p:spPr>
            <a:xfrm>
              <a:off x="4258375" y="4237675"/>
              <a:ext cx="535975" cy="4250"/>
            </a:xfrm>
            <a:custGeom>
              <a:avLst/>
              <a:gdLst/>
              <a:ahLst/>
              <a:cxnLst/>
              <a:rect l="l" t="t" r="r" b="b"/>
              <a:pathLst>
                <a:path w="21439" h="170" extrusionOk="0">
                  <a:moveTo>
                    <a:pt x="81" y="0"/>
                  </a:moveTo>
                  <a:cubicBezTo>
                    <a:pt x="36" y="0"/>
                    <a:pt x="1" y="45"/>
                    <a:pt x="1" y="80"/>
                  </a:cubicBezTo>
                  <a:cubicBezTo>
                    <a:pt x="1" y="134"/>
                    <a:pt x="36" y="170"/>
                    <a:pt x="81" y="170"/>
                  </a:cubicBezTo>
                  <a:lnTo>
                    <a:pt x="21438" y="170"/>
                  </a:lnTo>
                  <a:cubicBezTo>
                    <a:pt x="21438" y="116"/>
                    <a:pt x="21438" y="63"/>
                    <a:pt x="21438" y="0"/>
                  </a:cubicBezTo>
                  <a:close/>
                </a:path>
              </a:pathLst>
            </a:custGeom>
            <a:solidFill>
              <a:schemeClr val="dk2"/>
            </a:solidFill>
            <a:ln>
              <a:noFill/>
            </a:ln>
          </p:spPr>
          <p:txBody>
            <a:bodyPr spcFirstLastPara="1" wrap="square" lIns="127995" tIns="127995" rIns="127995" bIns="127995" anchor="ctr" anchorCtr="0">
              <a:noAutofit/>
            </a:bodyPr>
            <a:lstStyle/>
            <a:p>
              <a:endParaRPr sz="3073"/>
            </a:p>
          </p:txBody>
        </p:sp>
        <p:sp>
          <p:nvSpPr>
            <p:cNvPr id="2398" name="Google Shape;2398;p60"/>
            <p:cNvSpPr/>
            <p:nvPr/>
          </p:nvSpPr>
          <p:spPr>
            <a:xfrm>
              <a:off x="4297625" y="4276700"/>
              <a:ext cx="499400" cy="4250"/>
            </a:xfrm>
            <a:custGeom>
              <a:avLst/>
              <a:gdLst/>
              <a:ahLst/>
              <a:cxnLst/>
              <a:rect l="l" t="t" r="r" b="b"/>
              <a:pathLst>
                <a:path w="19976" h="170" extrusionOk="0">
                  <a:moveTo>
                    <a:pt x="81" y="0"/>
                  </a:moveTo>
                  <a:cubicBezTo>
                    <a:pt x="37" y="0"/>
                    <a:pt x="1" y="36"/>
                    <a:pt x="1" y="89"/>
                  </a:cubicBezTo>
                  <a:cubicBezTo>
                    <a:pt x="1" y="134"/>
                    <a:pt x="37" y="170"/>
                    <a:pt x="81" y="170"/>
                  </a:cubicBezTo>
                  <a:lnTo>
                    <a:pt x="19975" y="170"/>
                  </a:lnTo>
                  <a:cubicBezTo>
                    <a:pt x="19966" y="116"/>
                    <a:pt x="19957" y="63"/>
                    <a:pt x="19957" y="0"/>
                  </a:cubicBezTo>
                  <a:close/>
                </a:path>
              </a:pathLst>
            </a:custGeom>
            <a:solidFill>
              <a:schemeClr val="dk2"/>
            </a:solidFill>
            <a:ln>
              <a:noFill/>
            </a:ln>
          </p:spPr>
          <p:txBody>
            <a:bodyPr spcFirstLastPara="1" wrap="square" lIns="127995" tIns="127995" rIns="127995" bIns="127995" anchor="ctr" anchorCtr="0">
              <a:noAutofit/>
            </a:bodyPr>
            <a:lstStyle/>
            <a:p>
              <a:endParaRPr sz="3073"/>
            </a:p>
          </p:txBody>
        </p:sp>
        <p:sp>
          <p:nvSpPr>
            <p:cNvPr id="2399" name="Google Shape;2399;p60"/>
            <p:cNvSpPr/>
            <p:nvPr/>
          </p:nvSpPr>
          <p:spPr>
            <a:xfrm>
              <a:off x="4272650" y="4315725"/>
              <a:ext cx="531725" cy="4250"/>
            </a:xfrm>
            <a:custGeom>
              <a:avLst/>
              <a:gdLst/>
              <a:ahLst/>
              <a:cxnLst/>
              <a:rect l="l" t="t" r="r" b="b"/>
              <a:pathLst>
                <a:path w="21269" h="170" extrusionOk="0">
                  <a:moveTo>
                    <a:pt x="81" y="0"/>
                  </a:moveTo>
                  <a:cubicBezTo>
                    <a:pt x="36" y="0"/>
                    <a:pt x="1" y="36"/>
                    <a:pt x="1" y="90"/>
                  </a:cubicBezTo>
                  <a:cubicBezTo>
                    <a:pt x="1" y="134"/>
                    <a:pt x="36" y="170"/>
                    <a:pt x="81" y="170"/>
                  </a:cubicBezTo>
                  <a:lnTo>
                    <a:pt x="21268" y="170"/>
                  </a:lnTo>
                  <a:cubicBezTo>
                    <a:pt x="21260" y="116"/>
                    <a:pt x="21242" y="54"/>
                    <a:pt x="21233" y="0"/>
                  </a:cubicBezTo>
                  <a:close/>
                </a:path>
              </a:pathLst>
            </a:custGeom>
            <a:solidFill>
              <a:schemeClr val="dk2"/>
            </a:solidFill>
            <a:ln>
              <a:noFill/>
            </a:ln>
          </p:spPr>
          <p:txBody>
            <a:bodyPr spcFirstLastPara="1" wrap="square" lIns="127995" tIns="127995" rIns="127995" bIns="127995" anchor="ctr" anchorCtr="0">
              <a:noAutofit/>
            </a:bodyPr>
            <a:lstStyle/>
            <a:p>
              <a:endParaRPr sz="3073"/>
            </a:p>
          </p:txBody>
        </p:sp>
      </p:grpSp>
      <p:grpSp>
        <p:nvGrpSpPr>
          <p:cNvPr id="2400" name="Google Shape;2400;p60"/>
          <p:cNvGrpSpPr/>
          <p:nvPr/>
        </p:nvGrpSpPr>
        <p:grpSpPr>
          <a:xfrm>
            <a:off x="4247256" y="3750572"/>
            <a:ext cx="1721010" cy="2033618"/>
            <a:chOff x="863067" y="1741055"/>
            <a:chExt cx="1229293" cy="1452584"/>
          </a:xfrm>
        </p:grpSpPr>
        <p:grpSp>
          <p:nvGrpSpPr>
            <p:cNvPr id="2401" name="Google Shape;2401;p60"/>
            <p:cNvGrpSpPr/>
            <p:nvPr/>
          </p:nvGrpSpPr>
          <p:grpSpPr>
            <a:xfrm>
              <a:off x="863067" y="2851657"/>
              <a:ext cx="1229293" cy="341982"/>
              <a:chOff x="850400" y="4222725"/>
              <a:chExt cx="1796950" cy="499900"/>
            </a:xfrm>
          </p:grpSpPr>
          <p:sp>
            <p:nvSpPr>
              <p:cNvPr id="2402" name="Google Shape;2402;p60"/>
              <p:cNvSpPr/>
              <p:nvPr/>
            </p:nvSpPr>
            <p:spPr>
              <a:xfrm>
                <a:off x="850400" y="4222725"/>
                <a:ext cx="1796950" cy="499900"/>
              </a:xfrm>
              <a:custGeom>
                <a:avLst/>
                <a:gdLst/>
                <a:ahLst/>
                <a:cxnLst/>
                <a:rect l="l" t="t" r="r" b="b"/>
                <a:pathLst>
                  <a:path w="71878" h="19996" extrusionOk="0">
                    <a:moveTo>
                      <a:pt x="1005" y="0"/>
                    </a:moveTo>
                    <a:cubicBezTo>
                      <a:pt x="457" y="0"/>
                      <a:pt x="1" y="457"/>
                      <a:pt x="1" y="1005"/>
                    </a:cubicBezTo>
                    <a:cubicBezTo>
                      <a:pt x="1" y="1575"/>
                      <a:pt x="457" y="2009"/>
                      <a:pt x="1005" y="2009"/>
                    </a:cubicBezTo>
                    <a:lnTo>
                      <a:pt x="1028" y="2009"/>
                    </a:lnTo>
                    <a:lnTo>
                      <a:pt x="1028" y="17987"/>
                    </a:lnTo>
                    <a:lnTo>
                      <a:pt x="1005" y="17987"/>
                    </a:lnTo>
                    <a:cubicBezTo>
                      <a:pt x="457" y="17987"/>
                      <a:pt x="1" y="18420"/>
                      <a:pt x="1" y="18991"/>
                    </a:cubicBezTo>
                    <a:cubicBezTo>
                      <a:pt x="1" y="19539"/>
                      <a:pt x="457" y="19995"/>
                      <a:pt x="1005" y="19995"/>
                    </a:cubicBezTo>
                    <a:lnTo>
                      <a:pt x="61880" y="19995"/>
                    </a:lnTo>
                    <a:cubicBezTo>
                      <a:pt x="67404" y="19995"/>
                      <a:pt x="71877" y="15522"/>
                      <a:pt x="71877" y="9998"/>
                    </a:cubicBezTo>
                    <a:cubicBezTo>
                      <a:pt x="71877" y="4474"/>
                      <a:pt x="67404" y="0"/>
                      <a:pt x="61880" y="0"/>
                    </a:cubicBezTo>
                    <a:close/>
                  </a:path>
                </a:pathLst>
              </a:custGeom>
              <a:solidFill>
                <a:schemeClr val="lt2"/>
              </a:solidFill>
              <a:ln>
                <a:noFill/>
              </a:ln>
            </p:spPr>
            <p:txBody>
              <a:bodyPr spcFirstLastPara="1" wrap="square" lIns="127995" tIns="127995" rIns="127995" bIns="127995" anchor="ctr" anchorCtr="0">
                <a:noAutofit/>
              </a:bodyPr>
              <a:lstStyle/>
              <a:p>
                <a:endParaRPr sz="3073"/>
              </a:p>
            </p:txBody>
          </p:sp>
          <p:sp>
            <p:nvSpPr>
              <p:cNvPr id="2403" name="Google Shape;2403;p60"/>
              <p:cNvSpPr/>
              <p:nvPr/>
            </p:nvSpPr>
            <p:spPr>
              <a:xfrm>
                <a:off x="850975" y="4252400"/>
                <a:ext cx="1743300" cy="440550"/>
              </a:xfrm>
              <a:custGeom>
                <a:avLst/>
                <a:gdLst/>
                <a:ahLst/>
                <a:cxnLst/>
                <a:rect l="l" t="t" r="r" b="b"/>
                <a:pathLst>
                  <a:path w="69732" h="17622" extrusionOk="0">
                    <a:moveTo>
                      <a:pt x="0" y="0"/>
                    </a:moveTo>
                    <a:cubicBezTo>
                      <a:pt x="92" y="480"/>
                      <a:pt x="503" y="822"/>
                      <a:pt x="982" y="822"/>
                    </a:cubicBezTo>
                    <a:lnTo>
                      <a:pt x="1005" y="822"/>
                    </a:lnTo>
                    <a:lnTo>
                      <a:pt x="1005" y="16800"/>
                    </a:lnTo>
                    <a:lnTo>
                      <a:pt x="982" y="16800"/>
                    </a:lnTo>
                    <a:cubicBezTo>
                      <a:pt x="503" y="16800"/>
                      <a:pt x="92" y="17142"/>
                      <a:pt x="0" y="17621"/>
                    </a:cubicBezTo>
                    <a:lnTo>
                      <a:pt x="60921" y="17621"/>
                    </a:lnTo>
                    <a:cubicBezTo>
                      <a:pt x="65783" y="17621"/>
                      <a:pt x="69732" y="13673"/>
                      <a:pt x="69732" y="8811"/>
                    </a:cubicBezTo>
                    <a:cubicBezTo>
                      <a:pt x="69732" y="3949"/>
                      <a:pt x="65783" y="0"/>
                      <a:pt x="60921" y="0"/>
                    </a:cubicBezTo>
                    <a:close/>
                  </a:path>
                </a:pathLst>
              </a:custGeom>
              <a:solidFill>
                <a:schemeClr val="accent1"/>
              </a:solidFill>
              <a:ln>
                <a:noFill/>
              </a:ln>
            </p:spPr>
            <p:txBody>
              <a:bodyPr spcFirstLastPara="1" wrap="square" lIns="127995" tIns="127995" rIns="127995" bIns="127995" anchor="ctr" anchorCtr="0">
                <a:noAutofit/>
              </a:bodyPr>
              <a:lstStyle/>
              <a:p>
                <a:endParaRPr sz="3073"/>
              </a:p>
            </p:txBody>
          </p:sp>
          <p:sp>
            <p:nvSpPr>
              <p:cNvPr id="2404" name="Google Shape;2404;p60"/>
              <p:cNvSpPr/>
              <p:nvPr/>
            </p:nvSpPr>
            <p:spPr>
              <a:xfrm>
                <a:off x="876075" y="4272950"/>
                <a:ext cx="1692525" cy="399450"/>
              </a:xfrm>
              <a:custGeom>
                <a:avLst/>
                <a:gdLst/>
                <a:ahLst/>
                <a:cxnLst/>
                <a:rect l="l" t="t" r="r" b="b"/>
                <a:pathLst>
                  <a:path w="67701" h="15978" extrusionOk="0">
                    <a:moveTo>
                      <a:pt x="1" y="0"/>
                    </a:moveTo>
                    <a:lnTo>
                      <a:pt x="1" y="15978"/>
                    </a:lnTo>
                    <a:lnTo>
                      <a:pt x="59712" y="15978"/>
                    </a:lnTo>
                    <a:cubicBezTo>
                      <a:pt x="64117" y="15978"/>
                      <a:pt x="67701" y="12394"/>
                      <a:pt x="67701" y="7989"/>
                    </a:cubicBezTo>
                    <a:cubicBezTo>
                      <a:pt x="67701" y="3584"/>
                      <a:pt x="64117" y="0"/>
                      <a:pt x="59712" y="0"/>
                    </a:cubicBezTo>
                    <a:close/>
                  </a:path>
                </a:pathLst>
              </a:custGeom>
              <a:solidFill>
                <a:schemeClr val="lt1"/>
              </a:solidFill>
              <a:ln>
                <a:noFill/>
              </a:ln>
            </p:spPr>
            <p:txBody>
              <a:bodyPr spcFirstLastPara="1" wrap="square" lIns="127995" tIns="127995" rIns="127995" bIns="127995" anchor="ctr" anchorCtr="0">
                <a:noAutofit/>
              </a:bodyPr>
              <a:lstStyle/>
              <a:p>
                <a:endParaRPr sz="3073"/>
              </a:p>
            </p:txBody>
          </p:sp>
          <p:sp>
            <p:nvSpPr>
              <p:cNvPr id="2405" name="Google Shape;2405;p60"/>
              <p:cNvSpPr/>
              <p:nvPr/>
            </p:nvSpPr>
            <p:spPr>
              <a:xfrm>
                <a:off x="876075" y="4301475"/>
                <a:ext cx="1608075" cy="8000"/>
              </a:xfrm>
              <a:custGeom>
                <a:avLst/>
                <a:gdLst/>
                <a:ahLst/>
                <a:cxnLst/>
                <a:rect l="l" t="t" r="r" b="b"/>
                <a:pathLst>
                  <a:path w="64323" h="320" extrusionOk="0">
                    <a:moveTo>
                      <a:pt x="1" y="0"/>
                    </a:moveTo>
                    <a:lnTo>
                      <a:pt x="1" y="320"/>
                    </a:lnTo>
                    <a:lnTo>
                      <a:pt x="64322" y="320"/>
                    </a:lnTo>
                    <a:cubicBezTo>
                      <a:pt x="64140" y="206"/>
                      <a:pt x="63980" y="92"/>
                      <a:pt x="63797" y="0"/>
                    </a:cubicBezTo>
                    <a:close/>
                  </a:path>
                </a:pathLst>
              </a:custGeom>
              <a:solidFill>
                <a:schemeClr val="accent2"/>
              </a:solidFill>
              <a:ln>
                <a:noFill/>
              </a:ln>
            </p:spPr>
            <p:txBody>
              <a:bodyPr spcFirstLastPara="1" wrap="square" lIns="127995" tIns="127995" rIns="127995" bIns="127995" anchor="ctr" anchorCtr="0">
                <a:noAutofit/>
              </a:bodyPr>
              <a:lstStyle/>
              <a:p>
                <a:endParaRPr sz="3073"/>
              </a:p>
            </p:txBody>
          </p:sp>
          <p:sp>
            <p:nvSpPr>
              <p:cNvPr id="2406" name="Google Shape;2406;p60"/>
              <p:cNvSpPr/>
              <p:nvPr/>
            </p:nvSpPr>
            <p:spPr>
              <a:xfrm>
                <a:off x="876075" y="4343125"/>
                <a:ext cx="1651450" cy="8575"/>
              </a:xfrm>
              <a:custGeom>
                <a:avLst/>
                <a:gdLst/>
                <a:ahLst/>
                <a:cxnLst/>
                <a:rect l="l" t="t" r="r" b="b"/>
                <a:pathLst>
                  <a:path w="66058" h="343" extrusionOk="0">
                    <a:moveTo>
                      <a:pt x="1" y="1"/>
                    </a:moveTo>
                    <a:lnTo>
                      <a:pt x="1" y="343"/>
                    </a:lnTo>
                    <a:lnTo>
                      <a:pt x="66057" y="343"/>
                    </a:lnTo>
                    <a:cubicBezTo>
                      <a:pt x="65966" y="229"/>
                      <a:pt x="65875" y="115"/>
                      <a:pt x="65783" y="1"/>
                    </a:cubicBezTo>
                    <a:close/>
                  </a:path>
                </a:pathLst>
              </a:custGeom>
              <a:solidFill>
                <a:schemeClr val="accent2"/>
              </a:solidFill>
              <a:ln>
                <a:noFill/>
              </a:ln>
            </p:spPr>
            <p:txBody>
              <a:bodyPr spcFirstLastPara="1" wrap="square" lIns="127995" tIns="127995" rIns="127995" bIns="127995" anchor="ctr" anchorCtr="0">
                <a:noAutofit/>
              </a:bodyPr>
              <a:lstStyle/>
              <a:p>
                <a:endParaRPr sz="3073"/>
              </a:p>
            </p:txBody>
          </p:sp>
          <p:sp>
            <p:nvSpPr>
              <p:cNvPr id="2407" name="Google Shape;2407;p60"/>
              <p:cNvSpPr/>
              <p:nvPr/>
            </p:nvSpPr>
            <p:spPr>
              <a:xfrm>
                <a:off x="876075" y="4384775"/>
                <a:ext cx="1675975" cy="8600"/>
              </a:xfrm>
              <a:custGeom>
                <a:avLst/>
                <a:gdLst/>
                <a:ahLst/>
                <a:cxnLst/>
                <a:rect l="l" t="t" r="r" b="b"/>
                <a:pathLst>
                  <a:path w="67039" h="344" extrusionOk="0">
                    <a:moveTo>
                      <a:pt x="1" y="1"/>
                    </a:moveTo>
                    <a:lnTo>
                      <a:pt x="1" y="343"/>
                    </a:lnTo>
                    <a:lnTo>
                      <a:pt x="67039" y="343"/>
                    </a:lnTo>
                    <a:cubicBezTo>
                      <a:pt x="66993" y="229"/>
                      <a:pt x="66924" y="115"/>
                      <a:pt x="66879" y="1"/>
                    </a:cubicBezTo>
                    <a:close/>
                  </a:path>
                </a:pathLst>
              </a:custGeom>
              <a:solidFill>
                <a:schemeClr val="accent2"/>
              </a:solidFill>
              <a:ln>
                <a:noFill/>
              </a:ln>
            </p:spPr>
            <p:txBody>
              <a:bodyPr spcFirstLastPara="1" wrap="square" lIns="127995" tIns="127995" rIns="127995" bIns="127995" anchor="ctr" anchorCtr="0">
                <a:noAutofit/>
              </a:bodyPr>
              <a:lstStyle/>
              <a:p>
                <a:endParaRPr sz="3073"/>
              </a:p>
            </p:txBody>
          </p:sp>
          <p:sp>
            <p:nvSpPr>
              <p:cNvPr id="2408" name="Google Shape;2408;p60"/>
              <p:cNvSpPr/>
              <p:nvPr/>
            </p:nvSpPr>
            <p:spPr>
              <a:xfrm>
                <a:off x="876075" y="4426450"/>
                <a:ext cx="1688525" cy="8575"/>
              </a:xfrm>
              <a:custGeom>
                <a:avLst/>
                <a:gdLst/>
                <a:ahLst/>
                <a:cxnLst/>
                <a:rect l="l" t="t" r="r" b="b"/>
                <a:pathLst>
                  <a:path w="67541" h="343" extrusionOk="0">
                    <a:moveTo>
                      <a:pt x="1" y="0"/>
                    </a:moveTo>
                    <a:lnTo>
                      <a:pt x="1" y="342"/>
                    </a:lnTo>
                    <a:lnTo>
                      <a:pt x="67541" y="342"/>
                    </a:lnTo>
                    <a:cubicBezTo>
                      <a:pt x="67518" y="228"/>
                      <a:pt x="67495" y="114"/>
                      <a:pt x="67472" y="0"/>
                    </a:cubicBezTo>
                    <a:close/>
                  </a:path>
                </a:pathLst>
              </a:custGeom>
              <a:solidFill>
                <a:schemeClr val="accent2"/>
              </a:solidFill>
              <a:ln>
                <a:noFill/>
              </a:ln>
            </p:spPr>
            <p:txBody>
              <a:bodyPr spcFirstLastPara="1" wrap="square" lIns="127995" tIns="127995" rIns="127995" bIns="127995" anchor="ctr" anchorCtr="0">
                <a:noAutofit/>
              </a:bodyPr>
              <a:lstStyle/>
              <a:p>
                <a:endParaRPr sz="3073"/>
              </a:p>
            </p:txBody>
          </p:sp>
          <p:sp>
            <p:nvSpPr>
              <p:cNvPr id="2409" name="Google Shape;2409;p60"/>
              <p:cNvSpPr/>
              <p:nvPr/>
            </p:nvSpPr>
            <p:spPr>
              <a:xfrm>
                <a:off x="876075" y="4468675"/>
                <a:ext cx="1692525" cy="8000"/>
              </a:xfrm>
              <a:custGeom>
                <a:avLst/>
                <a:gdLst/>
                <a:ahLst/>
                <a:cxnLst/>
                <a:rect l="l" t="t" r="r" b="b"/>
                <a:pathLst>
                  <a:path w="67701" h="320" extrusionOk="0">
                    <a:moveTo>
                      <a:pt x="1" y="0"/>
                    </a:moveTo>
                    <a:lnTo>
                      <a:pt x="1" y="320"/>
                    </a:lnTo>
                    <a:lnTo>
                      <a:pt x="67678" y="320"/>
                    </a:lnTo>
                    <a:cubicBezTo>
                      <a:pt x="67678" y="274"/>
                      <a:pt x="67701" y="206"/>
                      <a:pt x="67701" y="160"/>
                    </a:cubicBezTo>
                    <a:cubicBezTo>
                      <a:pt x="67701" y="91"/>
                      <a:pt x="67678" y="46"/>
                      <a:pt x="67678" y="0"/>
                    </a:cubicBezTo>
                    <a:close/>
                  </a:path>
                </a:pathLst>
              </a:custGeom>
              <a:solidFill>
                <a:schemeClr val="accent2"/>
              </a:solidFill>
              <a:ln>
                <a:noFill/>
              </a:ln>
            </p:spPr>
            <p:txBody>
              <a:bodyPr spcFirstLastPara="1" wrap="square" lIns="127995" tIns="127995" rIns="127995" bIns="127995" anchor="ctr" anchorCtr="0">
                <a:noAutofit/>
              </a:bodyPr>
              <a:lstStyle/>
              <a:p>
                <a:endParaRPr sz="3073"/>
              </a:p>
            </p:txBody>
          </p:sp>
          <p:sp>
            <p:nvSpPr>
              <p:cNvPr id="2410" name="Google Shape;2410;p60"/>
              <p:cNvSpPr/>
              <p:nvPr/>
            </p:nvSpPr>
            <p:spPr>
              <a:xfrm>
                <a:off x="876075" y="4510325"/>
                <a:ext cx="1688525" cy="8575"/>
              </a:xfrm>
              <a:custGeom>
                <a:avLst/>
                <a:gdLst/>
                <a:ahLst/>
                <a:cxnLst/>
                <a:rect l="l" t="t" r="r" b="b"/>
                <a:pathLst>
                  <a:path w="67541" h="343" extrusionOk="0">
                    <a:moveTo>
                      <a:pt x="1" y="0"/>
                    </a:moveTo>
                    <a:lnTo>
                      <a:pt x="1" y="343"/>
                    </a:lnTo>
                    <a:lnTo>
                      <a:pt x="67472" y="343"/>
                    </a:lnTo>
                    <a:cubicBezTo>
                      <a:pt x="67495" y="229"/>
                      <a:pt x="67518" y="115"/>
                      <a:pt x="67541" y="0"/>
                    </a:cubicBezTo>
                    <a:close/>
                  </a:path>
                </a:pathLst>
              </a:custGeom>
              <a:solidFill>
                <a:schemeClr val="accent2"/>
              </a:solidFill>
              <a:ln>
                <a:noFill/>
              </a:ln>
            </p:spPr>
            <p:txBody>
              <a:bodyPr spcFirstLastPara="1" wrap="square" lIns="127995" tIns="127995" rIns="127995" bIns="127995" anchor="ctr" anchorCtr="0">
                <a:noAutofit/>
              </a:bodyPr>
              <a:lstStyle/>
              <a:p>
                <a:endParaRPr sz="3073"/>
              </a:p>
            </p:txBody>
          </p:sp>
          <p:sp>
            <p:nvSpPr>
              <p:cNvPr id="2411" name="Google Shape;2411;p60"/>
              <p:cNvSpPr/>
              <p:nvPr/>
            </p:nvSpPr>
            <p:spPr>
              <a:xfrm>
                <a:off x="876075" y="4551975"/>
                <a:ext cx="1675975" cy="8575"/>
              </a:xfrm>
              <a:custGeom>
                <a:avLst/>
                <a:gdLst/>
                <a:ahLst/>
                <a:cxnLst/>
                <a:rect l="l" t="t" r="r" b="b"/>
                <a:pathLst>
                  <a:path w="67039" h="343" extrusionOk="0">
                    <a:moveTo>
                      <a:pt x="1" y="1"/>
                    </a:moveTo>
                    <a:lnTo>
                      <a:pt x="1" y="343"/>
                    </a:lnTo>
                    <a:lnTo>
                      <a:pt x="66879" y="343"/>
                    </a:lnTo>
                    <a:cubicBezTo>
                      <a:pt x="66924" y="229"/>
                      <a:pt x="66993" y="115"/>
                      <a:pt x="67039" y="1"/>
                    </a:cubicBezTo>
                    <a:close/>
                  </a:path>
                </a:pathLst>
              </a:custGeom>
              <a:solidFill>
                <a:schemeClr val="accent2"/>
              </a:solidFill>
              <a:ln>
                <a:noFill/>
              </a:ln>
            </p:spPr>
            <p:txBody>
              <a:bodyPr spcFirstLastPara="1" wrap="square" lIns="127995" tIns="127995" rIns="127995" bIns="127995" anchor="ctr" anchorCtr="0">
                <a:noAutofit/>
              </a:bodyPr>
              <a:lstStyle/>
              <a:p>
                <a:endParaRPr sz="3073"/>
              </a:p>
            </p:txBody>
          </p:sp>
          <p:sp>
            <p:nvSpPr>
              <p:cNvPr id="2412" name="Google Shape;2412;p60"/>
              <p:cNvSpPr/>
              <p:nvPr/>
            </p:nvSpPr>
            <p:spPr>
              <a:xfrm>
                <a:off x="876075" y="4593625"/>
                <a:ext cx="1651450" cy="8600"/>
              </a:xfrm>
              <a:custGeom>
                <a:avLst/>
                <a:gdLst/>
                <a:ahLst/>
                <a:cxnLst/>
                <a:rect l="l" t="t" r="r" b="b"/>
                <a:pathLst>
                  <a:path w="66058" h="344" extrusionOk="0">
                    <a:moveTo>
                      <a:pt x="1" y="1"/>
                    </a:moveTo>
                    <a:lnTo>
                      <a:pt x="1" y="343"/>
                    </a:lnTo>
                    <a:lnTo>
                      <a:pt x="65783" y="343"/>
                    </a:lnTo>
                    <a:cubicBezTo>
                      <a:pt x="65875" y="229"/>
                      <a:pt x="65966" y="115"/>
                      <a:pt x="66057" y="1"/>
                    </a:cubicBezTo>
                    <a:close/>
                  </a:path>
                </a:pathLst>
              </a:custGeom>
              <a:solidFill>
                <a:schemeClr val="accent2"/>
              </a:solidFill>
              <a:ln>
                <a:noFill/>
              </a:ln>
            </p:spPr>
            <p:txBody>
              <a:bodyPr spcFirstLastPara="1" wrap="square" lIns="127995" tIns="127995" rIns="127995" bIns="127995" anchor="ctr" anchorCtr="0">
                <a:noAutofit/>
              </a:bodyPr>
              <a:lstStyle/>
              <a:p>
                <a:endParaRPr sz="3073"/>
              </a:p>
            </p:txBody>
          </p:sp>
          <p:sp>
            <p:nvSpPr>
              <p:cNvPr id="2413" name="Google Shape;2413;p60"/>
              <p:cNvSpPr/>
              <p:nvPr/>
            </p:nvSpPr>
            <p:spPr>
              <a:xfrm>
                <a:off x="876075" y="4635300"/>
                <a:ext cx="1608075" cy="8575"/>
              </a:xfrm>
              <a:custGeom>
                <a:avLst/>
                <a:gdLst/>
                <a:ahLst/>
                <a:cxnLst/>
                <a:rect l="l" t="t" r="r" b="b"/>
                <a:pathLst>
                  <a:path w="64323" h="343" extrusionOk="0">
                    <a:moveTo>
                      <a:pt x="1" y="0"/>
                    </a:moveTo>
                    <a:lnTo>
                      <a:pt x="1" y="342"/>
                    </a:lnTo>
                    <a:lnTo>
                      <a:pt x="63797" y="342"/>
                    </a:lnTo>
                    <a:cubicBezTo>
                      <a:pt x="63980" y="251"/>
                      <a:pt x="64140" y="137"/>
                      <a:pt x="64322" y="0"/>
                    </a:cubicBezTo>
                    <a:close/>
                  </a:path>
                </a:pathLst>
              </a:custGeom>
              <a:solidFill>
                <a:schemeClr val="accent2"/>
              </a:solidFill>
              <a:ln>
                <a:noFill/>
              </a:ln>
            </p:spPr>
            <p:txBody>
              <a:bodyPr spcFirstLastPara="1" wrap="square" lIns="127995" tIns="127995" rIns="127995" bIns="127995" anchor="ctr" anchorCtr="0">
                <a:noAutofit/>
              </a:bodyPr>
              <a:lstStyle/>
              <a:p>
                <a:endParaRPr sz="3073"/>
              </a:p>
            </p:txBody>
          </p:sp>
          <p:sp>
            <p:nvSpPr>
              <p:cNvPr id="2414" name="Google Shape;2414;p60"/>
              <p:cNvSpPr/>
              <p:nvPr/>
            </p:nvSpPr>
            <p:spPr>
              <a:xfrm>
                <a:off x="2189100" y="4435000"/>
                <a:ext cx="205450" cy="279050"/>
              </a:xfrm>
              <a:custGeom>
                <a:avLst/>
                <a:gdLst/>
                <a:ahLst/>
                <a:cxnLst/>
                <a:rect l="l" t="t" r="r" b="b"/>
                <a:pathLst>
                  <a:path w="8218" h="11162" extrusionOk="0">
                    <a:moveTo>
                      <a:pt x="1" y="0"/>
                    </a:moveTo>
                    <a:lnTo>
                      <a:pt x="1" y="11162"/>
                    </a:lnTo>
                    <a:lnTo>
                      <a:pt x="4109" y="9222"/>
                    </a:lnTo>
                    <a:lnTo>
                      <a:pt x="8218" y="11162"/>
                    </a:lnTo>
                    <a:lnTo>
                      <a:pt x="8218" y="0"/>
                    </a:lnTo>
                    <a:close/>
                  </a:path>
                </a:pathLst>
              </a:custGeom>
              <a:solidFill>
                <a:schemeClr val="dk1"/>
              </a:solidFill>
              <a:ln>
                <a:noFill/>
              </a:ln>
            </p:spPr>
            <p:txBody>
              <a:bodyPr spcFirstLastPara="1" wrap="square" lIns="127995" tIns="127995" rIns="127995" bIns="127995" anchor="ctr" anchorCtr="0">
                <a:noAutofit/>
              </a:bodyPr>
              <a:lstStyle/>
              <a:p>
                <a:endParaRPr sz="3073"/>
              </a:p>
            </p:txBody>
          </p:sp>
          <p:sp>
            <p:nvSpPr>
              <p:cNvPr id="2415" name="Google Shape;2415;p60"/>
              <p:cNvSpPr/>
              <p:nvPr/>
            </p:nvSpPr>
            <p:spPr>
              <a:xfrm>
                <a:off x="2189100" y="4435000"/>
                <a:ext cx="205450" cy="279050"/>
              </a:xfrm>
              <a:custGeom>
                <a:avLst/>
                <a:gdLst/>
                <a:ahLst/>
                <a:cxnLst/>
                <a:rect l="l" t="t" r="r" b="b"/>
                <a:pathLst>
                  <a:path w="8218" h="11162" extrusionOk="0">
                    <a:moveTo>
                      <a:pt x="1" y="0"/>
                    </a:moveTo>
                    <a:lnTo>
                      <a:pt x="8218" y="11162"/>
                    </a:lnTo>
                    <a:lnTo>
                      <a:pt x="8218" y="0"/>
                    </a:lnTo>
                    <a:close/>
                  </a:path>
                </a:pathLst>
              </a:custGeom>
              <a:solidFill>
                <a:schemeClr val="dk2"/>
              </a:solidFill>
              <a:ln>
                <a:noFill/>
              </a:ln>
            </p:spPr>
            <p:txBody>
              <a:bodyPr spcFirstLastPara="1" wrap="square" lIns="127995" tIns="127995" rIns="127995" bIns="127995" anchor="ctr" anchorCtr="0">
                <a:noAutofit/>
              </a:bodyPr>
              <a:lstStyle/>
              <a:p>
                <a:endParaRPr sz="3073"/>
              </a:p>
            </p:txBody>
          </p:sp>
        </p:grpSp>
        <p:grpSp>
          <p:nvGrpSpPr>
            <p:cNvPr id="2416" name="Google Shape;2416;p60"/>
            <p:cNvGrpSpPr/>
            <p:nvPr/>
          </p:nvGrpSpPr>
          <p:grpSpPr>
            <a:xfrm>
              <a:off x="950512" y="1741055"/>
              <a:ext cx="541841" cy="1110619"/>
              <a:chOff x="978225" y="2599275"/>
              <a:chExt cx="792050" cy="1623475"/>
            </a:xfrm>
          </p:grpSpPr>
          <p:sp>
            <p:nvSpPr>
              <p:cNvPr id="2417" name="Google Shape;2417;p60"/>
              <p:cNvSpPr/>
              <p:nvPr/>
            </p:nvSpPr>
            <p:spPr>
              <a:xfrm>
                <a:off x="1042700" y="2702000"/>
                <a:ext cx="663675" cy="1413475"/>
              </a:xfrm>
              <a:custGeom>
                <a:avLst/>
                <a:gdLst/>
                <a:ahLst/>
                <a:cxnLst/>
                <a:rect l="l" t="t" r="r" b="b"/>
                <a:pathLst>
                  <a:path w="26547" h="56539" extrusionOk="0">
                    <a:moveTo>
                      <a:pt x="1" y="0"/>
                    </a:moveTo>
                    <a:lnTo>
                      <a:pt x="1" y="17781"/>
                    </a:lnTo>
                    <a:cubicBezTo>
                      <a:pt x="1" y="22483"/>
                      <a:pt x="3813" y="26295"/>
                      <a:pt x="8515" y="26295"/>
                    </a:cubicBezTo>
                    <a:lnTo>
                      <a:pt x="8560" y="26295"/>
                    </a:lnTo>
                    <a:lnTo>
                      <a:pt x="8560" y="30244"/>
                    </a:lnTo>
                    <a:lnTo>
                      <a:pt x="8515" y="30244"/>
                    </a:lnTo>
                    <a:cubicBezTo>
                      <a:pt x="3813" y="30244"/>
                      <a:pt x="1" y="34055"/>
                      <a:pt x="1" y="38757"/>
                    </a:cubicBezTo>
                    <a:lnTo>
                      <a:pt x="1" y="56538"/>
                    </a:lnTo>
                    <a:lnTo>
                      <a:pt x="26547" y="56538"/>
                    </a:lnTo>
                    <a:lnTo>
                      <a:pt x="26547" y="38757"/>
                    </a:lnTo>
                    <a:cubicBezTo>
                      <a:pt x="26547" y="34055"/>
                      <a:pt x="22735" y="30244"/>
                      <a:pt x="18033" y="30244"/>
                    </a:cubicBezTo>
                    <a:lnTo>
                      <a:pt x="17987" y="30244"/>
                    </a:lnTo>
                    <a:lnTo>
                      <a:pt x="17987" y="26295"/>
                    </a:lnTo>
                    <a:lnTo>
                      <a:pt x="18033" y="26295"/>
                    </a:lnTo>
                    <a:cubicBezTo>
                      <a:pt x="22735" y="26295"/>
                      <a:pt x="26547" y="22483"/>
                      <a:pt x="26547" y="17781"/>
                    </a:cubicBezTo>
                    <a:lnTo>
                      <a:pt x="26547" y="0"/>
                    </a:lnTo>
                    <a:close/>
                  </a:path>
                </a:pathLst>
              </a:custGeom>
              <a:solidFill>
                <a:schemeClr val="dk1"/>
              </a:solidFill>
              <a:ln>
                <a:noFill/>
              </a:ln>
            </p:spPr>
            <p:txBody>
              <a:bodyPr spcFirstLastPara="1" wrap="square" lIns="127995" tIns="127995" rIns="127995" bIns="127995" anchor="ctr" anchorCtr="0">
                <a:noAutofit/>
              </a:bodyPr>
              <a:lstStyle/>
              <a:p>
                <a:endParaRPr sz="3073"/>
              </a:p>
            </p:txBody>
          </p:sp>
          <p:sp>
            <p:nvSpPr>
              <p:cNvPr id="2418" name="Google Shape;2418;p60"/>
              <p:cNvSpPr/>
              <p:nvPr/>
            </p:nvSpPr>
            <p:spPr>
              <a:xfrm>
                <a:off x="1071225" y="2695725"/>
                <a:ext cx="606625" cy="1424300"/>
              </a:xfrm>
              <a:custGeom>
                <a:avLst/>
                <a:gdLst/>
                <a:ahLst/>
                <a:cxnLst/>
                <a:rect l="l" t="t" r="r" b="b"/>
                <a:pathLst>
                  <a:path w="24265" h="56972" extrusionOk="0">
                    <a:moveTo>
                      <a:pt x="1" y="0"/>
                    </a:moveTo>
                    <a:lnTo>
                      <a:pt x="1" y="18032"/>
                    </a:lnTo>
                    <a:cubicBezTo>
                      <a:pt x="1" y="22095"/>
                      <a:pt x="3288" y="25405"/>
                      <a:pt x="7374" y="25405"/>
                    </a:cubicBezTo>
                    <a:lnTo>
                      <a:pt x="7419" y="25405"/>
                    </a:lnTo>
                    <a:cubicBezTo>
                      <a:pt x="8035" y="25405"/>
                      <a:pt x="8538" y="25930"/>
                      <a:pt x="8538" y="26546"/>
                    </a:cubicBezTo>
                    <a:lnTo>
                      <a:pt x="8538" y="30495"/>
                    </a:lnTo>
                    <a:cubicBezTo>
                      <a:pt x="8538" y="31111"/>
                      <a:pt x="8035" y="31636"/>
                      <a:pt x="7419" y="31636"/>
                    </a:cubicBezTo>
                    <a:lnTo>
                      <a:pt x="7374" y="31636"/>
                    </a:lnTo>
                    <a:cubicBezTo>
                      <a:pt x="3288" y="31636"/>
                      <a:pt x="1" y="34946"/>
                      <a:pt x="1" y="39008"/>
                    </a:cubicBezTo>
                    <a:lnTo>
                      <a:pt x="1" y="56972"/>
                    </a:lnTo>
                    <a:lnTo>
                      <a:pt x="24264" y="56972"/>
                    </a:lnTo>
                    <a:lnTo>
                      <a:pt x="24264" y="39008"/>
                    </a:lnTo>
                    <a:cubicBezTo>
                      <a:pt x="24264" y="34946"/>
                      <a:pt x="20955" y="31636"/>
                      <a:pt x="16892" y="31636"/>
                    </a:cubicBezTo>
                    <a:lnTo>
                      <a:pt x="16846" y="31636"/>
                    </a:lnTo>
                    <a:cubicBezTo>
                      <a:pt x="16207" y="31636"/>
                      <a:pt x="15705" y="31111"/>
                      <a:pt x="15705" y="30495"/>
                    </a:cubicBezTo>
                    <a:lnTo>
                      <a:pt x="15705" y="26546"/>
                    </a:lnTo>
                    <a:cubicBezTo>
                      <a:pt x="15705" y="25930"/>
                      <a:pt x="16207" y="25405"/>
                      <a:pt x="16846" y="25405"/>
                    </a:cubicBezTo>
                    <a:lnTo>
                      <a:pt x="16892" y="25405"/>
                    </a:lnTo>
                    <a:cubicBezTo>
                      <a:pt x="20955" y="25405"/>
                      <a:pt x="24264" y="22095"/>
                      <a:pt x="24264" y="18032"/>
                    </a:cubicBezTo>
                    <a:lnTo>
                      <a:pt x="24264" y="0"/>
                    </a:lnTo>
                    <a:close/>
                  </a:path>
                </a:pathLst>
              </a:custGeom>
              <a:solidFill>
                <a:schemeClr val="dk2"/>
              </a:solidFill>
              <a:ln>
                <a:noFill/>
              </a:ln>
            </p:spPr>
            <p:txBody>
              <a:bodyPr spcFirstLastPara="1" wrap="square" lIns="127995" tIns="127995" rIns="127995" bIns="127995" anchor="ctr" anchorCtr="0">
                <a:noAutofit/>
              </a:bodyPr>
              <a:lstStyle/>
              <a:p>
                <a:endParaRPr sz="3073"/>
              </a:p>
            </p:txBody>
          </p:sp>
          <p:sp>
            <p:nvSpPr>
              <p:cNvPr id="2419" name="Google Shape;2419;p60"/>
              <p:cNvSpPr/>
              <p:nvPr/>
            </p:nvSpPr>
            <p:spPr>
              <a:xfrm>
                <a:off x="1084925" y="2986725"/>
                <a:ext cx="578650" cy="1086525"/>
              </a:xfrm>
              <a:custGeom>
                <a:avLst/>
                <a:gdLst/>
                <a:ahLst/>
                <a:cxnLst/>
                <a:rect l="l" t="t" r="r" b="b"/>
                <a:pathLst>
                  <a:path w="23146" h="43461" extrusionOk="0">
                    <a:moveTo>
                      <a:pt x="1" y="1"/>
                    </a:moveTo>
                    <a:lnTo>
                      <a:pt x="1" y="6392"/>
                    </a:lnTo>
                    <a:cubicBezTo>
                      <a:pt x="1" y="10158"/>
                      <a:pt x="3059" y="13217"/>
                      <a:pt x="6826" y="13217"/>
                    </a:cubicBezTo>
                    <a:lnTo>
                      <a:pt x="6871" y="13217"/>
                    </a:lnTo>
                    <a:cubicBezTo>
                      <a:pt x="7807" y="13217"/>
                      <a:pt x="8560" y="13970"/>
                      <a:pt x="8560" y="14906"/>
                    </a:cubicBezTo>
                    <a:lnTo>
                      <a:pt x="8560" y="21228"/>
                    </a:lnTo>
                    <a:cubicBezTo>
                      <a:pt x="8560" y="22164"/>
                      <a:pt x="1" y="27483"/>
                      <a:pt x="1" y="31249"/>
                    </a:cubicBezTo>
                    <a:lnTo>
                      <a:pt x="1" y="43460"/>
                    </a:lnTo>
                    <a:lnTo>
                      <a:pt x="23146" y="43460"/>
                    </a:lnTo>
                    <a:lnTo>
                      <a:pt x="23146" y="31249"/>
                    </a:lnTo>
                    <a:cubicBezTo>
                      <a:pt x="23146" y="27483"/>
                      <a:pt x="14586" y="22164"/>
                      <a:pt x="14586" y="21228"/>
                    </a:cubicBezTo>
                    <a:lnTo>
                      <a:pt x="14586" y="14906"/>
                    </a:lnTo>
                    <a:cubicBezTo>
                      <a:pt x="14586" y="13970"/>
                      <a:pt x="15362" y="13217"/>
                      <a:pt x="16298" y="13217"/>
                    </a:cubicBezTo>
                    <a:lnTo>
                      <a:pt x="16344" y="13217"/>
                    </a:lnTo>
                    <a:cubicBezTo>
                      <a:pt x="20087" y="13217"/>
                      <a:pt x="23146" y="10158"/>
                      <a:pt x="23146" y="6392"/>
                    </a:cubicBezTo>
                    <a:lnTo>
                      <a:pt x="23146" y="2557"/>
                    </a:lnTo>
                    <a:lnTo>
                      <a:pt x="1" y="1"/>
                    </a:lnTo>
                    <a:close/>
                  </a:path>
                </a:pathLst>
              </a:custGeom>
              <a:solidFill>
                <a:schemeClr val="accent2"/>
              </a:solidFill>
              <a:ln>
                <a:noFill/>
              </a:ln>
            </p:spPr>
            <p:txBody>
              <a:bodyPr spcFirstLastPara="1" wrap="square" lIns="127995" tIns="127995" rIns="127995" bIns="127995" anchor="ctr" anchorCtr="0">
                <a:noAutofit/>
              </a:bodyPr>
              <a:lstStyle/>
              <a:p>
                <a:endParaRPr sz="3073"/>
              </a:p>
            </p:txBody>
          </p:sp>
          <p:sp>
            <p:nvSpPr>
              <p:cNvPr id="2420" name="Google Shape;2420;p60"/>
              <p:cNvSpPr/>
              <p:nvPr/>
            </p:nvSpPr>
            <p:spPr>
              <a:xfrm>
                <a:off x="1083225" y="2974750"/>
                <a:ext cx="582075" cy="88225"/>
              </a:xfrm>
              <a:custGeom>
                <a:avLst/>
                <a:gdLst/>
                <a:ahLst/>
                <a:cxnLst/>
                <a:rect l="l" t="t" r="r" b="b"/>
                <a:pathLst>
                  <a:path w="23283" h="3529" extrusionOk="0">
                    <a:moveTo>
                      <a:pt x="3352" y="0"/>
                    </a:moveTo>
                    <a:cubicBezTo>
                      <a:pt x="1357" y="0"/>
                      <a:pt x="113" y="160"/>
                      <a:pt x="69" y="480"/>
                    </a:cubicBezTo>
                    <a:cubicBezTo>
                      <a:pt x="0" y="1142"/>
                      <a:pt x="5113" y="2260"/>
                      <a:pt x="11504" y="2968"/>
                    </a:cubicBezTo>
                    <a:cubicBezTo>
                      <a:pt x="14859" y="3339"/>
                      <a:pt x="17900" y="3528"/>
                      <a:pt x="20042" y="3528"/>
                    </a:cubicBezTo>
                    <a:cubicBezTo>
                      <a:pt x="21979" y="3528"/>
                      <a:pt x="23181" y="3374"/>
                      <a:pt x="23214" y="3059"/>
                    </a:cubicBezTo>
                    <a:cubicBezTo>
                      <a:pt x="23282" y="2374"/>
                      <a:pt x="18169" y="1256"/>
                      <a:pt x="11778" y="548"/>
                    </a:cubicBezTo>
                    <a:cubicBezTo>
                      <a:pt x="8476" y="183"/>
                      <a:pt x="5485" y="0"/>
                      <a:pt x="3352" y="0"/>
                    </a:cubicBezTo>
                    <a:close/>
                  </a:path>
                </a:pathLst>
              </a:custGeom>
              <a:solidFill>
                <a:schemeClr val="lt1"/>
              </a:solidFill>
              <a:ln>
                <a:noFill/>
              </a:ln>
            </p:spPr>
            <p:txBody>
              <a:bodyPr spcFirstLastPara="1" wrap="square" lIns="127995" tIns="127995" rIns="127995" bIns="127995" anchor="ctr" anchorCtr="0">
                <a:noAutofit/>
              </a:bodyPr>
              <a:lstStyle/>
              <a:p>
                <a:endParaRPr sz="3073"/>
              </a:p>
            </p:txBody>
          </p:sp>
          <p:sp>
            <p:nvSpPr>
              <p:cNvPr id="2421" name="Google Shape;2421;p60"/>
              <p:cNvSpPr/>
              <p:nvPr/>
            </p:nvSpPr>
            <p:spPr>
              <a:xfrm>
                <a:off x="1084925" y="3013550"/>
                <a:ext cx="578650" cy="1059700"/>
              </a:xfrm>
              <a:custGeom>
                <a:avLst/>
                <a:gdLst/>
                <a:ahLst/>
                <a:cxnLst/>
                <a:rect l="l" t="t" r="r" b="b"/>
                <a:pathLst>
                  <a:path w="23146" h="42388" extrusionOk="0">
                    <a:moveTo>
                      <a:pt x="1" y="1"/>
                    </a:moveTo>
                    <a:lnTo>
                      <a:pt x="1" y="5319"/>
                    </a:lnTo>
                    <a:cubicBezTo>
                      <a:pt x="1" y="9085"/>
                      <a:pt x="3059" y="12144"/>
                      <a:pt x="6826" y="12144"/>
                    </a:cubicBezTo>
                    <a:lnTo>
                      <a:pt x="6871" y="12144"/>
                    </a:lnTo>
                    <a:cubicBezTo>
                      <a:pt x="7807" y="12144"/>
                      <a:pt x="8560" y="12897"/>
                      <a:pt x="8560" y="13833"/>
                    </a:cubicBezTo>
                    <a:lnTo>
                      <a:pt x="8560" y="20155"/>
                    </a:lnTo>
                    <a:cubicBezTo>
                      <a:pt x="8560" y="21091"/>
                      <a:pt x="1" y="26410"/>
                      <a:pt x="1" y="30176"/>
                    </a:cubicBezTo>
                    <a:lnTo>
                      <a:pt x="1" y="42387"/>
                    </a:lnTo>
                    <a:lnTo>
                      <a:pt x="23146" y="42387"/>
                    </a:lnTo>
                    <a:lnTo>
                      <a:pt x="23146" y="38826"/>
                    </a:lnTo>
                    <a:cubicBezTo>
                      <a:pt x="20315" y="38096"/>
                      <a:pt x="17804" y="36339"/>
                      <a:pt x="15705" y="34102"/>
                    </a:cubicBezTo>
                    <a:cubicBezTo>
                      <a:pt x="12304" y="30518"/>
                      <a:pt x="11185" y="26273"/>
                      <a:pt x="11276" y="21434"/>
                    </a:cubicBezTo>
                    <a:cubicBezTo>
                      <a:pt x="11368" y="17941"/>
                      <a:pt x="12555" y="12760"/>
                      <a:pt x="10843" y="9542"/>
                    </a:cubicBezTo>
                    <a:cubicBezTo>
                      <a:pt x="9587" y="7328"/>
                      <a:pt x="6004" y="7259"/>
                      <a:pt x="4064" y="5890"/>
                    </a:cubicBezTo>
                    <a:cubicBezTo>
                      <a:pt x="1895" y="4429"/>
                      <a:pt x="731" y="2329"/>
                      <a:pt x="1" y="1"/>
                    </a:cubicBezTo>
                    <a:close/>
                  </a:path>
                </a:pathLst>
              </a:custGeom>
              <a:solidFill>
                <a:schemeClr val="accent2"/>
              </a:solidFill>
              <a:ln>
                <a:noFill/>
              </a:ln>
            </p:spPr>
            <p:txBody>
              <a:bodyPr spcFirstLastPara="1" wrap="square" lIns="127995" tIns="127995" rIns="127995" bIns="127995" anchor="ctr" anchorCtr="0">
                <a:noAutofit/>
              </a:bodyPr>
              <a:lstStyle/>
              <a:p>
                <a:endParaRPr sz="3073"/>
              </a:p>
            </p:txBody>
          </p:sp>
          <p:sp>
            <p:nvSpPr>
              <p:cNvPr id="2422" name="Google Shape;2422;p60"/>
              <p:cNvSpPr/>
              <p:nvPr/>
            </p:nvSpPr>
            <p:spPr>
              <a:xfrm>
                <a:off x="1042709" y="2701994"/>
                <a:ext cx="663675" cy="1413475"/>
              </a:xfrm>
              <a:custGeom>
                <a:avLst/>
                <a:gdLst/>
                <a:ahLst/>
                <a:cxnLst/>
                <a:rect l="l" t="t" r="r" b="b"/>
                <a:pathLst>
                  <a:path w="26547" h="56539" extrusionOk="0">
                    <a:moveTo>
                      <a:pt x="1" y="0"/>
                    </a:moveTo>
                    <a:lnTo>
                      <a:pt x="1" y="17781"/>
                    </a:lnTo>
                    <a:cubicBezTo>
                      <a:pt x="1" y="22483"/>
                      <a:pt x="3813" y="26295"/>
                      <a:pt x="8515" y="26295"/>
                    </a:cubicBezTo>
                    <a:lnTo>
                      <a:pt x="8560" y="26295"/>
                    </a:lnTo>
                    <a:lnTo>
                      <a:pt x="8560" y="30244"/>
                    </a:lnTo>
                    <a:lnTo>
                      <a:pt x="8515" y="30244"/>
                    </a:lnTo>
                    <a:cubicBezTo>
                      <a:pt x="3813" y="30244"/>
                      <a:pt x="1" y="34055"/>
                      <a:pt x="1" y="38757"/>
                    </a:cubicBezTo>
                    <a:lnTo>
                      <a:pt x="1" y="56538"/>
                    </a:lnTo>
                    <a:lnTo>
                      <a:pt x="26547" y="56538"/>
                    </a:lnTo>
                    <a:lnTo>
                      <a:pt x="1142" y="0"/>
                    </a:lnTo>
                    <a:close/>
                  </a:path>
                </a:pathLst>
              </a:custGeom>
              <a:solidFill>
                <a:schemeClr val="dk2">
                  <a:alpha val="28930"/>
                </a:schemeClr>
              </a:solidFill>
              <a:ln>
                <a:noFill/>
              </a:ln>
            </p:spPr>
            <p:txBody>
              <a:bodyPr spcFirstLastPara="1" wrap="square" lIns="127995" tIns="127995" rIns="127995" bIns="127995" anchor="ctr" anchorCtr="0">
                <a:noAutofit/>
              </a:bodyPr>
              <a:lstStyle/>
              <a:p>
                <a:endParaRPr sz="3073"/>
              </a:p>
            </p:txBody>
          </p:sp>
          <p:sp>
            <p:nvSpPr>
              <p:cNvPr id="2423" name="Google Shape;2423;p60"/>
              <p:cNvSpPr/>
              <p:nvPr/>
            </p:nvSpPr>
            <p:spPr>
              <a:xfrm>
                <a:off x="1022150" y="4102325"/>
                <a:ext cx="704200" cy="17700"/>
              </a:xfrm>
              <a:custGeom>
                <a:avLst/>
                <a:gdLst/>
                <a:ahLst/>
                <a:cxnLst/>
                <a:rect l="l" t="t" r="r" b="b"/>
                <a:pathLst>
                  <a:path w="28168" h="708" extrusionOk="0">
                    <a:moveTo>
                      <a:pt x="343" y="0"/>
                    </a:moveTo>
                    <a:cubicBezTo>
                      <a:pt x="161" y="0"/>
                      <a:pt x="1" y="160"/>
                      <a:pt x="1" y="366"/>
                    </a:cubicBezTo>
                    <a:cubicBezTo>
                      <a:pt x="1" y="548"/>
                      <a:pt x="161" y="708"/>
                      <a:pt x="343" y="708"/>
                    </a:cubicBezTo>
                    <a:lnTo>
                      <a:pt x="27825" y="708"/>
                    </a:lnTo>
                    <a:cubicBezTo>
                      <a:pt x="28008" y="708"/>
                      <a:pt x="28167" y="548"/>
                      <a:pt x="28167" y="366"/>
                    </a:cubicBezTo>
                    <a:cubicBezTo>
                      <a:pt x="28167" y="160"/>
                      <a:pt x="28008" y="0"/>
                      <a:pt x="27825" y="0"/>
                    </a:cubicBezTo>
                    <a:close/>
                  </a:path>
                </a:pathLst>
              </a:custGeom>
              <a:solidFill>
                <a:schemeClr val="lt2"/>
              </a:solidFill>
              <a:ln>
                <a:noFill/>
              </a:ln>
            </p:spPr>
            <p:txBody>
              <a:bodyPr spcFirstLastPara="1" wrap="square" lIns="127995" tIns="127995" rIns="127995" bIns="127995" anchor="ctr" anchorCtr="0">
                <a:noAutofit/>
              </a:bodyPr>
              <a:lstStyle/>
              <a:p>
                <a:endParaRPr sz="3073"/>
              </a:p>
            </p:txBody>
          </p:sp>
          <p:sp>
            <p:nvSpPr>
              <p:cNvPr id="2424" name="Google Shape;2424;p60"/>
              <p:cNvSpPr/>
              <p:nvPr/>
            </p:nvSpPr>
            <p:spPr>
              <a:xfrm>
                <a:off x="1022725" y="2702000"/>
                <a:ext cx="700200" cy="17125"/>
              </a:xfrm>
              <a:custGeom>
                <a:avLst/>
                <a:gdLst/>
                <a:ahLst/>
                <a:cxnLst/>
                <a:rect l="l" t="t" r="r" b="b"/>
                <a:pathLst>
                  <a:path w="28008" h="685" extrusionOk="0">
                    <a:moveTo>
                      <a:pt x="343" y="0"/>
                    </a:moveTo>
                    <a:cubicBezTo>
                      <a:pt x="161" y="0"/>
                      <a:pt x="1" y="160"/>
                      <a:pt x="1" y="342"/>
                    </a:cubicBezTo>
                    <a:cubicBezTo>
                      <a:pt x="1" y="525"/>
                      <a:pt x="161" y="685"/>
                      <a:pt x="343" y="685"/>
                    </a:cubicBezTo>
                    <a:lnTo>
                      <a:pt x="27665" y="685"/>
                    </a:lnTo>
                    <a:cubicBezTo>
                      <a:pt x="27848" y="685"/>
                      <a:pt x="28007" y="525"/>
                      <a:pt x="28007" y="342"/>
                    </a:cubicBezTo>
                    <a:cubicBezTo>
                      <a:pt x="28007" y="160"/>
                      <a:pt x="27848" y="0"/>
                      <a:pt x="27665" y="0"/>
                    </a:cubicBezTo>
                    <a:close/>
                  </a:path>
                </a:pathLst>
              </a:custGeom>
              <a:solidFill>
                <a:schemeClr val="lt2"/>
              </a:solidFill>
              <a:ln>
                <a:noFill/>
              </a:ln>
            </p:spPr>
            <p:txBody>
              <a:bodyPr spcFirstLastPara="1" wrap="square" lIns="127995" tIns="127995" rIns="127995" bIns="127995" anchor="ctr" anchorCtr="0">
                <a:noAutofit/>
              </a:bodyPr>
              <a:lstStyle/>
              <a:p>
                <a:endParaRPr sz="3073"/>
              </a:p>
            </p:txBody>
          </p:sp>
          <p:sp>
            <p:nvSpPr>
              <p:cNvPr id="2425" name="Google Shape;2425;p60"/>
              <p:cNvSpPr/>
              <p:nvPr/>
            </p:nvSpPr>
            <p:spPr>
              <a:xfrm>
                <a:off x="978225" y="4117725"/>
                <a:ext cx="792050" cy="105025"/>
              </a:xfrm>
              <a:custGeom>
                <a:avLst/>
                <a:gdLst/>
                <a:ahLst/>
                <a:cxnLst/>
                <a:rect l="l" t="t" r="r" b="b"/>
                <a:pathLst>
                  <a:path w="31682" h="4201" extrusionOk="0">
                    <a:moveTo>
                      <a:pt x="2100" y="1"/>
                    </a:moveTo>
                    <a:cubicBezTo>
                      <a:pt x="936" y="1"/>
                      <a:pt x="0" y="936"/>
                      <a:pt x="0" y="2101"/>
                    </a:cubicBezTo>
                    <a:cubicBezTo>
                      <a:pt x="0" y="3265"/>
                      <a:pt x="936" y="4200"/>
                      <a:pt x="2100" y="4200"/>
                    </a:cubicBezTo>
                    <a:lnTo>
                      <a:pt x="29582" y="4200"/>
                    </a:lnTo>
                    <a:cubicBezTo>
                      <a:pt x="30746" y="4200"/>
                      <a:pt x="31682" y="3265"/>
                      <a:pt x="31682" y="2101"/>
                    </a:cubicBezTo>
                    <a:cubicBezTo>
                      <a:pt x="31682" y="936"/>
                      <a:pt x="30746" y="1"/>
                      <a:pt x="29582" y="1"/>
                    </a:cubicBezTo>
                    <a:close/>
                  </a:path>
                </a:pathLst>
              </a:custGeom>
              <a:solidFill>
                <a:schemeClr val="accent1"/>
              </a:solidFill>
              <a:ln>
                <a:noFill/>
              </a:ln>
            </p:spPr>
            <p:txBody>
              <a:bodyPr spcFirstLastPara="1" wrap="square" lIns="127995" tIns="127995" rIns="127995" bIns="127995" anchor="ctr" anchorCtr="0">
                <a:noAutofit/>
              </a:bodyPr>
              <a:lstStyle/>
              <a:p>
                <a:endParaRPr sz="3073"/>
              </a:p>
            </p:txBody>
          </p:sp>
          <p:sp>
            <p:nvSpPr>
              <p:cNvPr id="2426" name="Google Shape;2426;p60"/>
              <p:cNvSpPr/>
              <p:nvPr/>
            </p:nvSpPr>
            <p:spPr>
              <a:xfrm>
                <a:off x="978225" y="4170225"/>
                <a:ext cx="792050" cy="52525"/>
              </a:xfrm>
              <a:custGeom>
                <a:avLst/>
                <a:gdLst/>
                <a:ahLst/>
                <a:cxnLst/>
                <a:rect l="l" t="t" r="r" b="b"/>
                <a:pathLst>
                  <a:path w="31682" h="2101" extrusionOk="0">
                    <a:moveTo>
                      <a:pt x="0" y="1"/>
                    </a:moveTo>
                    <a:cubicBezTo>
                      <a:pt x="0" y="1165"/>
                      <a:pt x="936" y="2100"/>
                      <a:pt x="2100" y="2100"/>
                    </a:cubicBezTo>
                    <a:lnTo>
                      <a:pt x="29582" y="2100"/>
                    </a:lnTo>
                    <a:cubicBezTo>
                      <a:pt x="30746" y="2100"/>
                      <a:pt x="31682" y="1165"/>
                      <a:pt x="31682" y="1"/>
                    </a:cubicBezTo>
                    <a:close/>
                  </a:path>
                </a:pathLst>
              </a:custGeom>
              <a:solidFill>
                <a:schemeClr val="lt2"/>
              </a:solidFill>
              <a:ln>
                <a:noFill/>
              </a:ln>
            </p:spPr>
            <p:txBody>
              <a:bodyPr spcFirstLastPara="1" wrap="square" lIns="127995" tIns="127995" rIns="127995" bIns="127995" anchor="ctr" anchorCtr="0">
                <a:noAutofit/>
              </a:bodyPr>
              <a:lstStyle/>
              <a:p>
                <a:endParaRPr sz="3073"/>
              </a:p>
            </p:txBody>
          </p:sp>
          <p:sp>
            <p:nvSpPr>
              <p:cNvPr id="2427" name="Google Shape;2427;p60"/>
              <p:cNvSpPr/>
              <p:nvPr/>
            </p:nvSpPr>
            <p:spPr>
              <a:xfrm>
                <a:off x="978225" y="2599275"/>
                <a:ext cx="792050" cy="105025"/>
              </a:xfrm>
              <a:custGeom>
                <a:avLst/>
                <a:gdLst/>
                <a:ahLst/>
                <a:cxnLst/>
                <a:rect l="l" t="t" r="r" b="b"/>
                <a:pathLst>
                  <a:path w="31682" h="4201" extrusionOk="0">
                    <a:moveTo>
                      <a:pt x="2100" y="1"/>
                    </a:moveTo>
                    <a:cubicBezTo>
                      <a:pt x="936" y="1"/>
                      <a:pt x="0" y="936"/>
                      <a:pt x="0" y="2100"/>
                    </a:cubicBezTo>
                    <a:cubicBezTo>
                      <a:pt x="0" y="3265"/>
                      <a:pt x="936" y="4200"/>
                      <a:pt x="2100" y="4200"/>
                    </a:cubicBezTo>
                    <a:lnTo>
                      <a:pt x="29582" y="4200"/>
                    </a:lnTo>
                    <a:cubicBezTo>
                      <a:pt x="30746" y="4200"/>
                      <a:pt x="31682" y="3265"/>
                      <a:pt x="31682" y="2100"/>
                    </a:cubicBezTo>
                    <a:cubicBezTo>
                      <a:pt x="31682" y="936"/>
                      <a:pt x="30746" y="1"/>
                      <a:pt x="29582" y="1"/>
                    </a:cubicBezTo>
                    <a:close/>
                  </a:path>
                </a:pathLst>
              </a:custGeom>
              <a:solidFill>
                <a:schemeClr val="accent1"/>
              </a:solidFill>
              <a:ln>
                <a:noFill/>
              </a:ln>
            </p:spPr>
            <p:txBody>
              <a:bodyPr spcFirstLastPara="1" wrap="square" lIns="127995" tIns="127995" rIns="127995" bIns="127995" anchor="ctr" anchorCtr="0">
                <a:noAutofit/>
              </a:bodyPr>
              <a:lstStyle/>
              <a:p>
                <a:endParaRPr sz="3073"/>
              </a:p>
            </p:txBody>
          </p:sp>
          <p:sp>
            <p:nvSpPr>
              <p:cNvPr id="2428" name="Google Shape;2428;p60"/>
              <p:cNvSpPr/>
              <p:nvPr/>
            </p:nvSpPr>
            <p:spPr>
              <a:xfrm>
                <a:off x="978225" y="2599275"/>
                <a:ext cx="792050" cy="52525"/>
              </a:xfrm>
              <a:custGeom>
                <a:avLst/>
                <a:gdLst/>
                <a:ahLst/>
                <a:cxnLst/>
                <a:rect l="l" t="t" r="r" b="b"/>
                <a:pathLst>
                  <a:path w="31682" h="2101" extrusionOk="0">
                    <a:moveTo>
                      <a:pt x="2100" y="1"/>
                    </a:moveTo>
                    <a:cubicBezTo>
                      <a:pt x="936" y="1"/>
                      <a:pt x="0" y="936"/>
                      <a:pt x="0" y="2100"/>
                    </a:cubicBezTo>
                    <a:lnTo>
                      <a:pt x="31682" y="2100"/>
                    </a:lnTo>
                    <a:cubicBezTo>
                      <a:pt x="31682" y="936"/>
                      <a:pt x="30746" y="1"/>
                      <a:pt x="29582" y="1"/>
                    </a:cubicBezTo>
                    <a:close/>
                  </a:path>
                </a:pathLst>
              </a:custGeom>
              <a:solidFill>
                <a:schemeClr val="lt2"/>
              </a:solidFill>
              <a:ln>
                <a:noFill/>
              </a:ln>
            </p:spPr>
            <p:txBody>
              <a:bodyPr spcFirstLastPara="1" wrap="square" lIns="127995" tIns="127995" rIns="127995" bIns="127995" anchor="ctr" anchorCtr="0">
                <a:noAutofit/>
              </a:bodyPr>
              <a:lstStyle/>
              <a:p>
                <a:endParaRPr sz="3073"/>
              </a:p>
            </p:txBody>
          </p:sp>
        </p:grpSp>
      </p:grpSp>
    </p:spTree>
    <p:extLst>
      <p:ext uri="{BB962C8B-B14F-4D97-AF65-F5344CB8AC3E}">
        <p14:creationId xmlns:p14="http://schemas.microsoft.com/office/powerpoint/2010/main" val="240747487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57"/>
        <p:cNvGrpSpPr/>
        <p:nvPr/>
      </p:nvGrpSpPr>
      <p:grpSpPr>
        <a:xfrm>
          <a:off x="0" y="0"/>
          <a:ext cx="0" cy="0"/>
          <a:chOff x="0" y="0"/>
          <a:chExt cx="0" cy="0"/>
        </a:xfrm>
      </p:grpSpPr>
      <p:sp>
        <p:nvSpPr>
          <p:cNvPr id="1958" name="Google Shape;1958;p48"/>
          <p:cNvSpPr txBox="1">
            <a:spLocks noGrp="1"/>
          </p:cNvSpPr>
          <p:nvPr>
            <p:ph type="subTitle" idx="1"/>
          </p:nvPr>
        </p:nvSpPr>
        <p:spPr>
          <a:xfrm>
            <a:off x="1714143" y="404093"/>
            <a:ext cx="5878304" cy="742560"/>
          </a:xfrm>
          <a:prstGeom prst="rect">
            <a:avLst/>
          </a:prstGeom>
        </p:spPr>
        <p:txBody>
          <a:bodyPr spcFirstLastPara="1" wrap="square" lIns="127995" tIns="127995" rIns="127995" bIns="127995" anchor="b" anchorCtr="0">
            <a:noAutofit/>
          </a:bodyPr>
          <a:lstStyle/>
          <a:p>
            <a:pPr marL="0" indent="0">
              <a:lnSpc>
                <a:spcPct val="200000"/>
              </a:lnSpc>
            </a:pPr>
            <a:r>
              <a:rPr lang="fr-FR" sz="2400" b="1" dirty="0"/>
              <a:t>Dax </a:t>
            </a:r>
            <a:r>
              <a:rPr lang="fr-FR" sz="2400" b="1" dirty="0" err="1"/>
              <a:t>Cowart</a:t>
            </a:r>
            <a:endParaRPr sz="2400" b="1" dirty="0"/>
          </a:p>
        </p:txBody>
      </p:sp>
      <p:sp>
        <p:nvSpPr>
          <p:cNvPr id="1959" name="Google Shape;1959;p48"/>
          <p:cNvSpPr txBox="1">
            <a:spLocks noGrp="1"/>
          </p:cNvSpPr>
          <p:nvPr>
            <p:ph type="subTitle" idx="2"/>
          </p:nvPr>
        </p:nvSpPr>
        <p:spPr>
          <a:xfrm>
            <a:off x="1714143" y="1414208"/>
            <a:ext cx="5878304" cy="3517447"/>
          </a:xfrm>
          <a:prstGeom prst="rect">
            <a:avLst/>
          </a:prstGeom>
        </p:spPr>
        <p:txBody>
          <a:bodyPr spcFirstLastPara="1" wrap="square" lIns="127995" tIns="127995" rIns="127995" bIns="127995" anchor="t" anchorCtr="0">
            <a:noAutofit/>
          </a:bodyPr>
          <a:lstStyle/>
          <a:p>
            <a:pPr marL="0" indent="0"/>
            <a:r>
              <a:rPr lang="en-US" sz="2000" dirty="0">
                <a:effectLst/>
                <a:latin typeface="Lato" panose="020F0502020204030203" pitchFamily="34" charset="0"/>
                <a:ea typeface="Lato" panose="020F0502020204030203" pitchFamily="34" charset="0"/>
                <a:cs typeface="Lato" panose="020F0502020204030203" pitchFamily="34" charset="0"/>
              </a:rPr>
              <a:t>Dax Cowart was very badly burnt after a gas explosion engulfed his car. He said “I was burned so severely and in so much pain that I did not want to live even in the early moments following the explosion.” Dax repeatedly asked his doctors, family and friends to help him end his suffering, which lasted through 10 years of agonizing treatment. Dax is blind and cannot use his hands, but is otherwise healthy and currently works as an attorney. He still believes it was wrong to deny his request for euthanasia.</a:t>
            </a:r>
            <a:endParaRPr sz="1400" dirty="0">
              <a:latin typeface="Lato" panose="020F0502020204030203" pitchFamily="34" charset="0"/>
              <a:ea typeface="Lato" panose="020F0502020204030203" pitchFamily="34" charset="0"/>
              <a:cs typeface="Lato" panose="020F0502020204030203" pitchFamily="34" charset="0"/>
            </a:endParaRPr>
          </a:p>
        </p:txBody>
      </p:sp>
      <p:sp>
        <p:nvSpPr>
          <p:cNvPr id="1964" name="Google Shape;1964;p48"/>
          <p:cNvSpPr txBox="1">
            <a:spLocks noGrp="1"/>
          </p:cNvSpPr>
          <p:nvPr>
            <p:ph type="subTitle" idx="5"/>
          </p:nvPr>
        </p:nvSpPr>
        <p:spPr>
          <a:xfrm>
            <a:off x="9354737" y="1266657"/>
            <a:ext cx="5999920" cy="3364526"/>
          </a:xfrm>
          <a:prstGeom prst="rect">
            <a:avLst/>
          </a:prstGeom>
        </p:spPr>
        <p:txBody>
          <a:bodyPr spcFirstLastPara="1" wrap="square" lIns="127995" tIns="127995" rIns="127995" bIns="127995" anchor="t" anchorCtr="0">
            <a:noAutofit/>
          </a:bodyPr>
          <a:lstStyle/>
          <a:p>
            <a:r>
              <a:rPr lang="en-US" sz="2000" dirty="0">
                <a:latin typeface="Lato" panose="020F0502020204030203" pitchFamily="34" charset="0"/>
                <a:ea typeface="Lato" panose="020F0502020204030203" pitchFamily="34" charset="0"/>
                <a:cs typeface="Lato" panose="020F0502020204030203" pitchFamily="34" charset="0"/>
              </a:rPr>
              <a:t>A woman known as "Miss B", who was paralyzed from the neck down, died peacefully in her sleep on 29 April 2002 after winning the legal right to have medical treatment withdrawn. </a:t>
            </a:r>
            <a:endParaRPr lang="fr-FR" sz="2000" dirty="0">
              <a:latin typeface="Lato" panose="020F0502020204030203" pitchFamily="34" charset="0"/>
              <a:ea typeface="Lato" panose="020F0502020204030203" pitchFamily="34" charset="0"/>
              <a:cs typeface="Lato" panose="020F0502020204030203" pitchFamily="34" charset="0"/>
            </a:endParaRPr>
          </a:p>
          <a:p>
            <a:r>
              <a:rPr lang="en-US" sz="2000" dirty="0">
                <a:latin typeface="Lato" panose="020F0502020204030203" pitchFamily="34" charset="0"/>
                <a:ea typeface="Lato" panose="020F0502020204030203" pitchFamily="34" charset="0"/>
                <a:cs typeface="Lato" panose="020F0502020204030203" pitchFamily="34" charset="0"/>
              </a:rPr>
              <a:t>Miss B had the "necessary mental capacity to give consent or to refuse consent to life-sustaining medical treatment". It was her decision, not her doctors, whether the ventilator which kept her alive should be switched off, in addition to drug treatment and care to "ease her suffering and permit her life to end peacefully and with dignity</a:t>
            </a:r>
            <a:r>
              <a:rPr lang="en-US" sz="2000" dirty="0"/>
              <a:t>.</a:t>
            </a:r>
            <a:r>
              <a:rPr lang="en-US" sz="2000" dirty="0">
                <a:solidFill>
                  <a:srgbClr val="000000"/>
                </a:solidFill>
                <a:effectLst/>
                <a:latin typeface="Arial" panose="020B0604020202020204" pitchFamily="34" charset="0"/>
                <a:ea typeface="Calibri" panose="020F0502020204030204" pitchFamily="34" charset="0"/>
              </a:rPr>
              <a:t>.</a:t>
            </a:r>
            <a:endParaRPr lang="fr-FR" sz="2000" dirty="0">
              <a:solidFill>
                <a:srgbClr val="000000"/>
              </a:solidFill>
              <a:effectLst/>
              <a:latin typeface="Calibri" panose="020F0502020204030204" pitchFamily="34" charset="0"/>
              <a:ea typeface="Calibri" panose="020F0502020204030204" pitchFamily="34" charset="0"/>
            </a:endParaRPr>
          </a:p>
        </p:txBody>
      </p:sp>
      <p:sp>
        <p:nvSpPr>
          <p:cNvPr id="4" name="Google Shape;1958;p48">
            <a:extLst>
              <a:ext uri="{FF2B5EF4-FFF2-40B4-BE49-F238E27FC236}">
                <a16:creationId xmlns:a16="http://schemas.microsoft.com/office/drawing/2014/main" id="{AA980220-9B48-4B35-9F86-B7747505A4C8}"/>
              </a:ext>
            </a:extLst>
          </p:cNvPr>
          <p:cNvSpPr txBox="1">
            <a:spLocks/>
          </p:cNvSpPr>
          <p:nvPr/>
        </p:nvSpPr>
        <p:spPr>
          <a:xfrm>
            <a:off x="9476353" y="404093"/>
            <a:ext cx="5878304" cy="742560"/>
          </a:xfrm>
          <a:prstGeom prst="rect">
            <a:avLst/>
          </a:prstGeom>
          <a:solidFill>
            <a:schemeClr val="dk1"/>
          </a:solidFill>
          <a:ln>
            <a:noFill/>
          </a:ln>
        </p:spPr>
        <p:txBody>
          <a:bodyPr spcFirstLastPara="1" wrap="square" lIns="127995" tIns="127995" rIns="127995" bIns="127995" anchor="b"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chemeClr val="dk1"/>
              </a:buClr>
              <a:buSzPts val="2400"/>
              <a:buFont typeface="Bebas Neue"/>
              <a:buNone/>
              <a:defRPr sz="2800" b="0" i="0" u="none" strike="noStrike" cap="none">
                <a:solidFill>
                  <a:schemeClr val="accent1"/>
                </a:solidFill>
                <a:latin typeface="Playfair Display"/>
                <a:ea typeface="Playfair Display"/>
                <a:cs typeface="Playfair Display"/>
                <a:sym typeface="Playfair Display"/>
              </a:defRPr>
            </a:lvl1pPr>
            <a:lvl2pPr marL="914400" marR="0" lvl="1" indent="-304800" algn="ctr" rtl="0">
              <a:lnSpc>
                <a:spcPct val="100000"/>
              </a:lnSpc>
              <a:spcBef>
                <a:spcPts val="0"/>
              </a:spcBef>
              <a:spcAft>
                <a:spcPts val="0"/>
              </a:spcAft>
              <a:buClr>
                <a:schemeClr val="dk1"/>
              </a:buClr>
              <a:buSzPts val="2400"/>
              <a:buFont typeface="Bebas Neue"/>
              <a:buNone/>
              <a:defRPr sz="3360" b="0" i="0" u="none" strike="noStrike" cap="none">
                <a:solidFill>
                  <a:schemeClr val="dk1"/>
                </a:solidFill>
                <a:latin typeface="Bebas Neue"/>
                <a:ea typeface="Bebas Neue"/>
                <a:cs typeface="Bebas Neue"/>
                <a:sym typeface="Bebas Neue"/>
              </a:defRPr>
            </a:lvl2pPr>
            <a:lvl3pPr marL="1371600" marR="0" lvl="2" indent="-304800" algn="ctr" rtl="0">
              <a:lnSpc>
                <a:spcPct val="100000"/>
              </a:lnSpc>
              <a:spcBef>
                <a:spcPts val="0"/>
              </a:spcBef>
              <a:spcAft>
                <a:spcPts val="0"/>
              </a:spcAft>
              <a:buClr>
                <a:schemeClr val="dk1"/>
              </a:buClr>
              <a:buSzPts val="2400"/>
              <a:buFont typeface="Bebas Neue"/>
              <a:buNone/>
              <a:defRPr sz="3360" b="0" i="0" u="none" strike="noStrike" cap="none">
                <a:solidFill>
                  <a:schemeClr val="dk1"/>
                </a:solidFill>
                <a:latin typeface="Bebas Neue"/>
                <a:ea typeface="Bebas Neue"/>
                <a:cs typeface="Bebas Neue"/>
                <a:sym typeface="Bebas Neue"/>
              </a:defRPr>
            </a:lvl3pPr>
            <a:lvl4pPr marL="1828800" marR="0" lvl="3" indent="-304800" algn="ctr" rtl="0">
              <a:lnSpc>
                <a:spcPct val="100000"/>
              </a:lnSpc>
              <a:spcBef>
                <a:spcPts val="0"/>
              </a:spcBef>
              <a:spcAft>
                <a:spcPts val="0"/>
              </a:spcAft>
              <a:buClr>
                <a:schemeClr val="dk1"/>
              </a:buClr>
              <a:buSzPts val="2400"/>
              <a:buFont typeface="Bebas Neue"/>
              <a:buNone/>
              <a:defRPr sz="3360" b="0" i="0" u="none" strike="noStrike" cap="none">
                <a:solidFill>
                  <a:schemeClr val="dk1"/>
                </a:solidFill>
                <a:latin typeface="Bebas Neue"/>
                <a:ea typeface="Bebas Neue"/>
                <a:cs typeface="Bebas Neue"/>
                <a:sym typeface="Bebas Neue"/>
              </a:defRPr>
            </a:lvl4pPr>
            <a:lvl5pPr marL="2286000" marR="0" lvl="4" indent="-304800" algn="ctr" rtl="0">
              <a:lnSpc>
                <a:spcPct val="100000"/>
              </a:lnSpc>
              <a:spcBef>
                <a:spcPts val="0"/>
              </a:spcBef>
              <a:spcAft>
                <a:spcPts val="0"/>
              </a:spcAft>
              <a:buClr>
                <a:schemeClr val="dk1"/>
              </a:buClr>
              <a:buSzPts val="2400"/>
              <a:buFont typeface="Bebas Neue"/>
              <a:buNone/>
              <a:defRPr sz="3360" b="0" i="0" u="none" strike="noStrike" cap="none">
                <a:solidFill>
                  <a:schemeClr val="dk1"/>
                </a:solidFill>
                <a:latin typeface="Bebas Neue"/>
                <a:ea typeface="Bebas Neue"/>
                <a:cs typeface="Bebas Neue"/>
                <a:sym typeface="Bebas Neue"/>
              </a:defRPr>
            </a:lvl5pPr>
            <a:lvl6pPr marL="2743200" marR="0" lvl="5" indent="-304800" algn="ctr" rtl="0">
              <a:lnSpc>
                <a:spcPct val="100000"/>
              </a:lnSpc>
              <a:spcBef>
                <a:spcPts val="0"/>
              </a:spcBef>
              <a:spcAft>
                <a:spcPts val="0"/>
              </a:spcAft>
              <a:buClr>
                <a:schemeClr val="dk1"/>
              </a:buClr>
              <a:buSzPts val="2400"/>
              <a:buFont typeface="Bebas Neue"/>
              <a:buNone/>
              <a:defRPr sz="3360" b="0" i="0" u="none" strike="noStrike" cap="none">
                <a:solidFill>
                  <a:schemeClr val="dk1"/>
                </a:solidFill>
                <a:latin typeface="Bebas Neue"/>
                <a:ea typeface="Bebas Neue"/>
                <a:cs typeface="Bebas Neue"/>
                <a:sym typeface="Bebas Neue"/>
              </a:defRPr>
            </a:lvl6pPr>
            <a:lvl7pPr marL="3200400" marR="0" lvl="6" indent="-304800" algn="ctr" rtl="0">
              <a:lnSpc>
                <a:spcPct val="100000"/>
              </a:lnSpc>
              <a:spcBef>
                <a:spcPts val="0"/>
              </a:spcBef>
              <a:spcAft>
                <a:spcPts val="0"/>
              </a:spcAft>
              <a:buClr>
                <a:schemeClr val="dk1"/>
              </a:buClr>
              <a:buSzPts val="2400"/>
              <a:buFont typeface="Bebas Neue"/>
              <a:buNone/>
              <a:defRPr sz="3360" b="0" i="0" u="none" strike="noStrike" cap="none">
                <a:solidFill>
                  <a:schemeClr val="dk1"/>
                </a:solidFill>
                <a:latin typeface="Bebas Neue"/>
                <a:ea typeface="Bebas Neue"/>
                <a:cs typeface="Bebas Neue"/>
                <a:sym typeface="Bebas Neue"/>
              </a:defRPr>
            </a:lvl7pPr>
            <a:lvl8pPr marL="3657600" marR="0" lvl="7" indent="-304800" algn="ctr" rtl="0">
              <a:lnSpc>
                <a:spcPct val="100000"/>
              </a:lnSpc>
              <a:spcBef>
                <a:spcPts val="0"/>
              </a:spcBef>
              <a:spcAft>
                <a:spcPts val="0"/>
              </a:spcAft>
              <a:buClr>
                <a:schemeClr val="dk1"/>
              </a:buClr>
              <a:buSzPts val="2400"/>
              <a:buFont typeface="Bebas Neue"/>
              <a:buNone/>
              <a:defRPr sz="3360" b="0" i="0" u="none" strike="noStrike" cap="none">
                <a:solidFill>
                  <a:schemeClr val="dk1"/>
                </a:solidFill>
                <a:latin typeface="Bebas Neue"/>
                <a:ea typeface="Bebas Neue"/>
                <a:cs typeface="Bebas Neue"/>
                <a:sym typeface="Bebas Neue"/>
              </a:defRPr>
            </a:lvl8pPr>
            <a:lvl9pPr marL="4114800" marR="0" lvl="8" indent="-304800" algn="ctr" rtl="0">
              <a:lnSpc>
                <a:spcPct val="100000"/>
              </a:lnSpc>
              <a:spcBef>
                <a:spcPts val="0"/>
              </a:spcBef>
              <a:spcAft>
                <a:spcPts val="0"/>
              </a:spcAft>
              <a:buClr>
                <a:schemeClr val="dk1"/>
              </a:buClr>
              <a:buSzPts val="2400"/>
              <a:buFont typeface="Bebas Neue"/>
              <a:buNone/>
              <a:defRPr sz="3360" b="0" i="0" u="none" strike="noStrike" cap="none">
                <a:solidFill>
                  <a:schemeClr val="dk1"/>
                </a:solidFill>
                <a:latin typeface="Bebas Neue"/>
                <a:ea typeface="Bebas Neue"/>
                <a:cs typeface="Bebas Neue"/>
                <a:sym typeface="Bebas Neue"/>
              </a:defRPr>
            </a:lvl9pPr>
          </a:lstStyle>
          <a:p>
            <a:pPr marL="0" indent="0">
              <a:lnSpc>
                <a:spcPct val="200000"/>
              </a:lnSpc>
            </a:pPr>
            <a:r>
              <a:rPr lang="en-US" sz="2400" b="1" dirty="0"/>
              <a:t>Miss B</a:t>
            </a:r>
            <a:endParaRPr lang="fr-FR" sz="2400" b="1" dirty="0"/>
          </a:p>
        </p:txBody>
      </p:sp>
      <p:grpSp>
        <p:nvGrpSpPr>
          <p:cNvPr id="17" name="Groupe 16">
            <a:extLst>
              <a:ext uri="{FF2B5EF4-FFF2-40B4-BE49-F238E27FC236}">
                <a16:creationId xmlns:a16="http://schemas.microsoft.com/office/drawing/2014/main" id="{C9514AF3-15AC-C778-E6AE-70BF1DB44C79}"/>
              </a:ext>
            </a:extLst>
          </p:cNvPr>
          <p:cNvGrpSpPr/>
          <p:nvPr/>
        </p:nvGrpSpPr>
        <p:grpSpPr>
          <a:xfrm>
            <a:off x="1889373" y="5203503"/>
            <a:ext cx="5845956" cy="3284488"/>
            <a:chOff x="1359861" y="5202775"/>
            <a:chExt cx="5845956" cy="3284488"/>
          </a:xfrm>
        </p:grpSpPr>
        <p:pic>
          <p:nvPicPr>
            <p:cNvPr id="14" name="Image 13">
              <a:extLst>
                <a:ext uri="{FF2B5EF4-FFF2-40B4-BE49-F238E27FC236}">
                  <a16:creationId xmlns:a16="http://schemas.microsoft.com/office/drawing/2014/main" id="{A23F27C8-C3D1-0A37-01C8-ABC5DEAF507B}"/>
                </a:ext>
              </a:extLst>
            </p:cNvPr>
            <p:cNvPicPr>
              <a:picLocks noChangeAspect="1"/>
            </p:cNvPicPr>
            <p:nvPr/>
          </p:nvPicPr>
          <p:blipFill>
            <a:blip r:embed="rId3"/>
            <a:stretch>
              <a:fillRect/>
            </a:stretch>
          </p:blipFill>
          <p:spPr>
            <a:xfrm>
              <a:off x="3935352" y="5697863"/>
              <a:ext cx="3270465" cy="2294312"/>
            </a:xfrm>
            <a:prstGeom prst="rect">
              <a:avLst/>
            </a:prstGeom>
          </p:spPr>
        </p:pic>
        <p:pic>
          <p:nvPicPr>
            <p:cNvPr id="16" name="Image 15">
              <a:extLst>
                <a:ext uri="{FF2B5EF4-FFF2-40B4-BE49-F238E27FC236}">
                  <a16:creationId xmlns:a16="http://schemas.microsoft.com/office/drawing/2014/main" id="{789E2EAD-7289-6434-124F-3ED9609257CF}"/>
                </a:ext>
              </a:extLst>
            </p:cNvPr>
            <p:cNvPicPr>
              <a:picLocks noChangeAspect="1"/>
            </p:cNvPicPr>
            <p:nvPr/>
          </p:nvPicPr>
          <p:blipFill>
            <a:blip r:embed="rId4"/>
            <a:stretch>
              <a:fillRect/>
            </a:stretch>
          </p:blipFill>
          <p:spPr>
            <a:xfrm>
              <a:off x="1359861" y="5202775"/>
              <a:ext cx="2271850" cy="3284488"/>
            </a:xfrm>
            <a:prstGeom prst="rect">
              <a:avLst/>
            </a:prstGeom>
          </p:spPr>
        </p:pic>
      </p:grpSp>
      <p:pic>
        <p:nvPicPr>
          <p:cNvPr id="19" name="Image 18">
            <a:extLst>
              <a:ext uri="{FF2B5EF4-FFF2-40B4-BE49-F238E27FC236}">
                <a16:creationId xmlns:a16="http://schemas.microsoft.com/office/drawing/2014/main" id="{EB2CE79B-3228-1E8A-301C-F5A7FCA7966A}"/>
              </a:ext>
            </a:extLst>
          </p:cNvPr>
          <p:cNvPicPr>
            <a:picLocks noChangeAspect="1"/>
          </p:cNvPicPr>
          <p:nvPr/>
        </p:nvPicPr>
        <p:blipFill>
          <a:blip r:embed="rId5"/>
          <a:stretch>
            <a:fillRect/>
          </a:stretch>
        </p:blipFill>
        <p:spPr>
          <a:xfrm>
            <a:off x="10230219" y="5474043"/>
            <a:ext cx="4523749" cy="3013948"/>
          </a:xfrm>
          <a:prstGeom prst="rect">
            <a:avLst/>
          </a:prstGeom>
        </p:spPr>
      </p:pic>
      <p:sp>
        <p:nvSpPr>
          <p:cNvPr id="2" name="Rectangle : coins arrondis 1">
            <a:extLst>
              <a:ext uri="{FF2B5EF4-FFF2-40B4-BE49-F238E27FC236}">
                <a16:creationId xmlns:a16="http://schemas.microsoft.com/office/drawing/2014/main" id="{0CB27EED-A6A9-998F-AB67-AFCD17EFFEFF}"/>
              </a:ext>
            </a:extLst>
          </p:cNvPr>
          <p:cNvSpPr/>
          <p:nvPr/>
        </p:nvSpPr>
        <p:spPr>
          <a:xfrm rot="5400000">
            <a:off x="2747020" y="233780"/>
            <a:ext cx="3812550" cy="5878304"/>
          </a:xfrm>
          <a:prstGeom prst="roundRect">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 coins arrondis 2">
            <a:extLst>
              <a:ext uri="{FF2B5EF4-FFF2-40B4-BE49-F238E27FC236}">
                <a16:creationId xmlns:a16="http://schemas.microsoft.com/office/drawing/2014/main" id="{A3F0400A-9994-67B9-A320-D5D5B36FDF20}"/>
              </a:ext>
            </a:extLst>
          </p:cNvPr>
          <p:cNvSpPr/>
          <p:nvPr/>
        </p:nvSpPr>
        <p:spPr>
          <a:xfrm rot="5400000">
            <a:off x="10509230" y="233780"/>
            <a:ext cx="3812550" cy="5878304"/>
          </a:xfrm>
          <a:prstGeom prst="roundRect">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58">
                                            <p:bg/>
                                          </p:spTgt>
                                        </p:tgtEl>
                                        <p:attrNameLst>
                                          <p:attrName>style.visibility</p:attrName>
                                        </p:attrNameLst>
                                      </p:cBhvr>
                                      <p:to>
                                        <p:strVal val="visible"/>
                                      </p:to>
                                    </p:set>
                                    <p:animEffect transition="in" filter="fade">
                                      <p:cBhvr>
                                        <p:cTn id="7" dur="1000"/>
                                        <p:tgtEl>
                                          <p:spTgt spid="1958">
                                            <p:bg/>
                                          </p:spTgt>
                                        </p:tgtEl>
                                      </p:cBhvr>
                                    </p:animEffect>
                                    <p:anim calcmode="lin" valueType="num">
                                      <p:cBhvr>
                                        <p:cTn id="8" dur="1000" fill="hold"/>
                                        <p:tgtEl>
                                          <p:spTgt spid="1958">
                                            <p:bg/>
                                          </p:spTgt>
                                        </p:tgtEl>
                                        <p:attrNameLst>
                                          <p:attrName>ppt_x</p:attrName>
                                        </p:attrNameLst>
                                      </p:cBhvr>
                                      <p:tavLst>
                                        <p:tav tm="0">
                                          <p:val>
                                            <p:strVal val="#ppt_x"/>
                                          </p:val>
                                        </p:tav>
                                        <p:tav tm="100000">
                                          <p:val>
                                            <p:strVal val="#ppt_x"/>
                                          </p:val>
                                        </p:tav>
                                      </p:tavLst>
                                    </p:anim>
                                    <p:anim calcmode="lin" valueType="num">
                                      <p:cBhvr>
                                        <p:cTn id="9" dur="1000" fill="hold"/>
                                        <p:tgtEl>
                                          <p:spTgt spid="1958">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58">
                                            <p:txEl>
                                              <p:pRg st="0" end="0"/>
                                            </p:txEl>
                                          </p:spTgt>
                                        </p:tgtEl>
                                        <p:attrNameLst>
                                          <p:attrName>style.visibility</p:attrName>
                                        </p:attrNameLst>
                                      </p:cBhvr>
                                      <p:to>
                                        <p:strVal val="visible"/>
                                      </p:to>
                                    </p:set>
                                    <p:animEffect transition="in" filter="fade">
                                      <p:cBhvr>
                                        <p:cTn id="14" dur="1000"/>
                                        <p:tgtEl>
                                          <p:spTgt spid="1958">
                                            <p:txEl>
                                              <p:pRg st="0" end="0"/>
                                            </p:txEl>
                                          </p:spTgt>
                                        </p:tgtEl>
                                      </p:cBhvr>
                                    </p:animEffect>
                                    <p:anim calcmode="lin" valueType="num">
                                      <p:cBhvr>
                                        <p:cTn id="15" dur="1000" fill="hold"/>
                                        <p:tgtEl>
                                          <p:spTgt spid="195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95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959">
                                            <p:txEl>
                                              <p:pRg st="0" end="0"/>
                                            </p:txEl>
                                          </p:spTgt>
                                        </p:tgtEl>
                                        <p:attrNameLst>
                                          <p:attrName>style.visibility</p:attrName>
                                        </p:attrNameLst>
                                      </p:cBhvr>
                                      <p:to>
                                        <p:strVal val="visible"/>
                                      </p:to>
                                    </p:set>
                                    <p:animEffect transition="in" filter="fade">
                                      <p:cBhvr>
                                        <p:cTn id="28" dur="1000"/>
                                        <p:tgtEl>
                                          <p:spTgt spid="1959">
                                            <p:txEl>
                                              <p:pRg st="0" end="0"/>
                                            </p:txEl>
                                          </p:spTgt>
                                        </p:tgtEl>
                                      </p:cBhvr>
                                    </p:animEffect>
                                    <p:anim calcmode="lin" valueType="num">
                                      <p:cBhvr>
                                        <p:cTn id="29" dur="1000" fill="hold"/>
                                        <p:tgtEl>
                                          <p:spTgt spid="1959">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959">
                                            <p:txEl>
                                              <p:pRg st="0" end="0"/>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1000"/>
                                        <p:tgtEl>
                                          <p:spTgt spid="2"/>
                                        </p:tgtEl>
                                      </p:cBhvr>
                                    </p:animEffect>
                                    <p:anim calcmode="lin" valueType="num">
                                      <p:cBhvr>
                                        <p:cTn id="34" dur="1000" fill="hold"/>
                                        <p:tgtEl>
                                          <p:spTgt spid="2"/>
                                        </p:tgtEl>
                                        <p:attrNameLst>
                                          <p:attrName>ppt_x</p:attrName>
                                        </p:attrNameLst>
                                      </p:cBhvr>
                                      <p:tavLst>
                                        <p:tav tm="0">
                                          <p:val>
                                            <p:strVal val="#ppt_x"/>
                                          </p:val>
                                        </p:tav>
                                        <p:tav tm="100000">
                                          <p:val>
                                            <p:strVal val="#ppt_x"/>
                                          </p:val>
                                        </p:tav>
                                      </p:tavLst>
                                    </p:anim>
                                    <p:anim calcmode="lin" valueType="num">
                                      <p:cBhvr>
                                        <p:cTn id="3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1000"/>
                                        <p:tgtEl>
                                          <p:spTgt spid="4"/>
                                        </p:tgtEl>
                                      </p:cBhvr>
                                    </p:animEffect>
                                    <p:anim calcmode="lin" valueType="num">
                                      <p:cBhvr>
                                        <p:cTn id="41" dur="1000" fill="hold"/>
                                        <p:tgtEl>
                                          <p:spTgt spid="4"/>
                                        </p:tgtEl>
                                        <p:attrNameLst>
                                          <p:attrName>ppt_x</p:attrName>
                                        </p:attrNameLst>
                                      </p:cBhvr>
                                      <p:tavLst>
                                        <p:tav tm="0">
                                          <p:val>
                                            <p:strVal val="#ppt_x"/>
                                          </p:val>
                                        </p:tav>
                                        <p:tav tm="100000">
                                          <p:val>
                                            <p:strVal val="#ppt_x"/>
                                          </p:val>
                                        </p:tav>
                                      </p:tavLst>
                                    </p:anim>
                                    <p:anim calcmode="lin" valueType="num">
                                      <p:cBhvr>
                                        <p:cTn id="4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1000"/>
                                        <p:tgtEl>
                                          <p:spTgt spid="19"/>
                                        </p:tgtEl>
                                      </p:cBhvr>
                                    </p:animEffect>
                                    <p:anim calcmode="lin" valueType="num">
                                      <p:cBhvr>
                                        <p:cTn id="48" dur="1000" fill="hold"/>
                                        <p:tgtEl>
                                          <p:spTgt spid="19"/>
                                        </p:tgtEl>
                                        <p:attrNameLst>
                                          <p:attrName>ppt_x</p:attrName>
                                        </p:attrNameLst>
                                      </p:cBhvr>
                                      <p:tavLst>
                                        <p:tav tm="0">
                                          <p:val>
                                            <p:strVal val="#ppt_x"/>
                                          </p:val>
                                        </p:tav>
                                        <p:tav tm="100000">
                                          <p:val>
                                            <p:strVal val="#ppt_x"/>
                                          </p:val>
                                        </p:tav>
                                      </p:tavLst>
                                    </p:anim>
                                    <p:anim calcmode="lin" valueType="num">
                                      <p:cBhvr>
                                        <p:cTn id="4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964">
                                            <p:txEl>
                                              <p:pRg st="0" end="0"/>
                                            </p:txEl>
                                          </p:spTgt>
                                        </p:tgtEl>
                                        <p:attrNameLst>
                                          <p:attrName>style.visibility</p:attrName>
                                        </p:attrNameLst>
                                      </p:cBhvr>
                                      <p:to>
                                        <p:strVal val="visible"/>
                                      </p:to>
                                    </p:set>
                                    <p:animEffect transition="in" filter="fade">
                                      <p:cBhvr>
                                        <p:cTn id="54" dur="1000"/>
                                        <p:tgtEl>
                                          <p:spTgt spid="1964">
                                            <p:txEl>
                                              <p:pRg st="0" end="0"/>
                                            </p:txEl>
                                          </p:spTgt>
                                        </p:tgtEl>
                                      </p:cBhvr>
                                    </p:animEffect>
                                    <p:anim calcmode="lin" valueType="num">
                                      <p:cBhvr>
                                        <p:cTn id="55" dur="1000" fill="hold"/>
                                        <p:tgtEl>
                                          <p:spTgt spid="1964">
                                            <p:txEl>
                                              <p:pRg st="0" end="0"/>
                                            </p:txEl>
                                          </p:spTgt>
                                        </p:tgtEl>
                                        <p:attrNameLst>
                                          <p:attrName>ppt_x</p:attrName>
                                        </p:attrNameLst>
                                      </p:cBhvr>
                                      <p:tavLst>
                                        <p:tav tm="0">
                                          <p:val>
                                            <p:strVal val="#ppt_x"/>
                                          </p:val>
                                        </p:tav>
                                        <p:tav tm="100000">
                                          <p:val>
                                            <p:strVal val="#ppt_x"/>
                                          </p:val>
                                        </p:tav>
                                      </p:tavLst>
                                    </p:anim>
                                    <p:anim calcmode="lin" valueType="num">
                                      <p:cBhvr>
                                        <p:cTn id="56" dur="1000" fill="hold"/>
                                        <p:tgtEl>
                                          <p:spTgt spid="1964">
                                            <p:txEl>
                                              <p:pRg st="0" end="0"/>
                                            </p:txEl>
                                          </p:spTgt>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fade">
                                      <p:cBhvr>
                                        <p:cTn id="59" dur="1000"/>
                                        <p:tgtEl>
                                          <p:spTgt spid="3"/>
                                        </p:tgtEl>
                                      </p:cBhvr>
                                    </p:animEffect>
                                    <p:anim calcmode="lin" valueType="num">
                                      <p:cBhvr>
                                        <p:cTn id="60" dur="1000" fill="hold"/>
                                        <p:tgtEl>
                                          <p:spTgt spid="3"/>
                                        </p:tgtEl>
                                        <p:attrNameLst>
                                          <p:attrName>ppt_x</p:attrName>
                                        </p:attrNameLst>
                                      </p:cBhvr>
                                      <p:tavLst>
                                        <p:tav tm="0">
                                          <p:val>
                                            <p:strVal val="#ppt_x"/>
                                          </p:val>
                                        </p:tav>
                                        <p:tav tm="100000">
                                          <p:val>
                                            <p:strVal val="#ppt_x"/>
                                          </p:val>
                                        </p:tav>
                                      </p:tavLst>
                                    </p:anim>
                                    <p:anim calcmode="lin" valueType="num">
                                      <p:cBhvr>
                                        <p:cTn id="6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1964">
                                            <p:txEl>
                                              <p:pRg st="1" end="1"/>
                                            </p:txEl>
                                          </p:spTgt>
                                        </p:tgtEl>
                                        <p:attrNameLst>
                                          <p:attrName>style.visibility</p:attrName>
                                        </p:attrNameLst>
                                      </p:cBhvr>
                                      <p:to>
                                        <p:strVal val="visible"/>
                                      </p:to>
                                    </p:set>
                                    <p:animEffect transition="in" filter="fade">
                                      <p:cBhvr>
                                        <p:cTn id="66" dur="1000"/>
                                        <p:tgtEl>
                                          <p:spTgt spid="1964">
                                            <p:txEl>
                                              <p:pRg st="1" end="1"/>
                                            </p:txEl>
                                          </p:spTgt>
                                        </p:tgtEl>
                                      </p:cBhvr>
                                    </p:animEffect>
                                    <p:anim calcmode="lin" valueType="num">
                                      <p:cBhvr>
                                        <p:cTn id="67" dur="1000" fill="hold"/>
                                        <p:tgtEl>
                                          <p:spTgt spid="1964">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196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8" grpId="0" build="p" animBg="1"/>
      <p:bldP spid="1959" grpId="0" build="p"/>
      <p:bldP spid="1964" grpId="0" uiExpand="1" build="p"/>
      <p:bldP spid="4" grpId="0" animBg="1"/>
      <p:bldP spid="2"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57"/>
        <p:cNvGrpSpPr/>
        <p:nvPr/>
      </p:nvGrpSpPr>
      <p:grpSpPr>
        <a:xfrm>
          <a:off x="0" y="0"/>
          <a:ext cx="0" cy="0"/>
          <a:chOff x="0" y="0"/>
          <a:chExt cx="0" cy="0"/>
        </a:xfrm>
      </p:grpSpPr>
      <p:sp>
        <p:nvSpPr>
          <p:cNvPr id="1958" name="Google Shape;1958;p48"/>
          <p:cNvSpPr txBox="1">
            <a:spLocks noGrp="1"/>
          </p:cNvSpPr>
          <p:nvPr>
            <p:ph type="subTitle" idx="1"/>
          </p:nvPr>
        </p:nvSpPr>
        <p:spPr>
          <a:xfrm>
            <a:off x="1714143" y="446673"/>
            <a:ext cx="5878304" cy="742560"/>
          </a:xfrm>
          <a:prstGeom prst="rect">
            <a:avLst/>
          </a:prstGeom>
        </p:spPr>
        <p:txBody>
          <a:bodyPr spcFirstLastPara="1" wrap="square" lIns="127995" tIns="127995" rIns="127995" bIns="127995" anchor="b" anchorCtr="0">
            <a:noAutofit/>
          </a:bodyPr>
          <a:lstStyle/>
          <a:p>
            <a:pPr marL="0" indent="0">
              <a:lnSpc>
                <a:spcPct val="200000"/>
              </a:lnSpc>
            </a:pPr>
            <a:r>
              <a:rPr lang="en-US" sz="2400" b="1" dirty="0"/>
              <a:t>Dr Jack Kevorkian </a:t>
            </a:r>
            <a:endParaRPr sz="2400" b="1" dirty="0"/>
          </a:p>
        </p:txBody>
      </p:sp>
      <p:sp>
        <p:nvSpPr>
          <p:cNvPr id="1959" name="Google Shape;1959;p48"/>
          <p:cNvSpPr txBox="1">
            <a:spLocks noGrp="1"/>
          </p:cNvSpPr>
          <p:nvPr>
            <p:ph type="subTitle" idx="2"/>
          </p:nvPr>
        </p:nvSpPr>
        <p:spPr>
          <a:xfrm>
            <a:off x="1714143" y="1189233"/>
            <a:ext cx="5975207" cy="3986172"/>
          </a:xfrm>
          <a:prstGeom prst="rect">
            <a:avLst/>
          </a:prstGeom>
        </p:spPr>
        <p:txBody>
          <a:bodyPr spcFirstLastPara="1" wrap="square" lIns="127995" tIns="127995" rIns="127995" bIns="127995" anchor="t" anchorCtr="0">
            <a:noAutofit/>
          </a:bodyPr>
          <a:lstStyle/>
          <a:p>
            <a:r>
              <a:rPr lang="en-US" sz="1900" dirty="0"/>
              <a:t>Kevorkian earned the name 'Dr Death' by photographing the eyes of dying patients. Later in his career, he began to advertise his services as a physician offering 'death counselling'. When terminally ill patients learned that he was helping people to die, more and more people came to him. Kevorkian helped over 130 people to die. </a:t>
            </a:r>
            <a:endParaRPr lang="fr-FR" sz="1900" dirty="0"/>
          </a:p>
          <a:p>
            <a:pPr>
              <a:lnSpc>
                <a:spcPct val="115000"/>
              </a:lnSpc>
              <a:spcAft>
                <a:spcPts val="1000"/>
              </a:spcAft>
            </a:pPr>
            <a:r>
              <a:rPr lang="en-US" sz="1900" dirty="0"/>
              <a:t>Kevorkian believed that helping people was not enough, and actually killed Thomas </a:t>
            </a:r>
            <a:r>
              <a:rPr lang="en-US" sz="1900" dirty="0" err="1"/>
              <a:t>Youk</a:t>
            </a:r>
            <a:r>
              <a:rPr lang="en-US" sz="1900" dirty="0"/>
              <a:t>, filmed himself doing so and showed the film on 60 Minutes. He left the studio in handcuffs, and, defending himself unsuccessfully in court, was sentenced to 10-25 years in prison.</a:t>
            </a:r>
            <a:endParaRPr lang="fr-FR" sz="1900" dirty="0"/>
          </a:p>
          <a:p>
            <a:pPr marL="0" indent="0"/>
            <a:endParaRPr sz="1900" dirty="0">
              <a:latin typeface="Lato" panose="020F0502020204030203" pitchFamily="34" charset="0"/>
              <a:ea typeface="Lato" panose="020F0502020204030203" pitchFamily="34" charset="0"/>
              <a:cs typeface="Lato" panose="020F0502020204030203" pitchFamily="34" charset="0"/>
            </a:endParaRPr>
          </a:p>
        </p:txBody>
      </p:sp>
      <p:sp>
        <p:nvSpPr>
          <p:cNvPr id="1964" name="Google Shape;1964;p48"/>
          <p:cNvSpPr txBox="1">
            <a:spLocks noGrp="1"/>
          </p:cNvSpPr>
          <p:nvPr>
            <p:ph type="subTitle" idx="5"/>
          </p:nvPr>
        </p:nvSpPr>
        <p:spPr>
          <a:xfrm>
            <a:off x="9284778" y="1266655"/>
            <a:ext cx="5878304" cy="3745477"/>
          </a:xfrm>
          <a:prstGeom prst="rect">
            <a:avLst/>
          </a:prstGeom>
        </p:spPr>
        <p:txBody>
          <a:bodyPr spcFirstLastPara="1" wrap="square" lIns="127995" tIns="127995" rIns="127995" bIns="127995" anchor="t" anchorCtr="0">
            <a:noAutofit/>
          </a:bodyPr>
          <a:lstStyle/>
          <a:p>
            <a:r>
              <a:rPr lang="en-US" sz="2000" dirty="0"/>
              <a:t>Dr Nigel Cox remains the only doctor ever to be convicted in the UK of attempting to perform a mercy killing. A consultant rheumatologist from Hampshire, he was found guilty of attempted murder after injecting 70-year-old Lillian Boyes with a lethal drug. </a:t>
            </a:r>
            <a:endParaRPr lang="fr-FR" sz="2000" dirty="0"/>
          </a:p>
          <a:p>
            <a:r>
              <a:rPr lang="en-US" sz="2000" dirty="0"/>
              <a:t>Dr Cox's act was discovered by a nurse who read Miss Boyes medical notes. She realized that the potassium chloride he had used would not alleviate pain, but instead stop </a:t>
            </a:r>
            <a:r>
              <a:rPr lang="en-US" sz="2000" dirty="0" err="1"/>
              <a:t>Ms</a:t>
            </a:r>
            <a:r>
              <a:rPr lang="en-US" sz="2000" dirty="0"/>
              <a:t> Boyes' heart. The charge of attempted murder was brought because it could not be proved conclusively that the injection had killed her.</a:t>
            </a:r>
            <a:endParaRPr lang="fr-FR" sz="2000" dirty="0"/>
          </a:p>
        </p:txBody>
      </p:sp>
      <p:sp>
        <p:nvSpPr>
          <p:cNvPr id="4" name="Google Shape;1958;p48">
            <a:extLst>
              <a:ext uri="{FF2B5EF4-FFF2-40B4-BE49-F238E27FC236}">
                <a16:creationId xmlns:a16="http://schemas.microsoft.com/office/drawing/2014/main" id="{AA980220-9B48-4B35-9F86-B7747505A4C8}"/>
              </a:ext>
            </a:extLst>
          </p:cNvPr>
          <p:cNvSpPr txBox="1">
            <a:spLocks/>
          </p:cNvSpPr>
          <p:nvPr/>
        </p:nvSpPr>
        <p:spPr>
          <a:xfrm>
            <a:off x="9379451" y="446673"/>
            <a:ext cx="5878304" cy="742560"/>
          </a:xfrm>
          <a:prstGeom prst="rect">
            <a:avLst/>
          </a:prstGeom>
          <a:solidFill>
            <a:schemeClr val="dk1"/>
          </a:solidFill>
          <a:ln>
            <a:noFill/>
          </a:ln>
        </p:spPr>
        <p:txBody>
          <a:bodyPr spcFirstLastPara="1" wrap="square" lIns="127995" tIns="127995" rIns="127995" bIns="127995" anchor="b"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chemeClr val="dk1"/>
              </a:buClr>
              <a:buSzPts val="2400"/>
              <a:buFont typeface="Bebas Neue"/>
              <a:buNone/>
              <a:defRPr sz="2800" b="0" i="0" u="none" strike="noStrike" cap="none">
                <a:solidFill>
                  <a:schemeClr val="accent1"/>
                </a:solidFill>
                <a:latin typeface="Playfair Display"/>
                <a:ea typeface="Playfair Display"/>
                <a:cs typeface="Playfair Display"/>
                <a:sym typeface="Playfair Display"/>
              </a:defRPr>
            </a:lvl1pPr>
            <a:lvl2pPr marL="914400" marR="0" lvl="1" indent="-304800" algn="ctr" rtl="0">
              <a:lnSpc>
                <a:spcPct val="100000"/>
              </a:lnSpc>
              <a:spcBef>
                <a:spcPts val="0"/>
              </a:spcBef>
              <a:spcAft>
                <a:spcPts val="0"/>
              </a:spcAft>
              <a:buClr>
                <a:schemeClr val="dk1"/>
              </a:buClr>
              <a:buSzPts val="2400"/>
              <a:buFont typeface="Bebas Neue"/>
              <a:buNone/>
              <a:defRPr sz="3360" b="0" i="0" u="none" strike="noStrike" cap="none">
                <a:solidFill>
                  <a:schemeClr val="dk1"/>
                </a:solidFill>
                <a:latin typeface="Bebas Neue"/>
                <a:ea typeface="Bebas Neue"/>
                <a:cs typeface="Bebas Neue"/>
                <a:sym typeface="Bebas Neue"/>
              </a:defRPr>
            </a:lvl2pPr>
            <a:lvl3pPr marL="1371600" marR="0" lvl="2" indent="-304800" algn="ctr" rtl="0">
              <a:lnSpc>
                <a:spcPct val="100000"/>
              </a:lnSpc>
              <a:spcBef>
                <a:spcPts val="0"/>
              </a:spcBef>
              <a:spcAft>
                <a:spcPts val="0"/>
              </a:spcAft>
              <a:buClr>
                <a:schemeClr val="dk1"/>
              </a:buClr>
              <a:buSzPts val="2400"/>
              <a:buFont typeface="Bebas Neue"/>
              <a:buNone/>
              <a:defRPr sz="3360" b="0" i="0" u="none" strike="noStrike" cap="none">
                <a:solidFill>
                  <a:schemeClr val="dk1"/>
                </a:solidFill>
                <a:latin typeface="Bebas Neue"/>
                <a:ea typeface="Bebas Neue"/>
                <a:cs typeface="Bebas Neue"/>
                <a:sym typeface="Bebas Neue"/>
              </a:defRPr>
            </a:lvl3pPr>
            <a:lvl4pPr marL="1828800" marR="0" lvl="3" indent="-304800" algn="ctr" rtl="0">
              <a:lnSpc>
                <a:spcPct val="100000"/>
              </a:lnSpc>
              <a:spcBef>
                <a:spcPts val="0"/>
              </a:spcBef>
              <a:spcAft>
                <a:spcPts val="0"/>
              </a:spcAft>
              <a:buClr>
                <a:schemeClr val="dk1"/>
              </a:buClr>
              <a:buSzPts val="2400"/>
              <a:buFont typeface="Bebas Neue"/>
              <a:buNone/>
              <a:defRPr sz="3360" b="0" i="0" u="none" strike="noStrike" cap="none">
                <a:solidFill>
                  <a:schemeClr val="dk1"/>
                </a:solidFill>
                <a:latin typeface="Bebas Neue"/>
                <a:ea typeface="Bebas Neue"/>
                <a:cs typeface="Bebas Neue"/>
                <a:sym typeface="Bebas Neue"/>
              </a:defRPr>
            </a:lvl4pPr>
            <a:lvl5pPr marL="2286000" marR="0" lvl="4" indent="-304800" algn="ctr" rtl="0">
              <a:lnSpc>
                <a:spcPct val="100000"/>
              </a:lnSpc>
              <a:spcBef>
                <a:spcPts val="0"/>
              </a:spcBef>
              <a:spcAft>
                <a:spcPts val="0"/>
              </a:spcAft>
              <a:buClr>
                <a:schemeClr val="dk1"/>
              </a:buClr>
              <a:buSzPts val="2400"/>
              <a:buFont typeface="Bebas Neue"/>
              <a:buNone/>
              <a:defRPr sz="3360" b="0" i="0" u="none" strike="noStrike" cap="none">
                <a:solidFill>
                  <a:schemeClr val="dk1"/>
                </a:solidFill>
                <a:latin typeface="Bebas Neue"/>
                <a:ea typeface="Bebas Neue"/>
                <a:cs typeface="Bebas Neue"/>
                <a:sym typeface="Bebas Neue"/>
              </a:defRPr>
            </a:lvl5pPr>
            <a:lvl6pPr marL="2743200" marR="0" lvl="5" indent="-304800" algn="ctr" rtl="0">
              <a:lnSpc>
                <a:spcPct val="100000"/>
              </a:lnSpc>
              <a:spcBef>
                <a:spcPts val="0"/>
              </a:spcBef>
              <a:spcAft>
                <a:spcPts val="0"/>
              </a:spcAft>
              <a:buClr>
                <a:schemeClr val="dk1"/>
              </a:buClr>
              <a:buSzPts val="2400"/>
              <a:buFont typeface="Bebas Neue"/>
              <a:buNone/>
              <a:defRPr sz="3360" b="0" i="0" u="none" strike="noStrike" cap="none">
                <a:solidFill>
                  <a:schemeClr val="dk1"/>
                </a:solidFill>
                <a:latin typeface="Bebas Neue"/>
                <a:ea typeface="Bebas Neue"/>
                <a:cs typeface="Bebas Neue"/>
                <a:sym typeface="Bebas Neue"/>
              </a:defRPr>
            </a:lvl6pPr>
            <a:lvl7pPr marL="3200400" marR="0" lvl="6" indent="-304800" algn="ctr" rtl="0">
              <a:lnSpc>
                <a:spcPct val="100000"/>
              </a:lnSpc>
              <a:spcBef>
                <a:spcPts val="0"/>
              </a:spcBef>
              <a:spcAft>
                <a:spcPts val="0"/>
              </a:spcAft>
              <a:buClr>
                <a:schemeClr val="dk1"/>
              </a:buClr>
              <a:buSzPts val="2400"/>
              <a:buFont typeface="Bebas Neue"/>
              <a:buNone/>
              <a:defRPr sz="3360" b="0" i="0" u="none" strike="noStrike" cap="none">
                <a:solidFill>
                  <a:schemeClr val="dk1"/>
                </a:solidFill>
                <a:latin typeface="Bebas Neue"/>
                <a:ea typeface="Bebas Neue"/>
                <a:cs typeface="Bebas Neue"/>
                <a:sym typeface="Bebas Neue"/>
              </a:defRPr>
            </a:lvl7pPr>
            <a:lvl8pPr marL="3657600" marR="0" lvl="7" indent="-304800" algn="ctr" rtl="0">
              <a:lnSpc>
                <a:spcPct val="100000"/>
              </a:lnSpc>
              <a:spcBef>
                <a:spcPts val="0"/>
              </a:spcBef>
              <a:spcAft>
                <a:spcPts val="0"/>
              </a:spcAft>
              <a:buClr>
                <a:schemeClr val="dk1"/>
              </a:buClr>
              <a:buSzPts val="2400"/>
              <a:buFont typeface="Bebas Neue"/>
              <a:buNone/>
              <a:defRPr sz="3360" b="0" i="0" u="none" strike="noStrike" cap="none">
                <a:solidFill>
                  <a:schemeClr val="dk1"/>
                </a:solidFill>
                <a:latin typeface="Bebas Neue"/>
                <a:ea typeface="Bebas Neue"/>
                <a:cs typeface="Bebas Neue"/>
                <a:sym typeface="Bebas Neue"/>
              </a:defRPr>
            </a:lvl8pPr>
            <a:lvl9pPr marL="4114800" marR="0" lvl="8" indent="-304800" algn="ctr" rtl="0">
              <a:lnSpc>
                <a:spcPct val="100000"/>
              </a:lnSpc>
              <a:spcBef>
                <a:spcPts val="0"/>
              </a:spcBef>
              <a:spcAft>
                <a:spcPts val="0"/>
              </a:spcAft>
              <a:buClr>
                <a:schemeClr val="dk1"/>
              </a:buClr>
              <a:buSzPts val="2400"/>
              <a:buFont typeface="Bebas Neue"/>
              <a:buNone/>
              <a:defRPr sz="3360" b="0" i="0" u="none" strike="noStrike" cap="none">
                <a:solidFill>
                  <a:schemeClr val="dk1"/>
                </a:solidFill>
                <a:latin typeface="Bebas Neue"/>
                <a:ea typeface="Bebas Neue"/>
                <a:cs typeface="Bebas Neue"/>
                <a:sym typeface="Bebas Neue"/>
              </a:defRPr>
            </a:lvl9pPr>
          </a:lstStyle>
          <a:p>
            <a:pPr marL="0" indent="0">
              <a:lnSpc>
                <a:spcPct val="200000"/>
              </a:lnSpc>
            </a:pPr>
            <a:r>
              <a:rPr lang="en-US" sz="2400" b="1" dirty="0"/>
              <a:t>Dr Nigel Cox</a:t>
            </a:r>
            <a:endParaRPr lang="fr-FR" sz="2400" b="1" dirty="0"/>
          </a:p>
        </p:txBody>
      </p:sp>
      <p:pic>
        <p:nvPicPr>
          <p:cNvPr id="3" name="Image 2">
            <a:extLst>
              <a:ext uri="{FF2B5EF4-FFF2-40B4-BE49-F238E27FC236}">
                <a16:creationId xmlns:a16="http://schemas.microsoft.com/office/drawing/2014/main" id="{A7ABB341-E1F0-1D3D-786F-219F9AB7E4A8}"/>
              </a:ext>
            </a:extLst>
          </p:cNvPr>
          <p:cNvPicPr>
            <a:picLocks noChangeAspect="1"/>
          </p:cNvPicPr>
          <p:nvPr/>
        </p:nvPicPr>
        <p:blipFill rotWithShape="1">
          <a:blip r:embed="rId3"/>
          <a:srcRect t="5230" b="24879"/>
          <a:stretch/>
        </p:blipFill>
        <p:spPr>
          <a:xfrm>
            <a:off x="3078971" y="5518726"/>
            <a:ext cx="3245550" cy="3561613"/>
          </a:xfrm>
          <a:prstGeom prst="rect">
            <a:avLst/>
          </a:prstGeom>
        </p:spPr>
      </p:pic>
      <p:pic>
        <p:nvPicPr>
          <p:cNvPr id="6" name="Image 5">
            <a:extLst>
              <a:ext uri="{FF2B5EF4-FFF2-40B4-BE49-F238E27FC236}">
                <a16:creationId xmlns:a16="http://schemas.microsoft.com/office/drawing/2014/main" id="{7D0A3AAC-DDD8-995A-2442-6E35B5759F31}"/>
              </a:ext>
            </a:extLst>
          </p:cNvPr>
          <p:cNvPicPr>
            <a:picLocks noChangeAspect="1"/>
          </p:cNvPicPr>
          <p:nvPr/>
        </p:nvPicPr>
        <p:blipFill>
          <a:blip r:embed="rId4"/>
          <a:stretch>
            <a:fillRect/>
          </a:stretch>
        </p:blipFill>
        <p:spPr>
          <a:xfrm>
            <a:off x="10744281" y="5476655"/>
            <a:ext cx="3694680" cy="3394248"/>
          </a:xfrm>
          <a:prstGeom prst="rect">
            <a:avLst/>
          </a:prstGeom>
        </p:spPr>
      </p:pic>
      <p:sp>
        <p:nvSpPr>
          <p:cNvPr id="2" name="Rectangle : coins arrondis 1">
            <a:extLst>
              <a:ext uri="{FF2B5EF4-FFF2-40B4-BE49-F238E27FC236}">
                <a16:creationId xmlns:a16="http://schemas.microsoft.com/office/drawing/2014/main" id="{66998E74-9838-0DB0-B242-7CEF9ACCD47E}"/>
              </a:ext>
            </a:extLst>
          </p:cNvPr>
          <p:cNvSpPr/>
          <p:nvPr/>
        </p:nvSpPr>
        <p:spPr>
          <a:xfrm rot="5400000">
            <a:off x="2682795" y="489579"/>
            <a:ext cx="4132575" cy="5686728"/>
          </a:xfrm>
          <a:prstGeom prst="roundRect">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 coins arrondis 4">
            <a:extLst>
              <a:ext uri="{FF2B5EF4-FFF2-40B4-BE49-F238E27FC236}">
                <a16:creationId xmlns:a16="http://schemas.microsoft.com/office/drawing/2014/main" id="{1171A2AB-8B83-F373-EA4B-A64FB697C85C}"/>
              </a:ext>
            </a:extLst>
          </p:cNvPr>
          <p:cNvSpPr/>
          <p:nvPr/>
        </p:nvSpPr>
        <p:spPr>
          <a:xfrm rot="5400000">
            <a:off x="10214718" y="450870"/>
            <a:ext cx="4209999" cy="5686728"/>
          </a:xfrm>
          <a:prstGeom prst="roundRect">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6058532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58">
                                            <p:bg/>
                                          </p:spTgt>
                                        </p:tgtEl>
                                        <p:attrNameLst>
                                          <p:attrName>style.visibility</p:attrName>
                                        </p:attrNameLst>
                                      </p:cBhvr>
                                      <p:to>
                                        <p:strVal val="visible"/>
                                      </p:to>
                                    </p:set>
                                    <p:animEffect transition="in" filter="fade">
                                      <p:cBhvr>
                                        <p:cTn id="7" dur="1000"/>
                                        <p:tgtEl>
                                          <p:spTgt spid="1958">
                                            <p:bg/>
                                          </p:spTgt>
                                        </p:tgtEl>
                                      </p:cBhvr>
                                    </p:animEffect>
                                    <p:anim calcmode="lin" valueType="num">
                                      <p:cBhvr>
                                        <p:cTn id="8" dur="1000" fill="hold"/>
                                        <p:tgtEl>
                                          <p:spTgt spid="1958">
                                            <p:bg/>
                                          </p:spTgt>
                                        </p:tgtEl>
                                        <p:attrNameLst>
                                          <p:attrName>ppt_x</p:attrName>
                                        </p:attrNameLst>
                                      </p:cBhvr>
                                      <p:tavLst>
                                        <p:tav tm="0">
                                          <p:val>
                                            <p:strVal val="#ppt_x"/>
                                          </p:val>
                                        </p:tav>
                                        <p:tav tm="100000">
                                          <p:val>
                                            <p:strVal val="#ppt_x"/>
                                          </p:val>
                                        </p:tav>
                                      </p:tavLst>
                                    </p:anim>
                                    <p:anim calcmode="lin" valueType="num">
                                      <p:cBhvr>
                                        <p:cTn id="9" dur="1000" fill="hold"/>
                                        <p:tgtEl>
                                          <p:spTgt spid="1958">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58">
                                            <p:txEl>
                                              <p:pRg st="0" end="0"/>
                                            </p:txEl>
                                          </p:spTgt>
                                        </p:tgtEl>
                                        <p:attrNameLst>
                                          <p:attrName>style.visibility</p:attrName>
                                        </p:attrNameLst>
                                      </p:cBhvr>
                                      <p:to>
                                        <p:strVal val="visible"/>
                                      </p:to>
                                    </p:set>
                                    <p:animEffect transition="in" filter="fade">
                                      <p:cBhvr>
                                        <p:cTn id="14" dur="1000"/>
                                        <p:tgtEl>
                                          <p:spTgt spid="1958">
                                            <p:txEl>
                                              <p:pRg st="0" end="0"/>
                                            </p:txEl>
                                          </p:spTgt>
                                        </p:tgtEl>
                                      </p:cBhvr>
                                    </p:animEffect>
                                    <p:anim calcmode="lin" valueType="num">
                                      <p:cBhvr>
                                        <p:cTn id="15" dur="1000" fill="hold"/>
                                        <p:tgtEl>
                                          <p:spTgt spid="195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95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959">
                                            <p:txEl>
                                              <p:pRg st="0" end="0"/>
                                            </p:txEl>
                                          </p:spTgt>
                                        </p:tgtEl>
                                        <p:attrNameLst>
                                          <p:attrName>style.visibility</p:attrName>
                                        </p:attrNameLst>
                                      </p:cBhvr>
                                      <p:to>
                                        <p:strVal val="visible"/>
                                      </p:to>
                                    </p:set>
                                    <p:animEffect transition="in" filter="fade">
                                      <p:cBhvr>
                                        <p:cTn id="28" dur="1000"/>
                                        <p:tgtEl>
                                          <p:spTgt spid="1959">
                                            <p:txEl>
                                              <p:pRg st="0" end="0"/>
                                            </p:txEl>
                                          </p:spTgt>
                                        </p:tgtEl>
                                      </p:cBhvr>
                                    </p:animEffect>
                                    <p:anim calcmode="lin" valueType="num">
                                      <p:cBhvr>
                                        <p:cTn id="29" dur="1000" fill="hold"/>
                                        <p:tgtEl>
                                          <p:spTgt spid="1959">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95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959">
                                            <p:txEl>
                                              <p:pRg st="1" end="1"/>
                                            </p:txEl>
                                          </p:spTgt>
                                        </p:tgtEl>
                                        <p:attrNameLst>
                                          <p:attrName>style.visibility</p:attrName>
                                        </p:attrNameLst>
                                      </p:cBhvr>
                                      <p:to>
                                        <p:strVal val="visible"/>
                                      </p:to>
                                    </p:set>
                                    <p:animEffect transition="in" filter="fade">
                                      <p:cBhvr>
                                        <p:cTn id="35" dur="1000"/>
                                        <p:tgtEl>
                                          <p:spTgt spid="1959">
                                            <p:txEl>
                                              <p:pRg st="1" end="1"/>
                                            </p:txEl>
                                          </p:spTgt>
                                        </p:tgtEl>
                                      </p:cBhvr>
                                    </p:animEffect>
                                    <p:anim calcmode="lin" valueType="num">
                                      <p:cBhvr>
                                        <p:cTn id="36" dur="1000" fill="hold"/>
                                        <p:tgtEl>
                                          <p:spTgt spid="1959">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1959">
                                            <p:txEl>
                                              <p:pRg st="1" end="1"/>
                                            </p:txEl>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1000"/>
                                        <p:tgtEl>
                                          <p:spTgt spid="2"/>
                                        </p:tgtEl>
                                      </p:cBhvr>
                                    </p:animEffect>
                                    <p:anim calcmode="lin" valueType="num">
                                      <p:cBhvr>
                                        <p:cTn id="41" dur="1000" fill="hold"/>
                                        <p:tgtEl>
                                          <p:spTgt spid="2"/>
                                        </p:tgtEl>
                                        <p:attrNameLst>
                                          <p:attrName>ppt_x</p:attrName>
                                        </p:attrNameLst>
                                      </p:cBhvr>
                                      <p:tavLst>
                                        <p:tav tm="0">
                                          <p:val>
                                            <p:strVal val="#ppt_x"/>
                                          </p:val>
                                        </p:tav>
                                        <p:tav tm="100000">
                                          <p:val>
                                            <p:strVal val="#ppt_x"/>
                                          </p:val>
                                        </p:tav>
                                      </p:tavLst>
                                    </p:anim>
                                    <p:anim calcmode="lin" valueType="num">
                                      <p:cBhvr>
                                        <p:cTn id="4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000"/>
                                        <p:tgtEl>
                                          <p:spTgt spid="4"/>
                                        </p:tgtEl>
                                      </p:cBhvr>
                                    </p:animEffect>
                                    <p:anim calcmode="lin" valueType="num">
                                      <p:cBhvr>
                                        <p:cTn id="48" dur="1000" fill="hold"/>
                                        <p:tgtEl>
                                          <p:spTgt spid="4"/>
                                        </p:tgtEl>
                                        <p:attrNameLst>
                                          <p:attrName>ppt_x</p:attrName>
                                        </p:attrNameLst>
                                      </p:cBhvr>
                                      <p:tavLst>
                                        <p:tav tm="0">
                                          <p:val>
                                            <p:strVal val="#ppt_x"/>
                                          </p:val>
                                        </p:tav>
                                        <p:tav tm="100000">
                                          <p:val>
                                            <p:strVal val="#ppt_x"/>
                                          </p:val>
                                        </p:tav>
                                      </p:tavLst>
                                    </p:anim>
                                    <p:anim calcmode="lin" valueType="num">
                                      <p:cBhvr>
                                        <p:cTn id="4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1000"/>
                                        <p:tgtEl>
                                          <p:spTgt spid="6"/>
                                        </p:tgtEl>
                                      </p:cBhvr>
                                    </p:animEffect>
                                    <p:anim calcmode="lin" valueType="num">
                                      <p:cBhvr>
                                        <p:cTn id="55" dur="1000" fill="hold"/>
                                        <p:tgtEl>
                                          <p:spTgt spid="6"/>
                                        </p:tgtEl>
                                        <p:attrNameLst>
                                          <p:attrName>ppt_x</p:attrName>
                                        </p:attrNameLst>
                                      </p:cBhvr>
                                      <p:tavLst>
                                        <p:tav tm="0">
                                          <p:val>
                                            <p:strVal val="#ppt_x"/>
                                          </p:val>
                                        </p:tav>
                                        <p:tav tm="100000">
                                          <p:val>
                                            <p:strVal val="#ppt_x"/>
                                          </p:val>
                                        </p:tav>
                                      </p:tavLst>
                                    </p:anim>
                                    <p:anim calcmode="lin" valueType="num">
                                      <p:cBhvr>
                                        <p:cTn id="5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964">
                                            <p:txEl>
                                              <p:pRg st="0" end="0"/>
                                            </p:txEl>
                                          </p:spTgt>
                                        </p:tgtEl>
                                        <p:attrNameLst>
                                          <p:attrName>style.visibility</p:attrName>
                                        </p:attrNameLst>
                                      </p:cBhvr>
                                      <p:to>
                                        <p:strVal val="visible"/>
                                      </p:to>
                                    </p:set>
                                    <p:animEffect transition="in" filter="fade">
                                      <p:cBhvr>
                                        <p:cTn id="61" dur="1000"/>
                                        <p:tgtEl>
                                          <p:spTgt spid="1964">
                                            <p:txEl>
                                              <p:pRg st="0" end="0"/>
                                            </p:txEl>
                                          </p:spTgt>
                                        </p:tgtEl>
                                      </p:cBhvr>
                                    </p:animEffect>
                                    <p:anim calcmode="lin" valueType="num">
                                      <p:cBhvr>
                                        <p:cTn id="62" dur="1000" fill="hold"/>
                                        <p:tgtEl>
                                          <p:spTgt spid="196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6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964">
                                            <p:txEl>
                                              <p:pRg st="1" end="1"/>
                                            </p:txEl>
                                          </p:spTgt>
                                        </p:tgtEl>
                                        <p:attrNameLst>
                                          <p:attrName>style.visibility</p:attrName>
                                        </p:attrNameLst>
                                      </p:cBhvr>
                                      <p:to>
                                        <p:strVal val="visible"/>
                                      </p:to>
                                    </p:set>
                                    <p:animEffect transition="in" filter="fade">
                                      <p:cBhvr>
                                        <p:cTn id="68" dur="1000"/>
                                        <p:tgtEl>
                                          <p:spTgt spid="1964">
                                            <p:txEl>
                                              <p:pRg st="1" end="1"/>
                                            </p:txEl>
                                          </p:spTgt>
                                        </p:tgtEl>
                                      </p:cBhvr>
                                    </p:animEffect>
                                    <p:anim calcmode="lin" valueType="num">
                                      <p:cBhvr>
                                        <p:cTn id="69" dur="1000" fill="hold"/>
                                        <p:tgtEl>
                                          <p:spTgt spid="1964">
                                            <p:txEl>
                                              <p:pRg st="1" end="1"/>
                                            </p:txEl>
                                          </p:spTgt>
                                        </p:tgtEl>
                                        <p:attrNameLst>
                                          <p:attrName>ppt_x</p:attrName>
                                        </p:attrNameLst>
                                      </p:cBhvr>
                                      <p:tavLst>
                                        <p:tav tm="0">
                                          <p:val>
                                            <p:strVal val="#ppt_x"/>
                                          </p:val>
                                        </p:tav>
                                        <p:tav tm="100000">
                                          <p:val>
                                            <p:strVal val="#ppt_x"/>
                                          </p:val>
                                        </p:tav>
                                      </p:tavLst>
                                    </p:anim>
                                    <p:anim calcmode="lin" valueType="num">
                                      <p:cBhvr>
                                        <p:cTn id="70" dur="1000" fill="hold"/>
                                        <p:tgtEl>
                                          <p:spTgt spid="1964">
                                            <p:txEl>
                                              <p:pRg st="1" end="1"/>
                                            </p:txEl>
                                          </p:spTgt>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fade">
                                      <p:cBhvr>
                                        <p:cTn id="73" dur="1000"/>
                                        <p:tgtEl>
                                          <p:spTgt spid="5"/>
                                        </p:tgtEl>
                                      </p:cBhvr>
                                    </p:animEffect>
                                    <p:anim calcmode="lin" valueType="num">
                                      <p:cBhvr>
                                        <p:cTn id="74" dur="1000" fill="hold"/>
                                        <p:tgtEl>
                                          <p:spTgt spid="5"/>
                                        </p:tgtEl>
                                        <p:attrNameLst>
                                          <p:attrName>ppt_x</p:attrName>
                                        </p:attrNameLst>
                                      </p:cBhvr>
                                      <p:tavLst>
                                        <p:tav tm="0">
                                          <p:val>
                                            <p:strVal val="#ppt_x"/>
                                          </p:val>
                                        </p:tav>
                                        <p:tav tm="100000">
                                          <p:val>
                                            <p:strVal val="#ppt_x"/>
                                          </p:val>
                                        </p:tav>
                                      </p:tavLst>
                                    </p:anim>
                                    <p:anim calcmode="lin" valueType="num">
                                      <p:cBhvr>
                                        <p:cTn id="7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8" grpId="0" build="p" animBg="1"/>
      <p:bldP spid="1959" grpId="0" build="p"/>
      <p:bldP spid="1964" grpId="0" build="p"/>
      <p:bldP spid="4" grpId="0" animBg="1"/>
      <p:bldP spid="2"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37"/>
        <p:cNvGrpSpPr/>
        <p:nvPr/>
      </p:nvGrpSpPr>
      <p:grpSpPr>
        <a:xfrm>
          <a:off x="0" y="0"/>
          <a:ext cx="0" cy="0"/>
          <a:chOff x="0" y="0"/>
          <a:chExt cx="0" cy="0"/>
        </a:xfrm>
      </p:grpSpPr>
      <p:sp>
        <p:nvSpPr>
          <p:cNvPr id="1739" name="Google Shape;1739;p42"/>
          <p:cNvSpPr txBox="1">
            <a:spLocks noGrp="1"/>
          </p:cNvSpPr>
          <p:nvPr>
            <p:ph type="title"/>
          </p:nvPr>
        </p:nvSpPr>
        <p:spPr>
          <a:xfrm>
            <a:off x="2171025" y="4468520"/>
            <a:ext cx="8434776" cy="1571360"/>
          </a:xfrm>
          <a:prstGeom prst="rect">
            <a:avLst/>
          </a:prstGeom>
        </p:spPr>
        <p:txBody>
          <a:bodyPr spcFirstLastPara="1" wrap="square" lIns="170660" tIns="170660" rIns="170660" bIns="170660" anchor="b" anchorCtr="0">
            <a:noAutofit/>
          </a:bodyPr>
          <a:lstStyle/>
          <a:p>
            <a:r>
              <a:rPr lang="fr-FR" b="1" i="1" dirty="0"/>
              <a:t>A</a:t>
            </a:r>
            <a:r>
              <a:rPr lang="en" b="1" i="1" dirty="0"/>
              <a:t>lternative solutions </a:t>
            </a:r>
            <a:endParaRPr b="1" i="1" dirty="0"/>
          </a:p>
        </p:txBody>
      </p:sp>
      <p:sp>
        <p:nvSpPr>
          <p:cNvPr id="1740" name="Google Shape;1740;p42"/>
          <p:cNvSpPr txBox="1">
            <a:spLocks noGrp="1"/>
          </p:cNvSpPr>
          <p:nvPr>
            <p:ph type="title" idx="2"/>
          </p:nvPr>
        </p:nvSpPr>
        <p:spPr>
          <a:xfrm>
            <a:off x="2171025" y="2528680"/>
            <a:ext cx="1938160" cy="1939840"/>
          </a:xfrm>
          <a:prstGeom prst="rect">
            <a:avLst/>
          </a:prstGeom>
        </p:spPr>
        <p:txBody>
          <a:bodyPr spcFirstLastPara="1" wrap="square" lIns="0" tIns="0" rIns="0" bIns="170660" anchor="ctr" anchorCtr="0">
            <a:noAutofit/>
          </a:bodyPr>
          <a:lstStyle/>
          <a:p>
            <a:r>
              <a:rPr lang="en" b="1" dirty="0"/>
              <a:t>06</a:t>
            </a:r>
            <a:endParaRPr b="1" dirty="0"/>
          </a:p>
        </p:txBody>
      </p:sp>
      <p:grpSp>
        <p:nvGrpSpPr>
          <p:cNvPr id="1741" name="Google Shape;1741;p42"/>
          <p:cNvGrpSpPr/>
          <p:nvPr/>
        </p:nvGrpSpPr>
        <p:grpSpPr>
          <a:xfrm rot="-155505">
            <a:off x="11202548" y="2746746"/>
            <a:ext cx="2992763" cy="3675877"/>
            <a:chOff x="1643575" y="1709850"/>
            <a:chExt cx="2019450" cy="2480400"/>
          </a:xfrm>
        </p:grpSpPr>
        <p:sp>
          <p:nvSpPr>
            <p:cNvPr id="1742" name="Google Shape;1742;p42"/>
            <p:cNvSpPr/>
            <p:nvPr/>
          </p:nvSpPr>
          <p:spPr>
            <a:xfrm>
              <a:off x="1688699" y="1720750"/>
              <a:ext cx="1962425" cy="2452500"/>
            </a:xfrm>
            <a:custGeom>
              <a:avLst/>
              <a:gdLst/>
              <a:ahLst/>
              <a:cxnLst/>
              <a:rect l="l" t="t" r="r" b="b"/>
              <a:pathLst>
                <a:path w="78497" h="98100" extrusionOk="0">
                  <a:moveTo>
                    <a:pt x="56820" y="0"/>
                  </a:moveTo>
                  <a:cubicBezTo>
                    <a:pt x="56505" y="0"/>
                    <a:pt x="56185" y="34"/>
                    <a:pt x="55865" y="104"/>
                  </a:cubicBezTo>
                  <a:lnTo>
                    <a:pt x="0" y="12284"/>
                  </a:lnTo>
                  <a:lnTo>
                    <a:pt x="18697" y="98099"/>
                  </a:lnTo>
                  <a:lnTo>
                    <a:pt x="74562" y="85919"/>
                  </a:lnTo>
                  <a:cubicBezTo>
                    <a:pt x="76968" y="85393"/>
                    <a:pt x="78497" y="83012"/>
                    <a:pt x="77970" y="80606"/>
                  </a:cubicBezTo>
                  <a:lnTo>
                    <a:pt x="61178" y="3513"/>
                  </a:lnTo>
                  <a:cubicBezTo>
                    <a:pt x="60722" y="1427"/>
                    <a:pt x="58872" y="0"/>
                    <a:pt x="56820" y="0"/>
                  </a:cubicBezTo>
                  <a:close/>
                </a:path>
              </a:pathLst>
            </a:custGeom>
            <a:solidFill>
              <a:schemeClr val="dk2"/>
            </a:solidFill>
            <a:ln>
              <a:noFill/>
            </a:ln>
          </p:spPr>
          <p:txBody>
            <a:bodyPr spcFirstLastPara="1" wrap="square" lIns="170660" tIns="170660" rIns="170660" bIns="170660" anchor="ctr" anchorCtr="0">
              <a:noAutofit/>
            </a:bodyPr>
            <a:lstStyle/>
            <a:p>
              <a:endParaRPr sz="4097" dirty="0"/>
            </a:p>
          </p:txBody>
        </p:sp>
        <p:sp>
          <p:nvSpPr>
            <p:cNvPr id="1743" name="Google Shape;1743;p42"/>
            <p:cNvSpPr/>
            <p:nvPr/>
          </p:nvSpPr>
          <p:spPr>
            <a:xfrm>
              <a:off x="1688700" y="2027850"/>
              <a:ext cx="1864050" cy="2145400"/>
            </a:xfrm>
            <a:custGeom>
              <a:avLst/>
              <a:gdLst/>
              <a:ahLst/>
              <a:cxnLst/>
              <a:rect l="l" t="t" r="r" b="b"/>
              <a:pathLst>
                <a:path w="74562" h="85816" extrusionOk="0">
                  <a:moveTo>
                    <a:pt x="0" y="0"/>
                  </a:moveTo>
                  <a:lnTo>
                    <a:pt x="18697" y="85815"/>
                  </a:lnTo>
                  <a:lnTo>
                    <a:pt x="74562" y="73635"/>
                  </a:lnTo>
                  <a:lnTo>
                    <a:pt x="0" y="0"/>
                  </a:lnTo>
                  <a:close/>
                </a:path>
              </a:pathLst>
            </a:custGeom>
            <a:solidFill>
              <a:schemeClr val="dk1">
                <a:alpha val="56519"/>
              </a:schemeClr>
            </a:solidFill>
            <a:ln>
              <a:noFill/>
            </a:ln>
          </p:spPr>
          <p:txBody>
            <a:bodyPr spcFirstLastPara="1" wrap="square" lIns="170660" tIns="170660" rIns="170660" bIns="170660" anchor="ctr" anchorCtr="0">
              <a:noAutofit/>
            </a:bodyPr>
            <a:lstStyle/>
            <a:p>
              <a:endParaRPr sz="4097"/>
            </a:p>
          </p:txBody>
        </p:sp>
        <p:sp>
          <p:nvSpPr>
            <p:cNvPr id="1744" name="Google Shape;1744;p42"/>
            <p:cNvSpPr/>
            <p:nvPr/>
          </p:nvSpPr>
          <p:spPr>
            <a:xfrm>
              <a:off x="2845325" y="1709850"/>
              <a:ext cx="431125" cy="322300"/>
            </a:xfrm>
            <a:custGeom>
              <a:avLst/>
              <a:gdLst/>
              <a:ahLst/>
              <a:cxnLst/>
              <a:rect l="l" t="t" r="r" b="b"/>
              <a:pathLst>
                <a:path w="17245" h="12892" extrusionOk="0">
                  <a:moveTo>
                    <a:pt x="10551" y="1"/>
                  </a:moveTo>
                  <a:cubicBezTo>
                    <a:pt x="10204" y="1"/>
                    <a:pt x="9852" y="37"/>
                    <a:pt x="9500" y="114"/>
                  </a:cubicBezTo>
                  <a:lnTo>
                    <a:pt x="402" y="2094"/>
                  </a:lnTo>
                  <a:cubicBezTo>
                    <a:pt x="176" y="2144"/>
                    <a:pt x="1" y="2370"/>
                    <a:pt x="76" y="2620"/>
                  </a:cubicBezTo>
                  <a:cubicBezTo>
                    <a:pt x="249" y="3441"/>
                    <a:pt x="980" y="4020"/>
                    <a:pt x="1788" y="4020"/>
                  </a:cubicBezTo>
                  <a:cubicBezTo>
                    <a:pt x="1918" y="4020"/>
                    <a:pt x="2050" y="4005"/>
                    <a:pt x="2181" y="3974"/>
                  </a:cubicBezTo>
                  <a:lnTo>
                    <a:pt x="9976" y="2294"/>
                  </a:lnTo>
                  <a:cubicBezTo>
                    <a:pt x="10169" y="2250"/>
                    <a:pt x="10363" y="2229"/>
                    <a:pt x="10554" y="2229"/>
                  </a:cubicBezTo>
                  <a:cubicBezTo>
                    <a:pt x="11777" y="2229"/>
                    <a:pt x="12899" y="3093"/>
                    <a:pt x="13159" y="4350"/>
                  </a:cubicBezTo>
                  <a:lnTo>
                    <a:pt x="14713" y="11492"/>
                  </a:lnTo>
                  <a:cubicBezTo>
                    <a:pt x="14907" y="12313"/>
                    <a:pt x="15641" y="12892"/>
                    <a:pt x="16450" y="12892"/>
                  </a:cubicBezTo>
                  <a:cubicBezTo>
                    <a:pt x="16580" y="12892"/>
                    <a:pt x="16711" y="12877"/>
                    <a:pt x="16843" y="12846"/>
                  </a:cubicBezTo>
                  <a:cubicBezTo>
                    <a:pt x="17094" y="12796"/>
                    <a:pt x="17244" y="12570"/>
                    <a:pt x="17194" y="12319"/>
                  </a:cubicBezTo>
                  <a:lnTo>
                    <a:pt x="15339" y="3873"/>
                  </a:lnTo>
                  <a:cubicBezTo>
                    <a:pt x="14839" y="1569"/>
                    <a:pt x="12813" y="1"/>
                    <a:pt x="10551" y="1"/>
                  </a:cubicBezTo>
                  <a:close/>
                </a:path>
              </a:pathLst>
            </a:custGeom>
            <a:solidFill>
              <a:schemeClr val="accent1"/>
            </a:solidFill>
            <a:ln>
              <a:noFill/>
            </a:ln>
          </p:spPr>
          <p:txBody>
            <a:bodyPr spcFirstLastPara="1" wrap="square" lIns="170660" tIns="170660" rIns="170660" bIns="170660" anchor="ctr" anchorCtr="0">
              <a:noAutofit/>
            </a:bodyPr>
            <a:lstStyle/>
            <a:p>
              <a:endParaRPr sz="4097"/>
            </a:p>
          </p:txBody>
        </p:sp>
        <p:sp>
          <p:nvSpPr>
            <p:cNvPr id="1745" name="Google Shape;1745;p42"/>
            <p:cNvSpPr/>
            <p:nvPr/>
          </p:nvSpPr>
          <p:spPr>
            <a:xfrm>
              <a:off x="2857875" y="1720750"/>
              <a:ext cx="406025" cy="300325"/>
            </a:xfrm>
            <a:custGeom>
              <a:avLst/>
              <a:gdLst/>
              <a:ahLst/>
              <a:cxnLst/>
              <a:rect l="l" t="t" r="r" b="b"/>
              <a:pathLst>
                <a:path w="16241" h="12013" extrusionOk="0">
                  <a:moveTo>
                    <a:pt x="10053" y="0"/>
                  </a:moveTo>
                  <a:cubicBezTo>
                    <a:pt x="9738" y="0"/>
                    <a:pt x="9418" y="34"/>
                    <a:pt x="9098" y="104"/>
                  </a:cubicBezTo>
                  <a:lnTo>
                    <a:pt x="0" y="2084"/>
                  </a:lnTo>
                  <a:cubicBezTo>
                    <a:pt x="131" y="2717"/>
                    <a:pt x="699" y="3140"/>
                    <a:pt x="1323" y="3140"/>
                  </a:cubicBezTo>
                  <a:cubicBezTo>
                    <a:pt x="1416" y="3140"/>
                    <a:pt x="1510" y="3131"/>
                    <a:pt x="1604" y="3112"/>
                  </a:cubicBezTo>
                  <a:lnTo>
                    <a:pt x="9374" y="1407"/>
                  </a:lnTo>
                  <a:cubicBezTo>
                    <a:pt x="9588" y="1362"/>
                    <a:pt x="9802" y="1341"/>
                    <a:pt x="10013" y="1341"/>
                  </a:cubicBezTo>
                  <a:cubicBezTo>
                    <a:pt x="11460" y="1341"/>
                    <a:pt x="12780" y="2348"/>
                    <a:pt x="13108" y="3813"/>
                  </a:cubicBezTo>
                  <a:lnTo>
                    <a:pt x="14662" y="10956"/>
                  </a:lnTo>
                  <a:cubicBezTo>
                    <a:pt x="14793" y="11589"/>
                    <a:pt x="15361" y="12013"/>
                    <a:pt x="15968" y="12013"/>
                  </a:cubicBezTo>
                  <a:cubicBezTo>
                    <a:pt x="16059" y="12013"/>
                    <a:pt x="16150" y="12003"/>
                    <a:pt x="16241" y="11984"/>
                  </a:cubicBezTo>
                  <a:lnTo>
                    <a:pt x="14411" y="3513"/>
                  </a:lnTo>
                  <a:cubicBezTo>
                    <a:pt x="13955" y="1427"/>
                    <a:pt x="12105" y="0"/>
                    <a:pt x="10053" y="0"/>
                  </a:cubicBezTo>
                  <a:close/>
                </a:path>
              </a:pathLst>
            </a:custGeom>
            <a:solidFill>
              <a:schemeClr val="lt2"/>
            </a:solidFill>
            <a:ln>
              <a:noFill/>
            </a:ln>
          </p:spPr>
          <p:txBody>
            <a:bodyPr spcFirstLastPara="1" wrap="square" lIns="170660" tIns="170660" rIns="170660" bIns="170660" anchor="ctr" anchorCtr="0">
              <a:noAutofit/>
            </a:bodyPr>
            <a:lstStyle/>
            <a:p>
              <a:endParaRPr sz="4097"/>
            </a:p>
          </p:txBody>
        </p:sp>
        <p:sp>
          <p:nvSpPr>
            <p:cNvPr id="1746" name="Google Shape;1746;p42"/>
            <p:cNvSpPr/>
            <p:nvPr/>
          </p:nvSpPr>
          <p:spPr>
            <a:xfrm>
              <a:off x="3309000" y="3513200"/>
              <a:ext cx="354025" cy="416550"/>
            </a:xfrm>
            <a:custGeom>
              <a:avLst/>
              <a:gdLst/>
              <a:ahLst/>
              <a:cxnLst/>
              <a:rect l="l" t="t" r="r" b="b"/>
              <a:pathLst>
                <a:path w="14161" h="16662" extrusionOk="0">
                  <a:moveTo>
                    <a:pt x="11317" y="1"/>
                  </a:moveTo>
                  <a:cubicBezTo>
                    <a:pt x="11287" y="1"/>
                    <a:pt x="11258" y="4"/>
                    <a:pt x="11229" y="10"/>
                  </a:cubicBezTo>
                  <a:cubicBezTo>
                    <a:pt x="10251" y="236"/>
                    <a:pt x="9650" y="1188"/>
                    <a:pt x="9850" y="2141"/>
                  </a:cubicBezTo>
                  <a:lnTo>
                    <a:pt x="11404" y="9284"/>
                  </a:lnTo>
                  <a:cubicBezTo>
                    <a:pt x="11730" y="10737"/>
                    <a:pt x="10802" y="12166"/>
                    <a:pt x="9349" y="12492"/>
                  </a:cubicBezTo>
                  <a:lnTo>
                    <a:pt x="1579" y="14171"/>
                  </a:lnTo>
                  <a:cubicBezTo>
                    <a:pt x="627" y="14396"/>
                    <a:pt x="0" y="15349"/>
                    <a:pt x="226" y="16301"/>
                  </a:cubicBezTo>
                  <a:cubicBezTo>
                    <a:pt x="270" y="16519"/>
                    <a:pt x="446" y="16662"/>
                    <a:pt x="657" y="16662"/>
                  </a:cubicBezTo>
                  <a:cubicBezTo>
                    <a:pt x="688" y="16662"/>
                    <a:pt x="720" y="16659"/>
                    <a:pt x="752" y="16652"/>
                  </a:cubicBezTo>
                  <a:lnTo>
                    <a:pt x="9825" y="14672"/>
                  </a:lnTo>
                  <a:cubicBezTo>
                    <a:pt x="12482" y="14096"/>
                    <a:pt x="14161" y="11464"/>
                    <a:pt x="13584" y="8807"/>
                  </a:cubicBezTo>
                  <a:lnTo>
                    <a:pt x="11755" y="361"/>
                  </a:lnTo>
                  <a:cubicBezTo>
                    <a:pt x="11711" y="143"/>
                    <a:pt x="11516" y="1"/>
                    <a:pt x="11317" y="1"/>
                  </a:cubicBezTo>
                  <a:close/>
                </a:path>
              </a:pathLst>
            </a:custGeom>
            <a:solidFill>
              <a:schemeClr val="accent1"/>
            </a:solidFill>
            <a:ln>
              <a:noFill/>
            </a:ln>
          </p:spPr>
          <p:txBody>
            <a:bodyPr spcFirstLastPara="1" wrap="square" lIns="170660" tIns="170660" rIns="170660" bIns="170660" anchor="ctr" anchorCtr="0">
              <a:noAutofit/>
            </a:bodyPr>
            <a:lstStyle/>
            <a:p>
              <a:endParaRPr sz="4097"/>
            </a:p>
          </p:txBody>
        </p:sp>
        <p:sp>
          <p:nvSpPr>
            <p:cNvPr id="1747" name="Google Shape;1747;p42"/>
            <p:cNvSpPr/>
            <p:nvPr/>
          </p:nvSpPr>
          <p:spPr>
            <a:xfrm>
              <a:off x="3321525" y="3524725"/>
              <a:ext cx="329600" cy="393500"/>
            </a:xfrm>
            <a:custGeom>
              <a:avLst/>
              <a:gdLst/>
              <a:ahLst/>
              <a:cxnLst/>
              <a:rect l="l" t="t" r="r" b="b"/>
              <a:pathLst>
                <a:path w="13184" h="15740" extrusionOk="0">
                  <a:moveTo>
                    <a:pt x="10803" y="0"/>
                  </a:moveTo>
                  <a:cubicBezTo>
                    <a:pt x="10101" y="151"/>
                    <a:pt x="9625" y="853"/>
                    <a:pt x="9800" y="1579"/>
                  </a:cubicBezTo>
                  <a:lnTo>
                    <a:pt x="11354" y="8747"/>
                  </a:lnTo>
                  <a:cubicBezTo>
                    <a:pt x="11705" y="10427"/>
                    <a:pt x="10652" y="12081"/>
                    <a:pt x="8948" y="12457"/>
                  </a:cubicBezTo>
                  <a:lnTo>
                    <a:pt x="1179" y="14161"/>
                  </a:lnTo>
                  <a:cubicBezTo>
                    <a:pt x="452" y="14311"/>
                    <a:pt x="1" y="15038"/>
                    <a:pt x="151" y="15740"/>
                  </a:cubicBezTo>
                  <a:lnTo>
                    <a:pt x="9249" y="13760"/>
                  </a:lnTo>
                  <a:cubicBezTo>
                    <a:pt x="11655" y="13234"/>
                    <a:pt x="13184" y="10853"/>
                    <a:pt x="12657" y="8447"/>
                  </a:cubicBezTo>
                  <a:lnTo>
                    <a:pt x="10803" y="0"/>
                  </a:lnTo>
                  <a:close/>
                </a:path>
              </a:pathLst>
            </a:custGeom>
            <a:solidFill>
              <a:schemeClr val="lt2"/>
            </a:solidFill>
            <a:ln>
              <a:noFill/>
            </a:ln>
          </p:spPr>
          <p:txBody>
            <a:bodyPr spcFirstLastPara="1" wrap="square" lIns="170660" tIns="170660" rIns="170660" bIns="170660" anchor="ctr" anchorCtr="0">
              <a:noAutofit/>
            </a:bodyPr>
            <a:lstStyle/>
            <a:p>
              <a:endParaRPr sz="4097"/>
            </a:p>
          </p:txBody>
        </p:sp>
        <p:sp>
          <p:nvSpPr>
            <p:cNvPr id="1748" name="Google Shape;1748;p42"/>
            <p:cNvSpPr/>
            <p:nvPr/>
          </p:nvSpPr>
          <p:spPr>
            <a:xfrm>
              <a:off x="2085300" y="2366700"/>
              <a:ext cx="1094650" cy="750275"/>
            </a:xfrm>
            <a:custGeom>
              <a:avLst/>
              <a:gdLst/>
              <a:ahLst/>
              <a:cxnLst/>
              <a:rect l="l" t="t" r="r" b="b"/>
              <a:pathLst>
                <a:path w="43786" h="30011" extrusionOk="0">
                  <a:moveTo>
                    <a:pt x="38773" y="507"/>
                  </a:moveTo>
                  <a:lnTo>
                    <a:pt x="39049" y="1785"/>
                  </a:lnTo>
                  <a:lnTo>
                    <a:pt x="37645" y="2086"/>
                  </a:lnTo>
                  <a:lnTo>
                    <a:pt x="37369" y="807"/>
                  </a:lnTo>
                  <a:lnTo>
                    <a:pt x="38773" y="507"/>
                  </a:lnTo>
                  <a:close/>
                  <a:moveTo>
                    <a:pt x="36943" y="908"/>
                  </a:moveTo>
                  <a:lnTo>
                    <a:pt x="37219" y="2186"/>
                  </a:lnTo>
                  <a:lnTo>
                    <a:pt x="2632" y="9705"/>
                  </a:lnTo>
                  <a:lnTo>
                    <a:pt x="2357" y="8427"/>
                  </a:lnTo>
                  <a:lnTo>
                    <a:pt x="36943" y="908"/>
                  </a:lnTo>
                  <a:close/>
                  <a:moveTo>
                    <a:pt x="1931" y="8527"/>
                  </a:moveTo>
                  <a:lnTo>
                    <a:pt x="2206" y="9805"/>
                  </a:lnTo>
                  <a:lnTo>
                    <a:pt x="803" y="10106"/>
                  </a:lnTo>
                  <a:lnTo>
                    <a:pt x="527" y="8828"/>
                  </a:lnTo>
                  <a:lnTo>
                    <a:pt x="1931" y="8527"/>
                  </a:lnTo>
                  <a:close/>
                  <a:moveTo>
                    <a:pt x="39149" y="2211"/>
                  </a:moveTo>
                  <a:lnTo>
                    <a:pt x="42908" y="19454"/>
                  </a:lnTo>
                  <a:lnTo>
                    <a:pt x="41505" y="19780"/>
                  </a:lnTo>
                  <a:lnTo>
                    <a:pt x="37745" y="2512"/>
                  </a:lnTo>
                  <a:lnTo>
                    <a:pt x="39149" y="2211"/>
                  </a:lnTo>
                  <a:close/>
                  <a:moveTo>
                    <a:pt x="43009" y="19905"/>
                  </a:moveTo>
                  <a:lnTo>
                    <a:pt x="43284" y="21184"/>
                  </a:lnTo>
                  <a:lnTo>
                    <a:pt x="41881" y="21484"/>
                  </a:lnTo>
                  <a:lnTo>
                    <a:pt x="41605" y="20206"/>
                  </a:lnTo>
                  <a:lnTo>
                    <a:pt x="43009" y="19905"/>
                  </a:lnTo>
                  <a:close/>
                  <a:moveTo>
                    <a:pt x="37319" y="2612"/>
                  </a:moveTo>
                  <a:lnTo>
                    <a:pt x="41079" y="19855"/>
                  </a:lnTo>
                  <a:lnTo>
                    <a:pt x="6492" y="27399"/>
                  </a:lnTo>
                  <a:lnTo>
                    <a:pt x="2733" y="10156"/>
                  </a:lnTo>
                  <a:lnTo>
                    <a:pt x="37319" y="2612"/>
                  </a:lnTo>
                  <a:close/>
                  <a:moveTo>
                    <a:pt x="2282" y="10256"/>
                  </a:moveTo>
                  <a:lnTo>
                    <a:pt x="6041" y="27499"/>
                  </a:lnTo>
                  <a:lnTo>
                    <a:pt x="4637" y="27800"/>
                  </a:lnTo>
                  <a:lnTo>
                    <a:pt x="903" y="10557"/>
                  </a:lnTo>
                  <a:lnTo>
                    <a:pt x="2282" y="10256"/>
                  </a:lnTo>
                  <a:close/>
                  <a:moveTo>
                    <a:pt x="41154" y="20306"/>
                  </a:moveTo>
                  <a:lnTo>
                    <a:pt x="41455" y="21585"/>
                  </a:lnTo>
                  <a:lnTo>
                    <a:pt x="6868" y="29128"/>
                  </a:lnTo>
                  <a:lnTo>
                    <a:pt x="6592" y="27825"/>
                  </a:lnTo>
                  <a:lnTo>
                    <a:pt x="41154" y="20306"/>
                  </a:lnTo>
                  <a:close/>
                  <a:moveTo>
                    <a:pt x="6141" y="27925"/>
                  </a:moveTo>
                  <a:lnTo>
                    <a:pt x="6417" y="29229"/>
                  </a:lnTo>
                  <a:lnTo>
                    <a:pt x="5013" y="29529"/>
                  </a:lnTo>
                  <a:lnTo>
                    <a:pt x="4738" y="28226"/>
                  </a:lnTo>
                  <a:lnTo>
                    <a:pt x="6141" y="27925"/>
                  </a:lnTo>
                  <a:close/>
                  <a:moveTo>
                    <a:pt x="38946" y="1"/>
                  </a:moveTo>
                  <a:cubicBezTo>
                    <a:pt x="38930" y="1"/>
                    <a:pt x="38914" y="2"/>
                    <a:pt x="38898" y="5"/>
                  </a:cubicBezTo>
                  <a:lnTo>
                    <a:pt x="37069" y="406"/>
                  </a:lnTo>
                  <a:lnTo>
                    <a:pt x="2031" y="8051"/>
                  </a:lnTo>
                  <a:lnTo>
                    <a:pt x="201" y="8452"/>
                  </a:lnTo>
                  <a:cubicBezTo>
                    <a:pt x="76" y="8477"/>
                    <a:pt x="1" y="8577"/>
                    <a:pt x="26" y="8702"/>
                  </a:cubicBezTo>
                  <a:lnTo>
                    <a:pt x="402" y="10432"/>
                  </a:lnTo>
                  <a:lnTo>
                    <a:pt x="4261" y="28126"/>
                  </a:lnTo>
                  <a:lnTo>
                    <a:pt x="4637" y="29830"/>
                  </a:lnTo>
                  <a:cubicBezTo>
                    <a:pt x="4659" y="29939"/>
                    <a:pt x="4757" y="30010"/>
                    <a:pt x="4865" y="30010"/>
                  </a:cubicBezTo>
                  <a:cubicBezTo>
                    <a:pt x="4881" y="30010"/>
                    <a:pt x="4897" y="30009"/>
                    <a:pt x="4913" y="30006"/>
                  </a:cubicBezTo>
                  <a:lnTo>
                    <a:pt x="6743" y="29605"/>
                  </a:lnTo>
                  <a:lnTo>
                    <a:pt x="41755" y="21986"/>
                  </a:lnTo>
                  <a:lnTo>
                    <a:pt x="43585" y="21585"/>
                  </a:lnTo>
                  <a:cubicBezTo>
                    <a:pt x="43710" y="21559"/>
                    <a:pt x="43785" y="21434"/>
                    <a:pt x="43760" y="21309"/>
                  </a:cubicBezTo>
                  <a:lnTo>
                    <a:pt x="43384" y="19579"/>
                  </a:lnTo>
                  <a:lnTo>
                    <a:pt x="39550" y="1910"/>
                  </a:lnTo>
                  <a:lnTo>
                    <a:pt x="39174" y="181"/>
                  </a:lnTo>
                  <a:cubicBezTo>
                    <a:pt x="39130" y="72"/>
                    <a:pt x="39049" y="1"/>
                    <a:pt x="38946" y="1"/>
                  </a:cubicBezTo>
                  <a:close/>
                </a:path>
              </a:pathLst>
            </a:custGeom>
            <a:solidFill>
              <a:schemeClr val="lt2"/>
            </a:solidFill>
            <a:ln>
              <a:noFill/>
            </a:ln>
          </p:spPr>
          <p:txBody>
            <a:bodyPr spcFirstLastPara="1" wrap="square" lIns="170660" tIns="170660" rIns="170660" bIns="170660" anchor="ctr" anchorCtr="0">
              <a:noAutofit/>
            </a:bodyPr>
            <a:lstStyle/>
            <a:p>
              <a:endParaRPr sz="4097"/>
            </a:p>
          </p:txBody>
        </p:sp>
        <p:sp>
          <p:nvSpPr>
            <p:cNvPr id="1749" name="Google Shape;1749;p42"/>
            <p:cNvSpPr/>
            <p:nvPr/>
          </p:nvSpPr>
          <p:spPr>
            <a:xfrm>
              <a:off x="2178675" y="2933250"/>
              <a:ext cx="99650" cy="183725"/>
            </a:xfrm>
            <a:custGeom>
              <a:avLst/>
              <a:gdLst/>
              <a:ahLst/>
              <a:cxnLst/>
              <a:rect l="l" t="t" r="r" b="b"/>
              <a:pathLst>
                <a:path w="3986" h="7349" extrusionOk="0">
                  <a:moveTo>
                    <a:pt x="2406" y="5263"/>
                  </a:moveTo>
                  <a:lnTo>
                    <a:pt x="2682" y="6567"/>
                  </a:lnTo>
                  <a:lnTo>
                    <a:pt x="1278" y="6867"/>
                  </a:lnTo>
                  <a:lnTo>
                    <a:pt x="1003" y="5564"/>
                  </a:lnTo>
                  <a:lnTo>
                    <a:pt x="2406" y="5263"/>
                  </a:lnTo>
                  <a:close/>
                  <a:moveTo>
                    <a:pt x="1729" y="0"/>
                  </a:moveTo>
                  <a:lnTo>
                    <a:pt x="1379" y="577"/>
                  </a:lnTo>
                  <a:lnTo>
                    <a:pt x="2306" y="4837"/>
                  </a:lnTo>
                  <a:lnTo>
                    <a:pt x="902" y="5138"/>
                  </a:lnTo>
                  <a:lnTo>
                    <a:pt x="326" y="2456"/>
                  </a:lnTo>
                  <a:lnTo>
                    <a:pt x="0" y="3033"/>
                  </a:lnTo>
                  <a:lnTo>
                    <a:pt x="526" y="5464"/>
                  </a:lnTo>
                  <a:lnTo>
                    <a:pt x="902" y="7168"/>
                  </a:lnTo>
                  <a:cubicBezTo>
                    <a:pt x="924" y="7277"/>
                    <a:pt x="1022" y="7348"/>
                    <a:pt x="1130" y="7348"/>
                  </a:cubicBezTo>
                  <a:cubicBezTo>
                    <a:pt x="1146" y="7348"/>
                    <a:pt x="1162" y="7347"/>
                    <a:pt x="1178" y="7344"/>
                  </a:cubicBezTo>
                  <a:lnTo>
                    <a:pt x="2506" y="7043"/>
                  </a:lnTo>
                  <a:lnTo>
                    <a:pt x="3058" y="6116"/>
                  </a:lnTo>
                  <a:lnTo>
                    <a:pt x="2857" y="5163"/>
                  </a:lnTo>
                  <a:lnTo>
                    <a:pt x="3684" y="4988"/>
                  </a:lnTo>
                  <a:lnTo>
                    <a:pt x="3985" y="4461"/>
                  </a:lnTo>
                  <a:lnTo>
                    <a:pt x="2757" y="4737"/>
                  </a:lnTo>
                  <a:lnTo>
                    <a:pt x="1729" y="0"/>
                  </a:lnTo>
                  <a:close/>
                </a:path>
              </a:pathLst>
            </a:custGeom>
            <a:solidFill>
              <a:schemeClr val="accent1"/>
            </a:solidFill>
            <a:ln>
              <a:noFill/>
            </a:ln>
          </p:spPr>
          <p:txBody>
            <a:bodyPr spcFirstLastPara="1" wrap="square" lIns="170660" tIns="170660" rIns="170660" bIns="170660" anchor="ctr" anchorCtr="0">
              <a:noAutofit/>
            </a:bodyPr>
            <a:lstStyle/>
            <a:p>
              <a:endParaRPr sz="4097"/>
            </a:p>
          </p:txBody>
        </p:sp>
        <p:sp>
          <p:nvSpPr>
            <p:cNvPr id="1750" name="Google Shape;1750;p42"/>
            <p:cNvSpPr/>
            <p:nvPr/>
          </p:nvSpPr>
          <p:spPr>
            <a:xfrm>
              <a:off x="2652975" y="2944525"/>
              <a:ext cx="87125" cy="30100"/>
            </a:xfrm>
            <a:custGeom>
              <a:avLst/>
              <a:gdLst/>
              <a:ahLst/>
              <a:cxnLst/>
              <a:rect l="l" t="t" r="r" b="b"/>
              <a:pathLst>
                <a:path w="3485" h="1204" extrusionOk="0">
                  <a:moveTo>
                    <a:pt x="3484" y="0"/>
                  </a:moveTo>
                  <a:lnTo>
                    <a:pt x="301" y="677"/>
                  </a:lnTo>
                  <a:lnTo>
                    <a:pt x="1" y="1203"/>
                  </a:lnTo>
                  <a:lnTo>
                    <a:pt x="3184" y="527"/>
                  </a:lnTo>
                  <a:lnTo>
                    <a:pt x="3484" y="0"/>
                  </a:lnTo>
                  <a:close/>
                </a:path>
              </a:pathLst>
            </a:custGeom>
            <a:solidFill>
              <a:schemeClr val="accent1"/>
            </a:solidFill>
            <a:ln>
              <a:noFill/>
            </a:ln>
          </p:spPr>
          <p:txBody>
            <a:bodyPr spcFirstLastPara="1" wrap="square" lIns="170660" tIns="170660" rIns="170660" bIns="170660" anchor="ctr" anchorCtr="0">
              <a:noAutofit/>
            </a:bodyPr>
            <a:lstStyle/>
            <a:p>
              <a:endParaRPr sz="4097"/>
            </a:p>
          </p:txBody>
        </p:sp>
        <p:sp>
          <p:nvSpPr>
            <p:cNvPr id="1751" name="Google Shape;1751;p42"/>
            <p:cNvSpPr/>
            <p:nvPr/>
          </p:nvSpPr>
          <p:spPr>
            <a:xfrm>
              <a:off x="2434925" y="2515950"/>
              <a:ext cx="145400" cy="43250"/>
            </a:xfrm>
            <a:custGeom>
              <a:avLst/>
              <a:gdLst/>
              <a:ahLst/>
              <a:cxnLst/>
              <a:rect l="l" t="t" r="r" b="b"/>
              <a:pathLst>
                <a:path w="5816" h="1730" extrusionOk="0">
                  <a:moveTo>
                    <a:pt x="5815" y="0"/>
                  </a:moveTo>
                  <a:lnTo>
                    <a:pt x="302" y="1203"/>
                  </a:lnTo>
                  <a:lnTo>
                    <a:pt x="1" y="1730"/>
                  </a:lnTo>
                  <a:lnTo>
                    <a:pt x="5515" y="527"/>
                  </a:lnTo>
                  <a:lnTo>
                    <a:pt x="5815" y="0"/>
                  </a:lnTo>
                  <a:close/>
                </a:path>
              </a:pathLst>
            </a:custGeom>
            <a:solidFill>
              <a:schemeClr val="accent1"/>
            </a:solidFill>
            <a:ln>
              <a:noFill/>
            </a:ln>
          </p:spPr>
          <p:txBody>
            <a:bodyPr spcFirstLastPara="1" wrap="square" lIns="170660" tIns="170660" rIns="170660" bIns="170660" anchor="ctr" anchorCtr="0">
              <a:noAutofit/>
            </a:bodyPr>
            <a:lstStyle/>
            <a:p>
              <a:endParaRPr sz="4097"/>
            </a:p>
          </p:txBody>
        </p:sp>
        <p:sp>
          <p:nvSpPr>
            <p:cNvPr id="1752" name="Google Shape;1752;p42"/>
            <p:cNvSpPr/>
            <p:nvPr/>
          </p:nvSpPr>
          <p:spPr>
            <a:xfrm>
              <a:off x="2394825" y="3051050"/>
              <a:ext cx="61425" cy="25075"/>
            </a:xfrm>
            <a:custGeom>
              <a:avLst/>
              <a:gdLst/>
              <a:ahLst/>
              <a:cxnLst/>
              <a:rect l="l" t="t" r="r" b="b"/>
              <a:pathLst>
                <a:path w="2457" h="1003" extrusionOk="0">
                  <a:moveTo>
                    <a:pt x="2457" y="0"/>
                  </a:moveTo>
                  <a:lnTo>
                    <a:pt x="302" y="476"/>
                  </a:lnTo>
                  <a:lnTo>
                    <a:pt x="1" y="1003"/>
                  </a:lnTo>
                  <a:lnTo>
                    <a:pt x="1" y="1003"/>
                  </a:lnTo>
                  <a:lnTo>
                    <a:pt x="2156" y="526"/>
                  </a:lnTo>
                  <a:lnTo>
                    <a:pt x="2457" y="0"/>
                  </a:lnTo>
                  <a:close/>
                </a:path>
              </a:pathLst>
            </a:custGeom>
            <a:solidFill>
              <a:schemeClr val="accent1"/>
            </a:solidFill>
            <a:ln>
              <a:noFill/>
            </a:ln>
          </p:spPr>
          <p:txBody>
            <a:bodyPr spcFirstLastPara="1" wrap="square" lIns="170660" tIns="170660" rIns="170660" bIns="170660" anchor="ctr" anchorCtr="0">
              <a:noAutofit/>
            </a:bodyPr>
            <a:lstStyle/>
            <a:p>
              <a:endParaRPr sz="4097"/>
            </a:p>
          </p:txBody>
        </p:sp>
        <p:sp>
          <p:nvSpPr>
            <p:cNvPr id="1753" name="Google Shape;1753;p42"/>
            <p:cNvSpPr/>
            <p:nvPr/>
          </p:nvSpPr>
          <p:spPr>
            <a:xfrm>
              <a:off x="2623525" y="2995900"/>
              <a:ext cx="87125" cy="30100"/>
            </a:xfrm>
            <a:custGeom>
              <a:avLst/>
              <a:gdLst/>
              <a:ahLst/>
              <a:cxnLst/>
              <a:rect l="l" t="t" r="r" b="b"/>
              <a:pathLst>
                <a:path w="3485" h="1204" extrusionOk="0">
                  <a:moveTo>
                    <a:pt x="3484" y="1"/>
                  </a:moveTo>
                  <a:lnTo>
                    <a:pt x="301" y="702"/>
                  </a:lnTo>
                  <a:lnTo>
                    <a:pt x="1" y="1204"/>
                  </a:lnTo>
                  <a:lnTo>
                    <a:pt x="3184" y="527"/>
                  </a:lnTo>
                  <a:lnTo>
                    <a:pt x="3484" y="1"/>
                  </a:lnTo>
                  <a:close/>
                </a:path>
              </a:pathLst>
            </a:custGeom>
            <a:solidFill>
              <a:schemeClr val="accent1"/>
            </a:solidFill>
            <a:ln>
              <a:noFill/>
            </a:ln>
          </p:spPr>
          <p:txBody>
            <a:bodyPr spcFirstLastPara="1" wrap="square" lIns="170660" tIns="170660" rIns="170660" bIns="170660" anchor="ctr" anchorCtr="0">
              <a:noAutofit/>
            </a:bodyPr>
            <a:lstStyle/>
            <a:p>
              <a:endParaRPr sz="4097"/>
            </a:p>
          </p:txBody>
        </p:sp>
        <p:sp>
          <p:nvSpPr>
            <p:cNvPr id="1754" name="Google Shape;1754;p42"/>
            <p:cNvSpPr/>
            <p:nvPr/>
          </p:nvSpPr>
          <p:spPr>
            <a:xfrm>
              <a:off x="2726300" y="2470825"/>
              <a:ext cx="60800" cy="25100"/>
            </a:xfrm>
            <a:custGeom>
              <a:avLst/>
              <a:gdLst/>
              <a:ahLst/>
              <a:cxnLst/>
              <a:rect l="l" t="t" r="r" b="b"/>
              <a:pathLst>
                <a:path w="2432" h="1004" extrusionOk="0">
                  <a:moveTo>
                    <a:pt x="2431" y="1"/>
                  </a:moveTo>
                  <a:lnTo>
                    <a:pt x="301" y="477"/>
                  </a:lnTo>
                  <a:lnTo>
                    <a:pt x="0" y="1003"/>
                  </a:lnTo>
                  <a:lnTo>
                    <a:pt x="2130" y="527"/>
                  </a:lnTo>
                  <a:lnTo>
                    <a:pt x="2431" y="1"/>
                  </a:lnTo>
                  <a:close/>
                </a:path>
              </a:pathLst>
            </a:custGeom>
            <a:solidFill>
              <a:srgbClr val="FFD241"/>
            </a:solidFill>
            <a:ln>
              <a:noFill/>
            </a:ln>
          </p:spPr>
          <p:txBody>
            <a:bodyPr spcFirstLastPara="1" wrap="square" lIns="170660" tIns="170660" rIns="170660" bIns="170660" anchor="ctr" anchorCtr="0">
              <a:noAutofit/>
            </a:bodyPr>
            <a:lstStyle/>
            <a:p>
              <a:endParaRPr sz="4097"/>
            </a:p>
          </p:txBody>
        </p:sp>
        <p:sp>
          <p:nvSpPr>
            <p:cNvPr id="1755" name="Google Shape;1755;p42"/>
            <p:cNvSpPr/>
            <p:nvPr/>
          </p:nvSpPr>
          <p:spPr>
            <a:xfrm>
              <a:off x="2121650" y="2733375"/>
              <a:ext cx="21325" cy="74575"/>
            </a:xfrm>
            <a:custGeom>
              <a:avLst/>
              <a:gdLst/>
              <a:ahLst/>
              <a:cxnLst/>
              <a:rect l="l" t="t" r="r" b="b"/>
              <a:pathLst>
                <a:path w="853" h="2983" extrusionOk="0">
                  <a:moveTo>
                    <a:pt x="326" y="0"/>
                  </a:moveTo>
                  <a:lnTo>
                    <a:pt x="0" y="577"/>
                  </a:lnTo>
                  <a:lnTo>
                    <a:pt x="527" y="2983"/>
                  </a:lnTo>
                  <a:lnTo>
                    <a:pt x="853" y="2406"/>
                  </a:lnTo>
                  <a:lnTo>
                    <a:pt x="326" y="0"/>
                  </a:lnTo>
                  <a:close/>
                </a:path>
              </a:pathLst>
            </a:custGeom>
            <a:solidFill>
              <a:schemeClr val="accent1"/>
            </a:solidFill>
            <a:ln>
              <a:noFill/>
            </a:ln>
          </p:spPr>
          <p:txBody>
            <a:bodyPr spcFirstLastPara="1" wrap="square" lIns="170660" tIns="170660" rIns="170660" bIns="170660" anchor="ctr" anchorCtr="0">
              <a:noAutofit/>
            </a:bodyPr>
            <a:lstStyle/>
            <a:p>
              <a:endParaRPr sz="4097"/>
            </a:p>
          </p:txBody>
        </p:sp>
        <p:sp>
          <p:nvSpPr>
            <p:cNvPr id="1756" name="Google Shape;1756;p42"/>
            <p:cNvSpPr/>
            <p:nvPr/>
          </p:nvSpPr>
          <p:spPr>
            <a:xfrm>
              <a:off x="2200600" y="2585500"/>
              <a:ext cx="60800" cy="25075"/>
            </a:xfrm>
            <a:custGeom>
              <a:avLst/>
              <a:gdLst/>
              <a:ahLst/>
              <a:cxnLst/>
              <a:rect l="l" t="t" r="r" b="b"/>
              <a:pathLst>
                <a:path w="2432" h="1003" extrusionOk="0">
                  <a:moveTo>
                    <a:pt x="2431" y="0"/>
                  </a:moveTo>
                  <a:lnTo>
                    <a:pt x="276" y="477"/>
                  </a:lnTo>
                  <a:lnTo>
                    <a:pt x="0" y="1003"/>
                  </a:lnTo>
                  <a:lnTo>
                    <a:pt x="0" y="1003"/>
                  </a:lnTo>
                  <a:lnTo>
                    <a:pt x="2131" y="527"/>
                  </a:lnTo>
                  <a:lnTo>
                    <a:pt x="2431" y="0"/>
                  </a:lnTo>
                  <a:close/>
                </a:path>
              </a:pathLst>
            </a:custGeom>
            <a:solidFill>
              <a:schemeClr val="accent1"/>
            </a:solidFill>
            <a:ln>
              <a:noFill/>
            </a:ln>
          </p:spPr>
          <p:txBody>
            <a:bodyPr spcFirstLastPara="1" wrap="square" lIns="170660" tIns="170660" rIns="170660" bIns="170660" anchor="ctr" anchorCtr="0">
              <a:noAutofit/>
            </a:bodyPr>
            <a:lstStyle/>
            <a:p>
              <a:endParaRPr sz="4097"/>
            </a:p>
          </p:txBody>
        </p:sp>
        <p:sp>
          <p:nvSpPr>
            <p:cNvPr id="1757" name="Google Shape;1757;p42"/>
            <p:cNvSpPr/>
            <p:nvPr/>
          </p:nvSpPr>
          <p:spPr>
            <a:xfrm>
              <a:off x="2464375" y="2464575"/>
              <a:ext cx="144775" cy="43250"/>
            </a:xfrm>
            <a:custGeom>
              <a:avLst/>
              <a:gdLst/>
              <a:ahLst/>
              <a:cxnLst/>
              <a:rect l="l" t="t" r="r" b="b"/>
              <a:pathLst>
                <a:path w="5791" h="1730" extrusionOk="0">
                  <a:moveTo>
                    <a:pt x="5790" y="0"/>
                  </a:moveTo>
                  <a:lnTo>
                    <a:pt x="302" y="1203"/>
                  </a:lnTo>
                  <a:lnTo>
                    <a:pt x="1" y="1730"/>
                  </a:lnTo>
                  <a:lnTo>
                    <a:pt x="5515" y="527"/>
                  </a:lnTo>
                  <a:lnTo>
                    <a:pt x="5790" y="0"/>
                  </a:lnTo>
                  <a:close/>
                </a:path>
              </a:pathLst>
            </a:custGeom>
            <a:solidFill>
              <a:schemeClr val="accent1"/>
            </a:solidFill>
            <a:ln>
              <a:noFill/>
            </a:ln>
          </p:spPr>
          <p:txBody>
            <a:bodyPr spcFirstLastPara="1" wrap="square" lIns="170660" tIns="170660" rIns="170660" bIns="170660" anchor="ctr" anchorCtr="0">
              <a:noAutofit/>
            </a:bodyPr>
            <a:lstStyle/>
            <a:p>
              <a:endParaRPr sz="4097"/>
            </a:p>
          </p:txBody>
        </p:sp>
        <p:sp>
          <p:nvSpPr>
            <p:cNvPr id="1758" name="Google Shape;1758;p42"/>
            <p:cNvSpPr/>
            <p:nvPr/>
          </p:nvSpPr>
          <p:spPr>
            <a:xfrm>
              <a:off x="2954975" y="2366700"/>
              <a:ext cx="110300" cy="83475"/>
            </a:xfrm>
            <a:custGeom>
              <a:avLst/>
              <a:gdLst/>
              <a:ahLst/>
              <a:cxnLst/>
              <a:rect l="l" t="t" r="r" b="b"/>
              <a:pathLst>
                <a:path w="4412" h="3339" extrusionOk="0">
                  <a:moveTo>
                    <a:pt x="4159" y="1"/>
                  </a:moveTo>
                  <a:cubicBezTo>
                    <a:pt x="4143" y="1"/>
                    <a:pt x="4127" y="2"/>
                    <a:pt x="4111" y="5"/>
                  </a:cubicBezTo>
                  <a:lnTo>
                    <a:pt x="2282" y="406"/>
                  </a:lnTo>
                  <a:lnTo>
                    <a:pt x="1455" y="582"/>
                  </a:lnTo>
                  <a:lnTo>
                    <a:pt x="1179" y="1108"/>
                  </a:lnTo>
                  <a:lnTo>
                    <a:pt x="2156" y="908"/>
                  </a:lnTo>
                  <a:lnTo>
                    <a:pt x="2432" y="2186"/>
                  </a:lnTo>
                  <a:lnTo>
                    <a:pt x="277" y="2637"/>
                  </a:lnTo>
                  <a:lnTo>
                    <a:pt x="1" y="3163"/>
                  </a:lnTo>
                  <a:lnTo>
                    <a:pt x="2532" y="2612"/>
                  </a:lnTo>
                  <a:lnTo>
                    <a:pt x="2683" y="3339"/>
                  </a:lnTo>
                  <a:lnTo>
                    <a:pt x="3008" y="2762"/>
                  </a:lnTo>
                  <a:lnTo>
                    <a:pt x="2958" y="2512"/>
                  </a:lnTo>
                  <a:lnTo>
                    <a:pt x="3159" y="2487"/>
                  </a:lnTo>
                  <a:lnTo>
                    <a:pt x="3460" y="1960"/>
                  </a:lnTo>
                  <a:lnTo>
                    <a:pt x="2858" y="2086"/>
                  </a:lnTo>
                  <a:lnTo>
                    <a:pt x="2582" y="807"/>
                  </a:lnTo>
                  <a:lnTo>
                    <a:pt x="3986" y="507"/>
                  </a:lnTo>
                  <a:lnTo>
                    <a:pt x="4061" y="883"/>
                  </a:lnTo>
                  <a:lnTo>
                    <a:pt x="4412" y="306"/>
                  </a:lnTo>
                  <a:lnTo>
                    <a:pt x="4387" y="181"/>
                  </a:lnTo>
                  <a:cubicBezTo>
                    <a:pt x="4343" y="72"/>
                    <a:pt x="4262" y="1"/>
                    <a:pt x="4159" y="1"/>
                  </a:cubicBezTo>
                  <a:close/>
                </a:path>
              </a:pathLst>
            </a:custGeom>
            <a:solidFill>
              <a:schemeClr val="accent1"/>
            </a:solidFill>
            <a:ln>
              <a:noFill/>
            </a:ln>
          </p:spPr>
          <p:txBody>
            <a:bodyPr spcFirstLastPara="1" wrap="square" lIns="170660" tIns="170660" rIns="170660" bIns="170660" anchor="ctr" anchorCtr="0">
              <a:noAutofit/>
            </a:bodyPr>
            <a:lstStyle/>
            <a:p>
              <a:endParaRPr sz="4097"/>
            </a:p>
          </p:txBody>
        </p:sp>
        <p:sp>
          <p:nvSpPr>
            <p:cNvPr id="1759" name="Google Shape;1759;p42"/>
            <p:cNvSpPr/>
            <p:nvPr/>
          </p:nvSpPr>
          <p:spPr>
            <a:xfrm>
              <a:off x="2156725" y="2672600"/>
              <a:ext cx="21350" cy="73950"/>
            </a:xfrm>
            <a:custGeom>
              <a:avLst/>
              <a:gdLst/>
              <a:ahLst/>
              <a:cxnLst/>
              <a:rect l="l" t="t" r="r" b="b"/>
              <a:pathLst>
                <a:path w="854" h="2958" extrusionOk="0">
                  <a:moveTo>
                    <a:pt x="327" y="0"/>
                  </a:moveTo>
                  <a:lnTo>
                    <a:pt x="1" y="577"/>
                  </a:lnTo>
                  <a:lnTo>
                    <a:pt x="527" y="2958"/>
                  </a:lnTo>
                  <a:lnTo>
                    <a:pt x="853" y="2381"/>
                  </a:lnTo>
                  <a:lnTo>
                    <a:pt x="327" y="0"/>
                  </a:lnTo>
                  <a:close/>
                </a:path>
              </a:pathLst>
            </a:custGeom>
            <a:solidFill>
              <a:schemeClr val="accent1"/>
            </a:solidFill>
            <a:ln>
              <a:noFill/>
            </a:ln>
          </p:spPr>
          <p:txBody>
            <a:bodyPr spcFirstLastPara="1" wrap="square" lIns="170660" tIns="170660" rIns="170660" bIns="170660" anchor="ctr" anchorCtr="0">
              <a:noAutofit/>
            </a:bodyPr>
            <a:lstStyle/>
            <a:p>
              <a:endParaRPr sz="4097"/>
            </a:p>
          </p:txBody>
        </p:sp>
        <p:sp>
          <p:nvSpPr>
            <p:cNvPr id="1760" name="Google Shape;1760;p42"/>
            <p:cNvSpPr/>
            <p:nvPr/>
          </p:nvSpPr>
          <p:spPr>
            <a:xfrm>
              <a:off x="2755725" y="2419450"/>
              <a:ext cx="60825" cy="25100"/>
            </a:xfrm>
            <a:custGeom>
              <a:avLst/>
              <a:gdLst/>
              <a:ahLst/>
              <a:cxnLst/>
              <a:rect l="l" t="t" r="r" b="b"/>
              <a:pathLst>
                <a:path w="2433" h="1004" extrusionOk="0">
                  <a:moveTo>
                    <a:pt x="2432" y="1"/>
                  </a:moveTo>
                  <a:lnTo>
                    <a:pt x="277" y="477"/>
                  </a:lnTo>
                  <a:lnTo>
                    <a:pt x="1" y="1003"/>
                  </a:lnTo>
                  <a:lnTo>
                    <a:pt x="2131" y="527"/>
                  </a:lnTo>
                  <a:lnTo>
                    <a:pt x="2432" y="1"/>
                  </a:lnTo>
                  <a:close/>
                </a:path>
              </a:pathLst>
            </a:custGeom>
            <a:solidFill>
              <a:schemeClr val="accent1"/>
            </a:solidFill>
            <a:ln>
              <a:noFill/>
            </a:ln>
          </p:spPr>
          <p:txBody>
            <a:bodyPr spcFirstLastPara="1" wrap="square" lIns="170660" tIns="170660" rIns="170660" bIns="170660" anchor="ctr" anchorCtr="0">
              <a:noAutofit/>
            </a:bodyPr>
            <a:lstStyle/>
            <a:p>
              <a:endParaRPr sz="4097"/>
            </a:p>
          </p:txBody>
        </p:sp>
        <p:sp>
          <p:nvSpPr>
            <p:cNvPr id="1761" name="Google Shape;1761;p42"/>
            <p:cNvSpPr/>
            <p:nvPr/>
          </p:nvSpPr>
          <p:spPr>
            <a:xfrm>
              <a:off x="2424275" y="2999650"/>
              <a:ext cx="61425" cy="25100"/>
            </a:xfrm>
            <a:custGeom>
              <a:avLst/>
              <a:gdLst/>
              <a:ahLst/>
              <a:cxnLst/>
              <a:rect l="l" t="t" r="r" b="b"/>
              <a:pathLst>
                <a:path w="2457" h="1004" extrusionOk="0">
                  <a:moveTo>
                    <a:pt x="2457" y="1"/>
                  </a:moveTo>
                  <a:lnTo>
                    <a:pt x="302" y="477"/>
                  </a:lnTo>
                  <a:lnTo>
                    <a:pt x="1" y="1003"/>
                  </a:lnTo>
                  <a:lnTo>
                    <a:pt x="2156" y="527"/>
                  </a:lnTo>
                  <a:lnTo>
                    <a:pt x="2457" y="1"/>
                  </a:lnTo>
                  <a:close/>
                </a:path>
              </a:pathLst>
            </a:custGeom>
            <a:solidFill>
              <a:schemeClr val="accent1"/>
            </a:solidFill>
            <a:ln>
              <a:noFill/>
            </a:ln>
          </p:spPr>
          <p:txBody>
            <a:bodyPr spcFirstLastPara="1" wrap="square" lIns="170660" tIns="170660" rIns="170660" bIns="170660" anchor="ctr" anchorCtr="0">
              <a:noAutofit/>
            </a:bodyPr>
            <a:lstStyle/>
            <a:p>
              <a:endParaRPr sz="4097"/>
            </a:p>
          </p:txBody>
        </p:sp>
        <p:sp>
          <p:nvSpPr>
            <p:cNvPr id="1762" name="Google Shape;1762;p42"/>
            <p:cNvSpPr/>
            <p:nvPr/>
          </p:nvSpPr>
          <p:spPr>
            <a:xfrm>
              <a:off x="2229425" y="2534125"/>
              <a:ext cx="61425" cy="24450"/>
            </a:xfrm>
            <a:custGeom>
              <a:avLst/>
              <a:gdLst/>
              <a:ahLst/>
              <a:cxnLst/>
              <a:rect l="l" t="t" r="r" b="b"/>
              <a:pathLst>
                <a:path w="2457" h="978" extrusionOk="0">
                  <a:moveTo>
                    <a:pt x="2456" y="0"/>
                  </a:moveTo>
                  <a:lnTo>
                    <a:pt x="301" y="476"/>
                  </a:lnTo>
                  <a:lnTo>
                    <a:pt x="0" y="978"/>
                  </a:lnTo>
                  <a:lnTo>
                    <a:pt x="0" y="978"/>
                  </a:lnTo>
                  <a:lnTo>
                    <a:pt x="2156" y="527"/>
                  </a:lnTo>
                  <a:lnTo>
                    <a:pt x="2456" y="0"/>
                  </a:lnTo>
                  <a:close/>
                </a:path>
              </a:pathLst>
            </a:custGeom>
            <a:solidFill>
              <a:schemeClr val="accent1"/>
            </a:solidFill>
            <a:ln>
              <a:noFill/>
            </a:ln>
          </p:spPr>
          <p:txBody>
            <a:bodyPr spcFirstLastPara="1" wrap="square" lIns="170660" tIns="170660" rIns="170660" bIns="170660" anchor="ctr" anchorCtr="0">
              <a:noAutofit/>
            </a:bodyPr>
            <a:lstStyle/>
            <a:p>
              <a:endParaRPr sz="4097"/>
            </a:p>
          </p:txBody>
        </p:sp>
        <p:sp>
          <p:nvSpPr>
            <p:cNvPr id="1770" name="Google Shape;1770;p42"/>
            <p:cNvSpPr/>
            <p:nvPr/>
          </p:nvSpPr>
          <p:spPr>
            <a:xfrm>
              <a:off x="1643575" y="1991850"/>
              <a:ext cx="644150" cy="2198400"/>
            </a:xfrm>
            <a:custGeom>
              <a:avLst/>
              <a:gdLst/>
              <a:ahLst/>
              <a:cxnLst/>
              <a:rect l="l" t="t" r="r" b="b"/>
              <a:pathLst>
                <a:path w="25766" h="87936" extrusionOk="0">
                  <a:moveTo>
                    <a:pt x="5946" y="0"/>
                  </a:moveTo>
                  <a:cubicBezTo>
                    <a:pt x="5845" y="0"/>
                    <a:pt x="5742" y="12"/>
                    <a:pt x="5640" y="37"/>
                  </a:cubicBezTo>
                  <a:lnTo>
                    <a:pt x="1178" y="989"/>
                  </a:lnTo>
                  <a:cubicBezTo>
                    <a:pt x="477" y="1165"/>
                    <a:pt x="1" y="1867"/>
                    <a:pt x="151" y="2593"/>
                  </a:cubicBezTo>
                  <a:lnTo>
                    <a:pt x="18522" y="86880"/>
                  </a:lnTo>
                  <a:cubicBezTo>
                    <a:pt x="18653" y="87512"/>
                    <a:pt x="19220" y="87936"/>
                    <a:pt x="19845" y="87936"/>
                  </a:cubicBezTo>
                  <a:cubicBezTo>
                    <a:pt x="19938" y="87936"/>
                    <a:pt x="20032" y="87927"/>
                    <a:pt x="20126" y="87907"/>
                  </a:cubicBezTo>
                  <a:lnTo>
                    <a:pt x="24587" y="86930"/>
                  </a:lnTo>
                  <a:cubicBezTo>
                    <a:pt x="25314" y="86779"/>
                    <a:pt x="25765" y="86052"/>
                    <a:pt x="25615" y="85351"/>
                  </a:cubicBezTo>
                  <a:lnTo>
                    <a:pt x="7244" y="1039"/>
                  </a:lnTo>
                  <a:cubicBezTo>
                    <a:pt x="7115" y="437"/>
                    <a:pt x="6560" y="0"/>
                    <a:pt x="5946" y="0"/>
                  </a:cubicBezTo>
                  <a:close/>
                </a:path>
              </a:pathLst>
            </a:custGeom>
            <a:solidFill>
              <a:schemeClr val="dk2"/>
            </a:solidFill>
            <a:ln>
              <a:noFill/>
            </a:ln>
          </p:spPr>
          <p:txBody>
            <a:bodyPr spcFirstLastPara="1" wrap="square" lIns="170660" tIns="170660" rIns="170660" bIns="170660" anchor="ctr" anchorCtr="0">
              <a:noAutofit/>
            </a:bodyPr>
            <a:lstStyle/>
            <a:p>
              <a:endParaRPr sz="4097"/>
            </a:p>
          </p:txBody>
        </p:sp>
        <p:sp>
          <p:nvSpPr>
            <p:cNvPr id="1771" name="Google Shape;1771;p42"/>
            <p:cNvSpPr/>
            <p:nvPr/>
          </p:nvSpPr>
          <p:spPr>
            <a:xfrm>
              <a:off x="1775150" y="1991800"/>
              <a:ext cx="509425" cy="2175800"/>
            </a:xfrm>
            <a:custGeom>
              <a:avLst/>
              <a:gdLst/>
              <a:ahLst/>
              <a:cxnLst/>
              <a:rect l="l" t="t" r="r" b="b"/>
              <a:pathLst>
                <a:path w="20377" h="87032" extrusionOk="0">
                  <a:moveTo>
                    <a:pt x="699" y="0"/>
                  </a:moveTo>
                  <a:cubicBezTo>
                    <a:pt x="593" y="0"/>
                    <a:pt x="485" y="13"/>
                    <a:pt x="377" y="39"/>
                  </a:cubicBezTo>
                  <a:lnTo>
                    <a:pt x="1" y="114"/>
                  </a:lnTo>
                  <a:lnTo>
                    <a:pt x="18923" y="87032"/>
                  </a:lnTo>
                  <a:lnTo>
                    <a:pt x="19324" y="86932"/>
                  </a:lnTo>
                  <a:cubicBezTo>
                    <a:pt x="19926" y="86806"/>
                    <a:pt x="20352" y="86280"/>
                    <a:pt x="20377" y="85679"/>
                  </a:cubicBezTo>
                  <a:lnTo>
                    <a:pt x="1855" y="741"/>
                  </a:lnTo>
                  <a:cubicBezTo>
                    <a:pt x="1648" y="285"/>
                    <a:pt x="1201" y="0"/>
                    <a:pt x="699" y="0"/>
                  </a:cubicBezTo>
                  <a:close/>
                </a:path>
              </a:pathLst>
            </a:custGeom>
            <a:solidFill>
              <a:schemeClr val="dk1">
                <a:alpha val="56519"/>
              </a:schemeClr>
            </a:solidFill>
            <a:ln>
              <a:noFill/>
            </a:ln>
          </p:spPr>
          <p:txBody>
            <a:bodyPr spcFirstLastPara="1" wrap="square" lIns="170660" tIns="170660" rIns="170660" bIns="170660" anchor="ctr" anchorCtr="0">
              <a:noAutofit/>
            </a:bodyPr>
            <a:lstStyle/>
            <a:p>
              <a:endParaRPr sz="4097"/>
            </a:p>
          </p:txBody>
        </p:sp>
        <p:sp>
          <p:nvSpPr>
            <p:cNvPr id="1772" name="Google Shape;1772;p42"/>
            <p:cNvSpPr/>
            <p:nvPr/>
          </p:nvSpPr>
          <p:spPr>
            <a:xfrm>
              <a:off x="1689950" y="2222725"/>
              <a:ext cx="140375" cy="53275"/>
            </a:xfrm>
            <a:custGeom>
              <a:avLst/>
              <a:gdLst/>
              <a:ahLst/>
              <a:cxnLst/>
              <a:rect l="l" t="t" r="r" b="b"/>
              <a:pathLst>
                <a:path w="5615" h="2131" extrusionOk="0">
                  <a:moveTo>
                    <a:pt x="5389" y="0"/>
                  </a:moveTo>
                  <a:lnTo>
                    <a:pt x="0" y="1153"/>
                  </a:lnTo>
                  <a:lnTo>
                    <a:pt x="226" y="2130"/>
                  </a:lnTo>
                  <a:lnTo>
                    <a:pt x="5614" y="952"/>
                  </a:lnTo>
                  <a:lnTo>
                    <a:pt x="5389" y="0"/>
                  </a:lnTo>
                  <a:close/>
                </a:path>
              </a:pathLst>
            </a:custGeom>
            <a:solidFill>
              <a:schemeClr val="lt2"/>
            </a:solidFill>
            <a:ln>
              <a:noFill/>
            </a:ln>
          </p:spPr>
          <p:txBody>
            <a:bodyPr spcFirstLastPara="1" wrap="square" lIns="170660" tIns="170660" rIns="170660" bIns="170660" anchor="ctr" anchorCtr="0">
              <a:noAutofit/>
            </a:bodyPr>
            <a:lstStyle/>
            <a:p>
              <a:endParaRPr sz="4097"/>
            </a:p>
          </p:txBody>
        </p:sp>
        <p:sp>
          <p:nvSpPr>
            <p:cNvPr id="1773" name="Google Shape;1773;p42"/>
            <p:cNvSpPr/>
            <p:nvPr/>
          </p:nvSpPr>
          <p:spPr>
            <a:xfrm>
              <a:off x="1678675" y="2168200"/>
              <a:ext cx="139750" cy="53900"/>
            </a:xfrm>
            <a:custGeom>
              <a:avLst/>
              <a:gdLst/>
              <a:ahLst/>
              <a:cxnLst/>
              <a:rect l="l" t="t" r="r" b="b"/>
              <a:pathLst>
                <a:path w="5590" h="2156" extrusionOk="0">
                  <a:moveTo>
                    <a:pt x="5363" y="1"/>
                  </a:moveTo>
                  <a:lnTo>
                    <a:pt x="0" y="1179"/>
                  </a:lnTo>
                  <a:lnTo>
                    <a:pt x="201" y="2156"/>
                  </a:lnTo>
                  <a:lnTo>
                    <a:pt x="5589" y="978"/>
                  </a:lnTo>
                  <a:lnTo>
                    <a:pt x="5363" y="1"/>
                  </a:lnTo>
                  <a:close/>
                </a:path>
              </a:pathLst>
            </a:custGeom>
            <a:solidFill>
              <a:schemeClr val="lt2"/>
            </a:solidFill>
            <a:ln>
              <a:noFill/>
            </a:ln>
          </p:spPr>
          <p:txBody>
            <a:bodyPr spcFirstLastPara="1" wrap="square" lIns="170660" tIns="170660" rIns="170660" bIns="170660" anchor="ctr" anchorCtr="0">
              <a:noAutofit/>
            </a:bodyPr>
            <a:lstStyle/>
            <a:p>
              <a:endParaRPr sz="4097"/>
            </a:p>
          </p:txBody>
        </p:sp>
        <p:sp>
          <p:nvSpPr>
            <p:cNvPr id="1774" name="Google Shape;1774;p42"/>
            <p:cNvSpPr/>
            <p:nvPr/>
          </p:nvSpPr>
          <p:spPr>
            <a:xfrm>
              <a:off x="1701850" y="2276600"/>
              <a:ext cx="139750" cy="53275"/>
            </a:xfrm>
            <a:custGeom>
              <a:avLst/>
              <a:gdLst/>
              <a:ahLst/>
              <a:cxnLst/>
              <a:rect l="l" t="t" r="r" b="b"/>
              <a:pathLst>
                <a:path w="5590" h="2131" extrusionOk="0">
                  <a:moveTo>
                    <a:pt x="5389" y="0"/>
                  </a:moveTo>
                  <a:lnTo>
                    <a:pt x="0" y="1178"/>
                  </a:lnTo>
                  <a:lnTo>
                    <a:pt x="226" y="2131"/>
                  </a:lnTo>
                  <a:lnTo>
                    <a:pt x="5589" y="978"/>
                  </a:lnTo>
                  <a:lnTo>
                    <a:pt x="5389" y="0"/>
                  </a:lnTo>
                  <a:close/>
                </a:path>
              </a:pathLst>
            </a:custGeom>
            <a:solidFill>
              <a:schemeClr val="lt2"/>
            </a:solidFill>
            <a:ln>
              <a:noFill/>
            </a:ln>
          </p:spPr>
          <p:txBody>
            <a:bodyPr spcFirstLastPara="1" wrap="square" lIns="170660" tIns="170660" rIns="170660" bIns="170660" anchor="ctr" anchorCtr="0">
              <a:noAutofit/>
            </a:bodyPr>
            <a:lstStyle/>
            <a:p>
              <a:endParaRPr sz="4097"/>
            </a:p>
          </p:txBody>
        </p:sp>
        <p:sp>
          <p:nvSpPr>
            <p:cNvPr id="1775" name="Google Shape;1775;p42"/>
            <p:cNvSpPr/>
            <p:nvPr/>
          </p:nvSpPr>
          <p:spPr>
            <a:xfrm>
              <a:off x="1824650" y="2213325"/>
              <a:ext cx="47025" cy="33225"/>
            </a:xfrm>
            <a:custGeom>
              <a:avLst/>
              <a:gdLst/>
              <a:ahLst/>
              <a:cxnLst/>
              <a:rect l="l" t="t" r="r" b="b"/>
              <a:pathLst>
                <a:path w="1881" h="1329" extrusionOk="0">
                  <a:moveTo>
                    <a:pt x="1655" y="0"/>
                  </a:moveTo>
                  <a:lnTo>
                    <a:pt x="1" y="376"/>
                  </a:lnTo>
                  <a:lnTo>
                    <a:pt x="226" y="1328"/>
                  </a:lnTo>
                  <a:lnTo>
                    <a:pt x="1880" y="978"/>
                  </a:lnTo>
                  <a:lnTo>
                    <a:pt x="1655" y="0"/>
                  </a:lnTo>
                  <a:close/>
                </a:path>
              </a:pathLst>
            </a:custGeom>
            <a:solidFill>
              <a:schemeClr val="accent1"/>
            </a:solidFill>
            <a:ln>
              <a:noFill/>
            </a:ln>
          </p:spPr>
          <p:txBody>
            <a:bodyPr spcFirstLastPara="1" wrap="square" lIns="170660" tIns="170660" rIns="170660" bIns="170660" anchor="ctr" anchorCtr="0">
              <a:noAutofit/>
            </a:bodyPr>
            <a:lstStyle/>
            <a:p>
              <a:endParaRPr sz="4097"/>
            </a:p>
          </p:txBody>
        </p:sp>
        <p:sp>
          <p:nvSpPr>
            <p:cNvPr id="1776" name="Google Shape;1776;p42"/>
            <p:cNvSpPr/>
            <p:nvPr/>
          </p:nvSpPr>
          <p:spPr>
            <a:xfrm>
              <a:off x="1812750" y="2159425"/>
              <a:ext cx="47025" cy="33225"/>
            </a:xfrm>
            <a:custGeom>
              <a:avLst/>
              <a:gdLst/>
              <a:ahLst/>
              <a:cxnLst/>
              <a:rect l="l" t="t" r="r" b="b"/>
              <a:pathLst>
                <a:path w="1881" h="1329" extrusionOk="0">
                  <a:moveTo>
                    <a:pt x="1680" y="1"/>
                  </a:moveTo>
                  <a:lnTo>
                    <a:pt x="0" y="352"/>
                  </a:lnTo>
                  <a:lnTo>
                    <a:pt x="226" y="1329"/>
                  </a:lnTo>
                  <a:lnTo>
                    <a:pt x="1880" y="978"/>
                  </a:lnTo>
                  <a:lnTo>
                    <a:pt x="1680" y="1"/>
                  </a:lnTo>
                  <a:close/>
                </a:path>
              </a:pathLst>
            </a:custGeom>
            <a:solidFill>
              <a:schemeClr val="accent1"/>
            </a:solidFill>
            <a:ln>
              <a:noFill/>
            </a:ln>
          </p:spPr>
          <p:txBody>
            <a:bodyPr spcFirstLastPara="1" wrap="square" lIns="170660" tIns="170660" rIns="170660" bIns="170660" anchor="ctr" anchorCtr="0">
              <a:noAutofit/>
            </a:bodyPr>
            <a:lstStyle/>
            <a:p>
              <a:endParaRPr sz="4097"/>
            </a:p>
          </p:txBody>
        </p:sp>
        <p:sp>
          <p:nvSpPr>
            <p:cNvPr id="1777" name="Google Shape;1777;p42"/>
            <p:cNvSpPr/>
            <p:nvPr/>
          </p:nvSpPr>
          <p:spPr>
            <a:xfrm>
              <a:off x="1836550" y="2267200"/>
              <a:ext cx="47025" cy="33850"/>
            </a:xfrm>
            <a:custGeom>
              <a:avLst/>
              <a:gdLst/>
              <a:ahLst/>
              <a:cxnLst/>
              <a:rect l="l" t="t" r="r" b="b"/>
              <a:pathLst>
                <a:path w="1881" h="1354" extrusionOk="0">
                  <a:moveTo>
                    <a:pt x="1655" y="0"/>
                  </a:moveTo>
                  <a:lnTo>
                    <a:pt x="1" y="376"/>
                  </a:lnTo>
                  <a:lnTo>
                    <a:pt x="201" y="1354"/>
                  </a:lnTo>
                  <a:lnTo>
                    <a:pt x="1881" y="978"/>
                  </a:lnTo>
                  <a:lnTo>
                    <a:pt x="1655" y="0"/>
                  </a:lnTo>
                  <a:close/>
                </a:path>
              </a:pathLst>
            </a:custGeom>
            <a:solidFill>
              <a:schemeClr val="accent1"/>
            </a:solidFill>
            <a:ln>
              <a:noFill/>
            </a:ln>
          </p:spPr>
          <p:txBody>
            <a:bodyPr spcFirstLastPara="1" wrap="square" lIns="170660" tIns="170660" rIns="170660" bIns="170660" anchor="ctr" anchorCtr="0">
              <a:noAutofit/>
            </a:bodyPr>
            <a:lstStyle/>
            <a:p>
              <a:endParaRPr sz="4097"/>
            </a:p>
          </p:txBody>
        </p:sp>
      </p:grpSp>
      <p:sp>
        <p:nvSpPr>
          <p:cNvPr id="2" name="Google Shape;1739;p42">
            <a:extLst>
              <a:ext uri="{FF2B5EF4-FFF2-40B4-BE49-F238E27FC236}">
                <a16:creationId xmlns:a16="http://schemas.microsoft.com/office/drawing/2014/main" id="{72CAC2ED-72EF-5653-485C-788F754BF6A9}"/>
              </a:ext>
            </a:extLst>
          </p:cNvPr>
          <p:cNvSpPr txBox="1">
            <a:spLocks/>
          </p:cNvSpPr>
          <p:nvPr/>
        </p:nvSpPr>
        <p:spPr>
          <a:xfrm rot="20667630">
            <a:off x="11829261" y="3879873"/>
            <a:ext cx="1688755" cy="785680"/>
          </a:xfrm>
          <a:prstGeom prst="rect">
            <a:avLst/>
          </a:prstGeom>
          <a:noFill/>
          <a:ln>
            <a:noFill/>
          </a:ln>
        </p:spPr>
        <p:txBody>
          <a:bodyPr spcFirstLastPara="1" wrap="square" lIns="170660" tIns="170660" rIns="170660" bIns="17066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layfair Display"/>
              <a:buNone/>
              <a:defRPr sz="6720" b="0" i="0" u="none" strike="noStrike" cap="none">
                <a:solidFill>
                  <a:schemeClr val="accent1"/>
                </a:solidFill>
                <a:latin typeface="Playfair Display"/>
                <a:ea typeface="Playfair Display"/>
                <a:cs typeface="Playfair Display"/>
                <a:sym typeface="Playfair Display"/>
              </a:defRPr>
            </a:lvl1pPr>
            <a:lvl2pPr marR="0" lvl="1" algn="ctr" rtl="0">
              <a:lnSpc>
                <a:spcPct val="100000"/>
              </a:lnSpc>
              <a:spcBef>
                <a:spcPts val="0"/>
              </a:spcBef>
              <a:spcAft>
                <a:spcPts val="0"/>
              </a:spcAft>
              <a:buClr>
                <a:schemeClr val="dk1"/>
              </a:buClr>
              <a:buSzPts val="3600"/>
              <a:buFont typeface="Bebas Neue"/>
              <a:buNone/>
              <a:defRPr sz="504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600"/>
              <a:buFont typeface="Bebas Neue"/>
              <a:buNone/>
              <a:defRPr sz="504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600"/>
              <a:buFont typeface="Bebas Neue"/>
              <a:buNone/>
              <a:defRPr sz="504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600"/>
              <a:buFont typeface="Bebas Neue"/>
              <a:buNone/>
              <a:defRPr sz="504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600"/>
              <a:buFont typeface="Bebas Neue"/>
              <a:buNone/>
              <a:defRPr sz="504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600"/>
              <a:buFont typeface="Bebas Neue"/>
              <a:buNone/>
              <a:defRPr sz="504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600"/>
              <a:buFont typeface="Bebas Neue"/>
              <a:buNone/>
              <a:defRPr sz="504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600"/>
              <a:buFont typeface="Bebas Neue"/>
              <a:buNone/>
              <a:defRPr sz="5040" b="0" i="0" u="none" strike="noStrike" cap="none">
                <a:solidFill>
                  <a:schemeClr val="dk1"/>
                </a:solidFill>
                <a:latin typeface="Bebas Neue"/>
                <a:ea typeface="Bebas Neue"/>
                <a:cs typeface="Bebas Neue"/>
                <a:sym typeface="Bebas Neue"/>
              </a:defRPr>
            </a:lvl9pPr>
          </a:lstStyle>
          <a:p>
            <a:r>
              <a:rPr lang="fr-FR" sz="3600" dirty="0" err="1"/>
              <a:t>Ethics</a:t>
            </a:r>
            <a:endParaRPr lang="fr-FR" sz="3600"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30"/>
        <p:cNvGrpSpPr/>
        <p:nvPr/>
      </p:nvGrpSpPr>
      <p:grpSpPr>
        <a:xfrm>
          <a:off x="0" y="0"/>
          <a:ext cx="0" cy="0"/>
          <a:chOff x="0" y="0"/>
          <a:chExt cx="0" cy="0"/>
        </a:xfrm>
      </p:grpSpPr>
      <p:sp>
        <p:nvSpPr>
          <p:cNvPr id="2131" name="Google Shape;2131;p53"/>
          <p:cNvSpPr/>
          <p:nvPr/>
        </p:nvSpPr>
        <p:spPr>
          <a:xfrm>
            <a:off x="11585624" y="5170606"/>
            <a:ext cx="4324935" cy="3718148"/>
          </a:xfrm>
          <a:prstGeom prst="rect">
            <a:avLst/>
          </a:prstGeom>
          <a:noFill/>
          <a:ln w="9525" cap="flat" cmpd="sng">
            <a:solidFill>
              <a:schemeClr val="lt1"/>
            </a:solidFill>
            <a:prstDash val="solid"/>
            <a:round/>
            <a:headEnd type="none" w="sm" len="sm"/>
            <a:tailEnd type="none" w="sm" len="sm"/>
          </a:ln>
        </p:spPr>
        <p:txBody>
          <a:bodyPr spcFirstLastPara="1" wrap="square" lIns="170660" tIns="170660" rIns="170660" bIns="170660" anchor="ctr" anchorCtr="0">
            <a:noAutofit/>
          </a:bodyPr>
          <a:lstStyle/>
          <a:p>
            <a:endParaRPr sz="4097"/>
          </a:p>
        </p:txBody>
      </p:sp>
      <p:sp>
        <p:nvSpPr>
          <p:cNvPr id="2132" name="Google Shape;2132;p53"/>
          <p:cNvSpPr txBox="1">
            <a:spLocks noGrp="1"/>
          </p:cNvSpPr>
          <p:nvPr>
            <p:ph type="title"/>
          </p:nvPr>
        </p:nvSpPr>
        <p:spPr>
          <a:xfrm>
            <a:off x="1371598" y="186790"/>
            <a:ext cx="14325603" cy="1791265"/>
          </a:xfrm>
          <a:prstGeom prst="rect">
            <a:avLst/>
          </a:prstGeom>
        </p:spPr>
        <p:txBody>
          <a:bodyPr spcFirstLastPara="1" wrap="square" lIns="170660" tIns="170660" rIns="170660" bIns="170660" anchor="b" anchorCtr="0">
            <a:noAutofit/>
          </a:bodyPr>
          <a:lstStyle/>
          <a:p>
            <a:pPr algn="ctr"/>
            <a:r>
              <a:rPr lang="en-US" sz="3200" dirty="0"/>
              <a:t>These alternatives aim to emphasize compassionate care, relieve suffering, and honor the dignity of individuals at the end of life without resorting to euthanasia.</a:t>
            </a:r>
            <a:endParaRPr sz="3200" dirty="0"/>
          </a:p>
        </p:txBody>
      </p:sp>
      <p:sp>
        <p:nvSpPr>
          <p:cNvPr id="2133" name="Google Shape;2133;p53"/>
          <p:cNvSpPr txBox="1">
            <a:spLocks noGrp="1"/>
          </p:cNvSpPr>
          <p:nvPr>
            <p:ph type="subTitle" idx="1"/>
          </p:nvPr>
        </p:nvSpPr>
        <p:spPr>
          <a:xfrm>
            <a:off x="944683" y="5056283"/>
            <a:ext cx="10534262" cy="3275059"/>
          </a:xfrm>
          <a:prstGeom prst="rect">
            <a:avLst/>
          </a:prstGeom>
        </p:spPr>
        <p:txBody>
          <a:bodyPr spcFirstLastPara="1" wrap="square" lIns="170660" tIns="170660" rIns="170660" bIns="170660" anchor="t" anchorCtr="0">
            <a:noAutofit/>
          </a:bodyPr>
          <a:lstStyle/>
          <a:p>
            <a:pPr marL="495300" indent="-342900" algn="l">
              <a:buClr>
                <a:schemeClr val="bg1"/>
              </a:buClr>
              <a:buSzPct val="100000"/>
              <a:buFont typeface="Arial" panose="020B0604020202020204" pitchFamily="34" charset="0"/>
              <a:buChar char="•"/>
            </a:pPr>
            <a:r>
              <a:rPr lang="en-US" sz="2400" b="1" i="1" dirty="0"/>
              <a:t>Psychosocial Support</a:t>
            </a:r>
            <a:r>
              <a:rPr lang="en-US" sz="2400" dirty="0"/>
              <a:t>, Address emotional well-being through social workers, counselors, and support groups, acknowledging and managing psychological distress.</a:t>
            </a:r>
          </a:p>
          <a:p>
            <a:pPr marL="495300" indent="-342900" algn="l">
              <a:buClr>
                <a:schemeClr val="bg1"/>
              </a:buClr>
              <a:buSzPct val="100000"/>
              <a:buFont typeface="Arial" panose="020B0604020202020204" pitchFamily="34" charset="0"/>
              <a:buChar char="•"/>
            </a:pPr>
            <a:r>
              <a:rPr lang="en-US" sz="2400" dirty="0"/>
              <a:t>Establishing clear legal </a:t>
            </a:r>
            <a:r>
              <a:rPr lang="en-US" sz="2400" b="1" i="1" dirty="0"/>
              <a:t>Ethical Frameworks</a:t>
            </a:r>
            <a:r>
              <a:rPr lang="en-US" sz="2400" dirty="0"/>
              <a:t> that balance individual autonomy with the protection of vulnerable individuals, reflecting societal values.</a:t>
            </a:r>
          </a:p>
          <a:p>
            <a:pPr marL="495300" indent="-342900" algn="l">
              <a:buClr>
                <a:schemeClr val="bg1"/>
              </a:buClr>
              <a:buSzPct val="100000"/>
              <a:buFont typeface="Arial" panose="020B0604020202020204" pitchFamily="34" charset="0"/>
              <a:buChar char="•"/>
            </a:pPr>
            <a:r>
              <a:rPr lang="en-US" sz="2400" b="1" i="1" dirty="0"/>
              <a:t>Spiritual and Religious Support</a:t>
            </a:r>
            <a:r>
              <a:rPr lang="en-US" sz="2400" b="1" dirty="0"/>
              <a:t>,</a:t>
            </a:r>
            <a:r>
              <a:rPr lang="en-US" sz="2400" dirty="0"/>
              <a:t> Recognize the importance of faith in end-of-life care, providing access to chaplains or spiritual counselors.</a:t>
            </a:r>
          </a:p>
          <a:p>
            <a:pPr marL="0" indent="0"/>
            <a:endParaRPr sz="3200" dirty="0"/>
          </a:p>
        </p:txBody>
      </p:sp>
      <p:pic>
        <p:nvPicPr>
          <p:cNvPr id="2134" name="Google Shape;2134;p53"/>
          <p:cNvPicPr preferRelativeResize="0">
            <a:picLocks noGrp="1"/>
          </p:cNvPicPr>
          <p:nvPr>
            <p:ph type="pic" idx="2"/>
          </p:nvPr>
        </p:nvPicPr>
        <p:blipFill rotWithShape="1">
          <a:blip r:embed="rId3">
            <a:alphaModFix/>
          </a:blip>
          <a:srcRect l="15603" r="15596"/>
          <a:stretch/>
        </p:blipFill>
        <p:spPr>
          <a:xfrm>
            <a:off x="11436380" y="4983502"/>
            <a:ext cx="4260821" cy="3718177"/>
          </a:xfrm>
          <a:prstGeom prst="rect">
            <a:avLst/>
          </a:prstGeom>
        </p:spPr>
      </p:pic>
      <p:sp>
        <p:nvSpPr>
          <p:cNvPr id="3" name="ZoneTexte 2">
            <a:extLst>
              <a:ext uri="{FF2B5EF4-FFF2-40B4-BE49-F238E27FC236}">
                <a16:creationId xmlns:a16="http://schemas.microsoft.com/office/drawing/2014/main" id="{BE43B937-EFF7-E8BA-1E8C-C95D8AD6F436}"/>
              </a:ext>
            </a:extLst>
          </p:cNvPr>
          <p:cNvSpPr txBox="1"/>
          <p:nvPr/>
        </p:nvSpPr>
        <p:spPr>
          <a:xfrm>
            <a:off x="1158241" y="1936514"/>
            <a:ext cx="14980920" cy="3046988"/>
          </a:xfrm>
          <a:prstGeom prst="rect">
            <a:avLst/>
          </a:prstGeom>
          <a:noFill/>
        </p:spPr>
        <p:txBody>
          <a:bodyPr wrap="square">
            <a:spAutoFit/>
          </a:bodyPr>
          <a:lstStyle/>
          <a:p>
            <a:pPr marL="342900" indent="-342900" algn="l">
              <a:buClr>
                <a:schemeClr val="bg1"/>
              </a:buClr>
              <a:buFont typeface="Arial" panose="020B0604020202020204" pitchFamily="34" charset="0"/>
              <a:buChar char="•"/>
            </a:pPr>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Improvement of </a:t>
            </a:r>
            <a:r>
              <a:rPr lang="en-US" sz="2400" b="1" i="1" dirty="0">
                <a:solidFill>
                  <a:schemeClr val="bg1"/>
                </a:solidFill>
                <a:latin typeface="Lato" panose="020F0502020204030203" pitchFamily="34" charset="0"/>
                <a:ea typeface="Lato" panose="020F0502020204030203" pitchFamily="34" charset="0"/>
                <a:cs typeface="Lato" panose="020F0502020204030203" pitchFamily="34" charset="0"/>
              </a:rPr>
              <a:t>Palliative Care</a:t>
            </a:r>
            <a:r>
              <a:rPr lang="en-US" sz="2400" b="1"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prioritize specialized care aimed at alleviating pain and improving the quality of life for individuals with serious illnesses.</a:t>
            </a:r>
          </a:p>
          <a:p>
            <a:pPr marL="342900" indent="-342900">
              <a:buClr>
                <a:schemeClr val="bg1"/>
              </a:buClr>
              <a:buFont typeface="Arial" panose="020B0604020202020204" pitchFamily="34" charset="0"/>
              <a:buChar char="•"/>
            </a:pPr>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Terminal dehydration. (The voluntary stopping of eating and drinking.)</a:t>
            </a:r>
          </a:p>
          <a:p>
            <a:pPr marL="342900" indent="-342900" algn="l">
              <a:buClr>
                <a:schemeClr val="bg1"/>
              </a:buClr>
              <a:buFont typeface="Arial" panose="020B0604020202020204" pitchFamily="34" charset="0"/>
              <a:buChar char="•"/>
            </a:pPr>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Encouraging individuals to engage in </a:t>
            </a:r>
            <a:r>
              <a:rPr lang="en-US" sz="2400" b="1" i="1" dirty="0">
                <a:solidFill>
                  <a:schemeClr val="bg1"/>
                </a:solidFill>
                <a:latin typeface="Lato" panose="020F0502020204030203" pitchFamily="34" charset="0"/>
                <a:ea typeface="Lato" panose="020F0502020204030203" pitchFamily="34" charset="0"/>
                <a:cs typeface="Lato" panose="020F0502020204030203" pitchFamily="34" charset="0"/>
              </a:rPr>
              <a:t>Advance Care Planning </a:t>
            </a:r>
            <a:r>
              <a:rPr lang="en-US" sz="2400" b="1" dirty="0">
                <a:solidFill>
                  <a:schemeClr val="bg1"/>
                </a:solidFill>
                <a:latin typeface="Lato" panose="020F0502020204030203" pitchFamily="34" charset="0"/>
                <a:ea typeface="Lato" panose="020F0502020204030203" pitchFamily="34" charset="0"/>
                <a:cs typeface="Lato" panose="020F0502020204030203" pitchFamily="34" charset="0"/>
              </a:rPr>
              <a:t>to f</a:t>
            </a:r>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acilitate discussions and clarify healthcare preferences, goals, and values, allowing individuals to document their wishes through advance directives and living wills.</a:t>
            </a:r>
          </a:p>
          <a:p>
            <a:pPr marL="342900" indent="-342900" algn="l">
              <a:buClr>
                <a:schemeClr val="bg1"/>
              </a:buClr>
              <a:buFont typeface="Arial" panose="020B0604020202020204" pitchFamily="34" charset="0"/>
              <a:buChar char="•"/>
            </a:pPr>
            <a:r>
              <a:rPr lang="en-US" sz="2400" b="1" i="1" dirty="0">
                <a:solidFill>
                  <a:schemeClr val="bg1"/>
                </a:solidFill>
                <a:latin typeface="Lato" panose="020F0502020204030203" pitchFamily="34" charset="0"/>
                <a:ea typeface="Lato" panose="020F0502020204030203" pitchFamily="34" charset="0"/>
                <a:cs typeface="Lato" panose="020F0502020204030203" pitchFamily="34" charset="0"/>
              </a:rPr>
              <a:t>Improved Communication </a:t>
            </a:r>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to foster open dialogue among healthcare professionals, patients, and families to ensure shared understanding and informed decision-making.</a:t>
            </a:r>
          </a:p>
        </p:txBody>
      </p:sp>
      <p:sp>
        <p:nvSpPr>
          <p:cNvPr id="2" name="Rectangle : coins arrondis 1">
            <a:extLst>
              <a:ext uri="{FF2B5EF4-FFF2-40B4-BE49-F238E27FC236}">
                <a16:creationId xmlns:a16="http://schemas.microsoft.com/office/drawing/2014/main" id="{88CA1F72-B928-886C-749A-4E0852778046}"/>
              </a:ext>
            </a:extLst>
          </p:cNvPr>
          <p:cNvSpPr/>
          <p:nvPr/>
        </p:nvSpPr>
        <p:spPr>
          <a:xfrm>
            <a:off x="1158241" y="1878904"/>
            <a:ext cx="14980920" cy="3063056"/>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 coins arrondis 3">
            <a:extLst>
              <a:ext uri="{FF2B5EF4-FFF2-40B4-BE49-F238E27FC236}">
                <a16:creationId xmlns:a16="http://schemas.microsoft.com/office/drawing/2014/main" id="{AD5E7083-69FF-4478-54D2-8AE971289B35}"/>
              </a:ext>
            </a:extLst>
          </p:cNvPr>
          <p:cNvSpPr/>
          <p:nvPr/>
        </p:nvSpPr>
        <p:spPr>
          <a:xfrm>
            <a:off x="1158241" y="5056283"/>
            <a:ext cx="10056290" cy="3396415"/>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32"/>
                                        </p:tgtEl>
                                        <p:attrNameLst>
                                          <p:attrName>style.visibility</p:attrName>
                                        </p:attrNameLst>
                                      </p:cBhvr>
                                      <p:to>
                                        <p:strVal val="visible"/>
                                      </p:to>
                                    </p:set>
                                    <p:animEffect transition="in" filter="fade">
                                      <p:cBhvr>
                                        <p:cTn id="7" dur="1000"/>
                                        <p:tgtEl>
                                          <p:spTgt spid="2132"/>
                                        </p:tgtEl>
                                      </p:cBhvr>
                                    </p:animEffect>
                                    <p:anim calcmode="lin" valueType="num">
                                      <p:cBhvr>
                                        <p:cTn id="8" dur="1000" fill="hold"/>
                                        <p:tgtEl>
                                          <p:spTgt spid="2132"/>
                                        </p:tgtEl>
                                        <p:attrNameLst>
                                          <p:attrName>ppt_x</p:attrName>
                                        </p:attrNameLst>
                                      </p:cBhvr>
                                      <p:tavLst>
                                        <p:tav tm="0">
                                          <p:val>
                                            <p:strVal val="#ppt_x"/>
                                          </p:val>
                                        </p:tav>
                                        <p:tav tm="100000">
                                          <p:val>
                                            <p:strVal val="#ppt_x"/>
                                          </p:val>
                                        </p:tav>
                                      </p:tavLst>
                                    </p:anim>
                                    <p:anim calcmode="lin" valueType="num">
                                      <p:cBhvr>
                                        <p:cTn id="9" dur="1000" fill="hold"/>
                                        <p:tgtEl>
                                          <p:spTgt spid="21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133">
                                            <p:txEl>
                                              <p:pRg st="0" end="0"/>
                                            </p:txEl>
                                          </p:spTgt>
                                        </p:tgtEl>
                                        <p:attrNameLst>
                                          <p:attrName>style.visibility</p:attrName>
                                        </p:attrNameLst>
                                      </p:cBhvr>
                                      <p:to>
                                        <p:strVal val="visible"/>
                                      </p:to>
                                    </p:set>
                                    <p:animEffect transition="in" filter="fade">
                                      <p:cBhvr>
                                        <p:cTn id="26" dur="1000"/>
                                        <p:tgtEl>
                                          <p:spTgt spid="2133">
                                            <p:txEl>
                                              <p:pRg st="0" end="0"/>
                                            </p:txEl>
                                          </p:spTgt>
                                        </p:tgtEl>
                                      </p:cBhvr>
                                    </p:animEffect>
                                    <p:anim calcmode="lin" valueType="num">
                                      <p:cBhvr>
                                        <p:cTn id="27" dur="1000" fill="hold"/>
                                        <p:tgtEl>
                                          <p:spTgt spid="2133">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213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133">
                                            <p:txEl>
                                              <p:pRg st="1" end="1"/>
                                            </p:txEl>
                                          </p:spTgt>
                                        </p:tgtEl>
                                        <p:attrNameLst>
                                          <p:attrName>style.visibility</p:attrName>
                                        </p:attrNameLst>
                                      </p:cBhvr>
                                      <p:to>
                                        <p:strVal val="visible"/>
                                      </p:to>
                                    </p:set>
                                    <p:animEffect transition="in" filter="fade">
                                      <p:cBhvr>
                                        <p:cTn id="33" dur="1000"/>
                                        <p:tgtEl>
                                          <p:spTgt spid="2133">
                                            <p:txEl>
                                              <p:pRg st="1" end="1"/>
                                            </p:txEl>
                                          </p:spTgt>
                                        </p:tgtEl>
                                      </p:cBhvr>
                                    </p:animEffect>
                                    <p:anim calcmode="lin" valueType="num">
                                      <p:cBhvr>
                                        <p:cTn id="34" dur="1000" fill="hold"/>
                                        <p:tgtEl>
                                          <p:spTgt spid="2133">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213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133">
                                            <p:txEl>
                                              <p:pRg st="2" end="2"/>
                                            </p:txEl>
                                          </p:spTgt>
                                        </p:tgtEl>
                                        <p:attrNameLst>
                                          <p:attrName>style.visibility</p:attrName>
                                        </p:attrNameLst>
                                      </p:cBhvr>
                                      <p:to>
                                        <p:strVal val="visible"/>
                                      </p:to>
                                    </p:set>
                                    <p:animEffect transition="in" filter="fade">
                                      <p:cBhvr>
                                        <p:cTn id="40" dur="1000"/>
                                        <p:tgtEl>
                                          <p:spTgt spid="2133">
                                            <p:txEl>
                                              <p:pRg st="2" end="2"/>
                                            </p:txEl>
                                          </p:spTgt>
                                        </p:tgtEl>
                                      </p:cBhvr>
                                    </p:animEffect>
                                    <p:anim calcmode="lin" valueType="num">
                                      <p:cBhvr>
                                        <p:cTn id="41" dur="1000" fill="hold"/>
                                        <p:tgtEl>
                                          <p:spTgt spid="213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133">
                                            <p:txEl>
                                              <p:pRg st="2" end="2"/>
                                            </p:txEl>
                                          </p:spTgt>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1000"/>
                                        <p:tgtEl>
                                          <p:spTgt spid="4"/>
                                        </p:tgtEl>
                                      </p:cBhvr>
                                    </p:animEffect>
                                    <p:anim calcmode="lin" valueType="num">
                                      <p:cBhvr>
                                        <p:cTn id="46" dur="1000" fill="hold"/>
                                        <p:tgtEl>
                                          <p:spTgt spid="4"/>
                                        </p:tgtEl>
                                        <p:attrNameLst>
                                          <p:attrName>ppt_x</p:attrName>
                                        </p:attrNameLst>
                                      </p:cBhvr>
                                      <p:tavLst>
                                        <p:tav tm="0">
                                          <p:val>
                                            <p:strVal val="#ppt_x"/>
                                          </p:val>
                                        </p:tav>
                                        <p:tav tm="100000">
                                          <p:val>
                                            <p:strVal val="#ppt_x"/>
                                          </p:val>
                                        </p:tav>
                                      </p:tavLst>
                                    </p:anim>
                                    <p:anim calcmode="lin" valueType="num">
                                      <p:cBhvr>
                                        <p:cTn id="4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2" grpId="0"/>
      <p:bldP spid="2133" grpId="0" build="p"/>
      <p:bldP spid="3" grpId="0"/>
      <p:bldP spid="2"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05"/>
        <p:cNvGrpSpPr/>
        <p:nvPr/>
      </p:nvGrpSpPr>
      <p:grpSpPr>
        <a:xfrm>
          <a:off x="0" y="0"/>
          <a:ext cx="0" cy="0"/>
          <a:chOff x="0" y="0"/>
          <a:chExt cx="0" cy="0"/>
        </a:xfrm>
      </p:grpSpPr>
      <p:sp>
        <p:nvSpPr>
          <p:cNvPr id="1906" name="Google Shape;1906;p47"/>
          <p:cNvSpPr txBox="1">
            <a:spLocks noGrp="1"/>
          </p:cNvSpPr>
          <p:nvPr>
            <p:ph type="title"/>
          </p:nvPr>
        </p:nvSpPr>
        <p:spPr>
          <a:xfrm>
            <a:off x="5473309" y="4023496"/>
            <a:ext cx="8246000" cy="1571360"/>
          </a:xfrm>
          <a:prstGeom prst="rect">
            <a:avLst/>
          </a:prstGeom>
        </p:spPr>
        <p:txBody>
          <a:bodyPr spcFirstLastPara="1" wrap="square" lIns="170660" tIns="170660" rIns="170660" bIns="170660" anchor="b" anchorCtr="0">
            <a:noAutofit/>
          </a:bodyPr>
          <a:lstStyle/>
          <a:p>
            <a:r>
              <a:rPr lang="fr-FR" b="1" i="1" dirty="0"/>
              <a:t>C</a:t>
            </a:r>
            <a:r>
              <a:rPr lang="en" b="1" i="1" dirty="0"/>
              <a:t>onclusion</a:t>
            </a:r>
            <a:r>
              <a:rPr lang="en" dirty="0"/>
              <a:t> </a:t>
            </a:r>
            <a:endParaRPr dirty="0"/>
          </a:p>
        </p:txBody>
      </p:sp>
      <p:sp>
        <p:nvSpPr>
          <p:cNvPr id="1907" name="Google Shape;1907;p47"/>
          <p:cNvSpPr txBox="1">
            <a:spLocks noGrp="1"/>
          </p:cNvSpPr>
          <p:nvPr>
            <p:ph type="title" idx="2"/>
          </p:nvPr>
        </p:nvSpPr>
        <p:spPr>
          <a:xfrm>
            <a:off x="3228471" y="3853313"/>
            <a:ext cx="1938160" cy="1939840"/>
          </a:xfrm>
          <a:prstGeom prst="rect">
            <a:avLst/>
          </a:prstGeom>
        </p:spPr>
        <p:txBody>
          <a:bodyPr spcFirstLastPara="1" wrap="square" lIns="170660" tIns="0" rIns="170660" bIns="170660" anchor="ctr" anchorCtr="0">
            <a:noAutofit/>
          </a:bodyPr>
          <a:lstStyle/>
          <a:p>
            <a:r>
              <a:rPr lang="en"/>
              <a:t>02</a:t>
            </a:r>
            <a:endParaRPr/>
          </a:p>
        </p:txBody>
      </p:sp>
      <p:grpSp>
        <p:nvGrpSpPr>
          <p:cNvPr id="1909" name="Google Shape;1909;p47"/>
          <p:cNvGrpSpPr/>
          <p:nvPr/>
        </p:nvGrpSpPr>
        <p:grpSpPr>
          <a:xfrm>
            <a:off x="11522810" y="5793153"/>
            <a:ext cx="2949613" cy="2356458"/>
            <a:chOff x="876997" y="889088"/>
            <a:chExt cx="1580150" cy="1262388"/>
          </a:xfrm>
        </p:grpSpPr>
        <p:sp>
          <p:nvSpPr>
            <p:cNvPr id="1910" name="Google Shape;1910;p47"/>
            <p:cNvSpPr/>
            <p:nvPr/>
          </p:nvSpPr>
          <p:spPr>
            <a:xfrm>
              <a:off x="1009374" y="2061125"/>
              <a:ext cx="1340557" cy="90350"/>
            </a:xfrm>
            <a:custGeom>
              <a:avLst/>
              <a:gdLst/>
              <a:ahLst/>
              <a:cxnLst/>
              <a:rect l="l" t="t" r="r" b="b"/>
              <a:pathLst>
                <a:path w="69549" h="3614" extrusionOk="0">
                  <a:moveTo>
                    <a:pt x="34775" y="0"/>
                  </a:moveTo>
                  <a:cubicBezTo>
                    <a:pt x="15568" y="0"/>
                    <a:pt x="0" y="812"/>
                    <a:pt x="0" y="1802"/>
                  </a:cubicBezTo>
                  <a:cubicBezTo>
                    <a:pt x="0" y="2802"/>
                    <a:pt x="15568" y="3613"/>
                    <a:pt x="34775" y="3613"/>
                  </a:cubicBezTo>
                  <a:cubicBezTo>
                    <a:pt x="53982" y="3613"/>
                    <a:pt x="69549" y="2802"/>
                    <a:pt x="69549" y="1802"/>
                  </a:cubicBezTo>
                  <a:cubicBezTo>
                    <a:pt x="69549" y="812"/>
                    <a:pt x="53982" y="0"/>
                    <a:pt x="34775" y="0"/>
                  </a:cubicBezTo>
                  <a:close/>
                </a:path>
              </a:pathLst>
            </a:custGeom>
            <a:solidFill>
              <a:schemeClr val="dk1"/>
            </a:solidFill>
            <a:ln>
              <a:noFill/>
            </a:ln>
          </p:spPr>
          <p:txBody>
            <a:bodyPr spcFirstLastPara="1" wrap="square" lIns="170660" tIns="170660" rIns="170660" bIns="170660" anchor="ctr" anchorCtr="0">
              <a:noAutofit/>
            </a:bodyPr>
            <a:lstStyle/>
            <a:p>
              <a:endParaRPr sz="4097"/>
            </a:p>
          </p:txBody>
        </p:sp>
        <p:grpSp>
          <p:nvGrpSpPr>
            <p:cNvPr id="1911" name="Google Shape;1911;p47"/>
            <p:cNvGrpSpPr/>
            <p:nvPr/>
          </p:nvGrpSpPr>
          <p:grpSpPr>
            <a:xfrm>
              <a:off x="876997" y="889088"/>
              <a:ext cx="1580150" cy="1204800"/>
              <a:chOff x="3215075" y="2584600"/>
              <a:chExt cx="1580150" cy="1204800"/>
            </a:xfrm>
          </p:grpSpPr>
          <p:sp>
            <p:nvSpPr>
              <p:cNvPr id="1912" name="Google Shape;1912;p47"/>
              <p:cNvSpPr/>
              <p:nvPr/>
            </p:nvSpPr>
            <p:spPr>
              <a:xfrm>
                <a:off x="4018400" y="2757025"/>
                <a:ext cx="708650" cy="124075"/>
              </a:xfrm>
              <a:custGeom>
                <a:avLst/>
                <a:gdLst/>
                <a:ahLst/>
                <a:cxnLst/>
                <a:rect l="l" t="t" r="r" b="b"/>
                <a:pathLst>
                  <a:path w="28346" h="4963" extrusionOk="0">
                    <a:moveTo>
                      <a:pt x="3237" y="0"/>
                    </a:moveTo>
                    <a:cubicBezTo>
                      <a:pt x="2171" y="0"/>
                      <a:pt x="1096" y="30"/>
                      <a:pt x="1" y="80"/>
                    </a:cubicBezTo>
                    <a:lnTo>
                      <a:pt x="1" y="3836"/>
                    </a:lnTo>
                    <a:cubicBezTo>
                      <a:pt x="1" y="3836"/>
                      <a:pt x="1657" y="2907"/>
                      <a:pt x="5325" y="2907"/>
                    </a:cubicBezTo>
                    <a:cubicBezTo>
                      <a:pt x="6780" y="2907"/>
                      <a:pt x="8551" y="3053"/>
                      <a:pt x="10661" y="3461"/>
                    </a:cubicBezTo>
                    <a:cubicBezTo>
                      <a:pt x="14451" y="4198"/>
                      <a:pt x="19448" y="4963"/>
                      <a:pt x="23099" y="4963"/>
                    </a:cubicBezTo>
                    <a:cubicBezTo>
                      <a:pt x="26212" y="4963"/>
                      <a:pt x="28346" y="4406"/>
                      <a:pt x="27915" y="2801"/>
                    </a:cubicBezTo>
                    <a:cubicBezTo>
                      <a:pt x="27866" y="2621"/>
                      <a:pt x="27706" y="2517"/>
                      <a:pt x="27547" y="2517"/>
                    </a:cubicBezTo>
                    <a:cubicBezTo>
                      <a:pt x="27446" y="2517"/>
                      <a:pt x="27345" y="2559"/>
                      <a:pt x="27272" y="2649"/>
                    </a:cubicBezTo>
                    <a:cubicBezTo>
                      <a:pt x="26798" y="3221"/>
                      <a:pt x="25762" y="4063"/>
                      <a:pt x="23771" y="4063"/>
                    </a:cubicBezTo>
                    <a:cubicBezTo>
                      <a:pt x="22690" y="4063"/>
                      <a:pt x="21326" y="3815"/>
                      <a:pt x="19618" y="3140"/>
                    </a:cubicBezTo>
                    <a:cubicBezTo>
                      <a:pt x="13449" y="703"/>
                      <a:pt x="8448" y="0"/>
                      <a:pt x="3237" y="0"/>
                    </a:cubicBezTo>
                    <a:close/>
                  </a:path>
                </a:pathLst>
              </a:custGeom>
              <a:solidFill>
                <a:schemeClr val="lt2"/>
              </a:solidFill>
              <a:ln>
                <a:noFill/>
              </a:ln>
            </p:spPr>
            <p:txBody>
              <a:bodyPr spcFirstLastPara="1" wrap="square" lIns="170660" tIns="170660" rIns="170660" bIns="170660" anchor="ctr" anchorCtr="0">
                <a:noAutofit/>
              </a:bodyPr>
              <a:lstStyle/>
              <a:p>
                <a:endParaRPr sz="4097"/>
              </a:p>
            </p:txBody>
          </p:sp>
          <p:sp>
            <p:nvSpPr>
              <p:cNvPr id="1913" name="Google Shape;1913;p47"/>
              <p:cNvSpPr/>
              <p:nvPr/>
            </p:nvSpPr>
            <p:spPr>
              <a:xfrm>
                <a:off x="3309775" y="2757025"/>
                <a:ext cx="708650" cy="124075"/>
              </a:xfrm>
              <a:custGeom>
                <a:avLst/>
                <a:gdLst/>
                <a:ahLst/>
                <a:cxnLst/>
                <a:rect l="l" t="t" r="r" b="b"/>
                <a:pathLst>
                  <a:path w="28346" h="4963" extrusionOk="0">
                    <a:moveTo>
                      <a:pt x="25109" y="0"/>
                    </a:moveTo>
                    <a:cubicBezTo>
                      <a:pt x="19898" y="0"/>
                      <a:pt x="14897" y="703"/>
                      <a:pt x="8728" y="3140"/>
                    </a:cubicBezTo>
                    <a:cubicBezTo>
                      <a:pt x="7020" y="3815"/>
                      <a:pt x="5657" y="4063"/>
                      <a:pt x="4575" y="4063"/>
                    </a:cubicBezTo>
                    <a:cubicBezTo>
                      <a:pt x="2584" y="4063"/>
                      <a:pt x="1548" y="3221"/>
                      <a:pt x="1074" y="2649"/>
                    </a:cubicBezTo>
                    <a:cubicBezTo>
                      <a:pt x="1001" y="2559"/>
                      <a:pt x="900" y="2517"/>
                      <a:pt x="799" y="2517"/>
                    </a:cubicBezTo>
                    <a:cubicBezTo>
                      <a:pt x="640" y="2517"/>
                      <a:pt x="481" y="2621"/>
                      <a:pt x="432" y="2801"/>
                    </a:cubicBezTo>
                    <a:cubicBezTo>
                      <a:pt x="1" y="4406"/>
                      <a:pt x="2134" y="4963"/>
                      <a:pt x="5248" y="4963"/>
                    </a:cubicBezTo>
                    <a:cubicBezTo>
                      <a:pt x="8898" y="4963"/>
                      <a:pt x="13896" y="4198"/>
                      <a:pt x="17685" y="3461"/>
                    </a:cubicBezTo>
                    <a:cubicBezTo>
                      <a:pt x="19795" y="3053"/>
                      <a:pt x="21566" y="2907"/>
                      <a:pt x="23021" y="2907"/>
                    </a:cubicBezTo>
                    <a:cubicBezTo>
                      <a:pt x="26690" y="2907"/>
                      <a:pt x="28346" y="3836"/>
                      <a:pt x="28346" y="3836"/>
                    </a:cubicBezTo>
                    <a:lnTo>
                      <a:pt x="28346" y="80"/>
                    </a:lnTo>
                    <a:cubicBezTo>
                      <a:pt x="27250" y="30"/>
                      <a:pt x="26175" y="0"/>
                      <a:pt x="25109" y="0"/>
                    </a:cubicBezTo>
                    <a:close/>
                  </a:path>
                </a:pathLst>
              </a:custGeom>
              <a:solidFill>
                <a:schemeClr val="lt2"/>
              </a:solidFill>
              <a:ln>
                <a:noFill/>
              </a:ln>
            </p:spPr>
            <p:txBody>
              <a:bodyPr spcFirstLastPara="1" wrap="square" lIns="170660" tIns="170660" rIns="170660" bIns="170660" anchor="ctr" anchorCtr="0">
                <a:noAutofit/>
              </a:bodyPr>
              <a:lstStyle/>
              <a:p>
                <a:endParaRPr sz="4097"/>
              </a:p>
            </p:txBody>
          </p:sp>
          <p:sp>
            <p:nvSpPr>
              <p:cNvPr id="1914" name="Google Shape;1914;p47"/>
              <p:cNvSpPr/>
              <p:nvPr/>
            </p:nvSpPr>
            <p:spPr>
              <a:xfrm>
                <a:off x="3946150" y="2723775"/>
                <a:ext cx="139850" cy="983775"/>
              </a:xfrm>
              <a:custGeom>
                <a:avLst/>
                <a:gdLst/>
                <a:ahLst/>
                <a:cxnLst/>
                <a:rect l="l" t="t" r="r" b="b"/>
                <a:pathLst>
                  <a:path w="5594" h="39351" extrusionOk="0">
                    <a:moveTo>
                      <a:pt x="2944" y="0"/>
                    </a:moveTo>
                    <a:cubicBezTo>
                      <a:pt x="2275" y="0"/>
                      <a:pt x="1722" y="527"/>
                      <a:pt x="1695" y="1196"/>
                    </a:cubicBezTo>
                    <a:lnTo>
                      <a:pt x="1669" y="1660"/>
                    </a:lnTo>
                    <a:lnTo>
                      <a:pt x="1642" y="2266"/>
                    </a:lnTo>
                    <a:lnTo>
                      <a:pt x="1517" y="4978"/>
                    </a:lnTo>
                    <a:lnTo>
                      <a:pt x="518" y="26906"/>
                    </a:lnTo>
                    <a:lnTo>
                      <a:pt x="500" y="27183"/>
                    </a:lnTo>
                    <a:lnTo>
                      <a:pt x="482" y="27611"/>
                    </a:lnTo>
                    <a:lnTo>
                      <a:pt x="446" y="28423"/>
                    </a:lnTo>
                    <a:lnTo>
                      <a:pt x="429" y="28851"/>
                    </a:lnTo>
                    <a:lnTo>
                      <a:pt x="411" y="29127"/>
                    </a:lnTo>
                    <a:lnTo>
                      <a:pt x="72" y="36487"/>
                    </a:lnTo>
                    <a:cubicBezTo>
                      <a:pt x="0" y="38048"/>
                      <a:pt x="1240" y="39351"/>
                      <a:pt x="2802" y="39351"/>
                    </a:cubicBezTo>
                    <a:cubicBezTo>
                      <a:pt x="4354" y="39351"/>
                      <a:pt x="5594" y="38057"/>
                      <a:pt x="5531" y="36514"/>
                    </a:cubicBezTo>
                    <a:lnTo>
                      <a:pt x="5255" y="29127"/>
                    </a:lnTo>
                    <a:lnTo>
                      <a:pt x="5237" y="28851"/>
                    </a:lnTo>
                    <a:lnTo>
                      <a:pt x="5228" y="28423"/>
                    </a:lnTo>
                    <a:lnTo>
                      <a:pt x="5192" y="27611"/>
                    </a:lnTo>
                    <a:lnTo>
                      <a:pt x="5175" y="27183"/>
                    </a:lnTo>
                    <a:lnTo>
                      <a:pt x="5166" y="26906"/>
                    </a:lnTo>
                    <a:lnTo>
                      <a:pt x="4345" y="4960"/>
                    </a:lnTo>
                    <a:lnTo>
                      <a:pt x="4238" y="2195"/>
                    </a:lnTo>
                    <a:lnTo>
                      <a:pt x="4220" y="1660"/>
                    </a:lnTo>
                    <a:lnTo>
                      <a:pt x="4202" y="1214"/>
                    </a:lnTo>
                    <a:cubicBezTo>
                      <a:pt x="4184" y="875"/>
                      <a:pt x="4042" y="571"/>
                      <a:pt x="3819" y="357"/>
                    </a:cubicBezTo>
                    <a:cubicBezTo>
                      <a:pt x="3587" y="134"/>
                      <a:pt x="3283" y="0"/>
                      <a:pt x="2944" y="0"/>
                    </a:cubicBezTo>
                    <a:close/>
                  </a:path>
                </a:pathLst>
              </a:custGeom>
              <a:solidFill>
                <a:schemeClr val="lt2"/>
              </a:solidFill>
              <a:ln>
                <a:noFill/>
              </a:ln>
            </p:spPr>
            <p:txBody>
              <a:bodyPr spcFirstLastPara="1" wrap="square" lIns="170660" tIns="170660" rIns="170660" bIns="170660" anchor="ctr" anchorCtr="0">
                <a:noAutofit/>
              </a:bodyPr>
              <a:lstStyle/>
              <a:p>
                <a:endParaRPr sz="4097" dirty="0"/>
              </a:p>
            </p:txBody>
          </p:sp>
          <p:sp>
            <p:nvSpPr>
              <p:cNvPr id="1915" name="Google Shape;1915;p47"/>
              <p:cNvSpPr/>
              <p:nvPr/>
            </p:nvSpPr>
            <p:spPr>
              <a:xfrm>
                <a:off x="3965550" y="2584600"/>
                <a:ext cx="108200" cy="97725"/>
              </a:xfrm>
              <a:custGeom>
                <a:avLst/>
                <a:gdLst/>
                <a:ahLst/>
                <a:cxnLst/>
                <a:rect l="l" t="t" r="r" b="b"/>
                <a:pathLst>
                  <a:path w="4328" h="3909" extrusionOk="0">
                    <a:moveTo>
                      <a:pt x="2168" y="1"/>
                    </a:moveTo>
                    <a:cubicBezTo>
                      <a:pt x="2168" y="1"/>
                      <a:pt x="0" y="3908"/>
                      <a:pt x="2168" y="3908"/>
                    </a:cubicBezTo>
                    <a:cubicBezTo>
                      <a:pt x="4327" y="3908"/>
                      <a:pt x="2168" y="1"/>
                      <a:pt x="2168" y="1"/>
                    </a:cubicBezTo>
                    <a:close/>
                  </a:path>
                </a:pathLst>
              </a:custGeom>
              <a:solidFill>
                <a:schemeClr val="lt2"/>
              </a:solidFill>
              <a:ln>
                <a:noFill/>
              </a:ln>
            </p:spPr>
            <p:txBody>
              <a:bodyPr spcFirstLastPara="1" wrap="square" lIns="170660" tIns="170660" rIns="170660" bIns="170660" anchor="ctr" anchorCtr="0">
                <a:noAutofit/>
              </a:bodyPr>
              <a:lstStyle/>
              <a:p>
                <a:endParaRPr sz="4097"/>
              </a:p>
            </p:txBody>
          </p:sp>
          <p:sp>
            <p:nvSpPr>
              <p:cNvPr id="1916" name="Google Shape;1916;p47"/>
              <p:cNvSpPr/>
              <p:nvPr/>
            </p:nvSpPr>
            <p:spPr>
              <a:xfrm>
                <a:off x="3984275" y="2608475"/>
                <a:ext cx="70500" cy="63800"/>
              </a:xfrm>
              <a:custGeom>
                <a:avLst/>
                <a:gdLst/>
                <a:ahLst/>
                <a:cxnLst/>
                <a:rect l="l" t="t" r="r" b="b"/>
                <a:pathLst>
                  <a:path w="2820" h="2552" extrusionOk="0">
                    <a:moveTo>
                      <a:pt x="1410" y="0"/>
                    </a:moveTo>
                    <a:cubicBezTo>
                      <a:pt x="1410" y="0"/>
                      <a:pt x="1" y="2552"/>
                      <a:pt x="1410" y="2552"/>
                    </a:cubicBezTo>
                    <a:cubicBezTo>
                      <a:pt x="2820" y="2552"/>
                      <a:pt x="1410" y="0"/>
                      <a:pt x="1410" y="0"/>
                    </a:cubicBezTo>
                    <a:close/>
                  </a:path>
                </a:pathLst>
              </a:custGeom>
              <a:solidFill>
                <a:schemeClr val="accent1"/>
              </a:solidFill>
              <a:ln>
                <a:noFill/>
              </a:ln>
            </p:spPr>
            <p:txBody>
              <a:bodyPr spcFirstLastPara="1" wrap="square" lIns="170660" tIns="170660" rIns="170660" bIns="170660" anchor="ctr" anchorCtr="0">
                <a:noAutofit/>
              </a:bodyPr>
              <a:lstStyle/>
              <a:p>
                <a:endParaRPr sz="4097"/>
              </a:p>
            </p:txBody>
          </p:sp>
          <p:sp>
            <p:nvSpPr>
              <p:cNvPr id="1917" name="Google Shape;1917;p47"/>
              <p:cNvSpPr/>
              <p:nvPr/>
            </p:nvSpPr>
            <p:spPr>
              <a:xfrm>
                <a:off x="3963550" y="2668900"/>
                <a:ext cx="109750" cy="109750"/>
              </a:xfrm>
              <a:custGeom>
                <a:avLst/>
                <a:gdLst/>
                <a:ahLst/>
                <a:cxnLst/>
                <a:rect l="l" t="t" r="r" b="b"/>
                <a:pathLst>
                  <a:path w="4390" h="4390" extrusionOk="0">
                    <a:moveTo>
                      <a:pt x="2195" y="1"/>
                    </a:moveTo>
                    <a:cubicBezTo>
                      <a:pt x="981" y="1"/>
                      <a:pt x="0" y="982"/>
                      <a:pt x="0" y="2195"/>
                    </a:cubicBezTo>
                    <a:cubicBezTo>
                      <a:pt x="0" y="3409"/>
                      <a:pt x="981" y="4390"/>
                      <a:pt x="2195" y="4390"/>
                    </a:cubicBezTo>
                    <a:cubicBezTo>
                      <a:pt x="3408" y="4390"/>
                      <a:pt x="4389" y="3409"/>
                      <a:pt x="4389" y="2195"/>
                    </a:cubicBezTo>
                    <a:cubicBezTo>
                      <a:pt x="4389" y="982"/>
                      <a:pt x="3408" y="1"/>
                      <a:pt x="2195" y="1"/>
                    </a:cubicBezTo>
                    <a:close/>
                  </a:path>
                </a:pathLst>
              </a:custGeom>
              <a:solidFill>
                <a:schemeClr val="accent1"/>
              </a:solidFill>
              <a:ln>
                <a:noFill/>
              </a:ln>
            </p:spPr>
            <p:txBody>
              <a:bodyPr spcFirstLastPara="1" wrap="square" lIns="170660" tIns="170660" rIns="170660" bIns="170660" anchor="ctr" anchorCtr="0">
                <a:noAutofit/>
              </a:bodyPr>
              <a:lstStyle/>
              <a:p>
                <a:endParaRPr sz="4097"/>
              </a:p>
            </p:txBody>
          </p:sp>
          <p:sp>
            <p:nvSpPr>
              <p:cNvPr id="1918" name="Google Shape;1918;p47"/>
              <p:cNvSpPr/>
              <p:nvPr/>
            </p:nvSpPr>
            <p:spPr>
              <a:xfrm>
                <a:off x="3986725" y="2692100"/>
                <a:ext cx="63375" cy="63375"/>
              </a:xfrm>
              <a:custGeom>
                <a:avLst/>
                <a:gdLst/>
                <a:ahLst/>
                <a:cxnLst/>
                <a:rect l="l" t="t" r="r" b="b"/>
                <a:pathLst>
                  <a:path w="2535" h="2535" extrusionOk="0">
                    <a:moveTo>
                      <a:pt x="1268" y="1"/>
                    </a:moveTo>
                    <a:cubicBezTo>
                      <a:pt x="572" y="1"/>
                      <a:pt x="1" y="572"/>
                      <a:pt x="1" y="1267"/>
                    </a:cubicBezTo>
                    <a:cubicBezTo>
                      <a:pt x="1" y="1963"/>
                      <a:pt x="572" y="2534"/>
                      <a:pt x="1268" y="2534"/>
                    </a:cubicBezTo>
                    <a:cubicBezTo>
                      <a:pt x="1964" y="2534"/>
                      <a:pt x="2535" y="1963"/>
                      <a:pt x="2535" y="1267"/>
                    </a:cubicBezTo>
                    <a:cubicBezTo>
                      <a:pt x="2535" y="572"/>
                      <a:pt x="1964" y="1"/>
                      <a:pt x="1268" y="1"/>
                    </a:cubicBezTo>
                    <a:close/>
                  </a:path>
                </a:pathLst>
              </a:custGeom>
              <a:solidFill>
                <a:schemeClr val="lt2"/>
              </a:solidFill>
              <a:ln>
                <a:noFill/>
              </a:ln>
            </p:spPr>
            <p:txBody>
              <a:bodyPr spcFirstLastPara="1" wrap="square" lIns="170660" tIns="170660" rIns="170660" bIns="170660" anchor="ctr" anchorCtr="0">
                <a:noAutofit/>
              </a:bodyPr>
              <a:lstStyle/>
              <a:p>
                <a:endParaRPr sz="4097"/>
              </a:p>
            </p:txBody>
          </p:sp>
          <p:sp>
            <p:nvSpPr>
              <p:cNvPr id="1919" name="Google Shape;1919;p47"/>
              <p:cNvSpPr/>
              <p:nvPr/>
            </p:nvSpPr>
            <p:spPr>
              <a:xfrm>
                <a:off x="4569275" y="2878100"/>
                <a:ext cx="54900" cy="54900"/>
              </a:xfrm>
              <a:custGeom>
                <a:avLst/>
                <a:gdLst/>
                <a:ahLst/>
                <a:cxnLst/>
                <a:rect l="l" t="t" r="r" b="b"/>
                <a:pathLst>
                  <a:path w="2196" h="2196" extrusionOk="0">
                    <a:moveTo>
                      <a:pt x="1098" y="242"/>
                    </a:moveTo>
                    <a:cubicBezTo>
                      <a:pt x="1571" y="242"/>
                      <a:pt x="1954" y="625"/>
                      <a:pt x="1954" y="1098"/>
                    </a:cubicBezTo>
                    <a:cubicBezTo>
                      <a:pt x="1954" y="1571"/>
                      <a:pt x="1571" y="1954"/>
                      <a:pt x="1098" y="1954"/>
                    </a:cubicBezTo>
                    <a:cubicBezTo>
                      <a:pt x="625" y="1954"/>
                      <a:pt x="242" y="1571"/>
                      <a:pt x="242" y="1098"/>
                    </a:cubicBezTo>
                    <a:cubicBezTo>
                      <a:pt x="242" y="625"/>
                      <a:pt x="625" y="242"/>
                      <a:pt x="1098" y="242"/>
                    </a:cubicBezTo>
                    <a:close/>
                    <a:moveTo>
                      <a:pt x="1098" y="1"/>
                    </a:moveTo>
                    <a:cubicBezTo>
                      <a:pt x="500" y="1"/>
                      <a:pt x="1" y="491"/>
                      <a:pt x="1" y="1098"/>
                    </a:cubicBezTo>
                    <a:cubicBezTo>
                      <a:pt x="1" y="1696"/>
                      <a:pt x="500" y="2195"/>
                      <a:pt x="1098" y="2195"/>
                    </a:cubicBezTo>
                    <a:cubicBezTo>
                      <a:pt x="1705" y="2195"/>
                      <a:pt x="2195" y="1696"/>
                      <a:pt x="2195" y="1098"/>
                    </a:cubicBezTo>
                    <a:cubicBezTo>
                      <a:pt x="2195" y="491"/>
                      <a:pt x="1705" y="1"/>
                      <a:pt x="1098" y="1"/>
                    </a:cubicBezTo>
                    <a:close/>
                  </a:path>
                </a:pathLst>
              </a:custGeom>
              <a:solidFill>
                <a:schemeClr val="accent1"/>
              </a:solidFill>
              <a:ln>
                <a:noFill/>
              </a:ln>
            </p:spPr>
            <p:txBody>
              <a:bodyPr spcFirstLastPara="1" wrap="square" lIns="170660" tIns="170660" rIns="170660" bIns="170660" anchor="ctr" anchorCtr="0">
                <a:noAutofit/>
              </a:bodyPr>
              <a:lstStyle/>
              <a:p>
                <a:endParaRPr sz="4097"/>
              </a:p>
            </p:txBody>
          </p:sp>
          <p:sp>
            <p:nvSpPr>
              <p:cNvPr id="1920" name="Google Shape;1920;p47"/>
              <p:cNvSpPr/>
              <p:nvPr/>
            </p:nvSpPr>
            <p:spPr>
              <a:xfrm>
                <a:off x="4435250" y="2923475"/>
                <a:ext cx="152575" cy="468050"/>
              </a:xfrm>
              <a:custGeom>
                <a:avLst/>
                <a:gdLst/>
                <a:ahLst/>
                <a:cxnLst/>
                <a:rect l="l" t="t" r="r" b="b"/>
                <a:pathLst>
                  <a:path w="6103" h="18722" extrusionOk="0">
                    <a:moveTo>
                      <a:pt x="5971" y="1"/>
                    </a:moveTo>
                    <a:cubicBezTo>
                      <a:pt x="5918" y="1"/>
                      <a:pt x="5867" y="34"/>
                      <a:pt x="5852" y="86"/>
                    </a:cubicBezTo>
                    <a:lnTo>
                      <a:pt x="27" y="18570"/>
                    </a:lnTo>
                    <a:cubicBezTo>
                      <a:pt x="0" y="18633"/>
                      <a:pt x="36" y="18704"/>
                      <a:pt x="98" y="18722"/>
                    </a:cubicBezTo>
                    <a:lnTo>
                      <a:pt x="134" y="18722"/>
                    </a:lnTo>
                    <a:cubicBezTo>
                      <a:pt x="188" y="18722"/>
                      <a:pt x="241" y="18695"/>
                      <a:pt x="250" y="18642"/>
                    </a:cubicBezTo>
                    <a:lnTo>
                      <a:pt x="6084" y="157"/>
                    </a:lnTo>
                    <a:cubicBezTo>
                      <a:pt x="6102" y="95"/>
                      <a:pt x="6066" y="23"/>
                      <a:pt x="6004" y="6"/>
                    </a:cubicBezTo>
                    <a:cubicBezTo>
                      <a:pt x="5993" y="2"/>
                      <a:pt x="5982" y="1"/>
                      <a:pt x="5971" y="1"/>
                    </a:cubicBezTo>
                    <a:close/>
                  </a:path>
                </a:pathLst>
              </a:custGeom>
              <a:solidFill>
                <a:schemeClr val="accent1"/>
              </a:solidFill>
              <a:ln>
                <a:noFill/>
              </a:ln>
            </p:spPr>
            <p:txBody>
              <a:bodyPr spcFirstLastPara="1" wrap="square" lIns="170660" tIns="170660" rIns="170660" bIns="170660" anchor="ctr" anchorCtr="0">
                <a:noAutofit/>
              </a:bodyPr>
              <a:lstStyle/>
              <a:p>
                <a:endParaRPr sz="4097"/>
              </a:p>
            </p:txBody>
          </p:sp>
          <p:sp>
            <p:nvSpPr>
              <p:cNvPr id="1921" name="Google Shape;1921;p47"/>
              <p:cNvSpPr/>
              <p:nvPr/>
            </p:nvSpPr>
            <p:spPr>
              <a:xfrm>
                <a:off x="4604300" y="2925050"/>
                <a:ext cx="152575" cy="468050"/>
              </a:xfrm>
              <a:custGeom>
                <a:avLst/>
                <a:gdLst/>
                <a:ahLst/>
                <a:cxnLst/>
                <a:rect l="l" t="t" r="r" b="b"/>
                <a:pathLst>
                  <a:path w="6103" h="18722" extrusionOk="0">
                    <a:moveTo>
                      <a:pt x="135" y="0"/>
                    </a:moveTo>
                    <a:cubicBezTo>
                      <a:pt x="123" y="0"/>
                      <a:pt x="111" y="2"/>
                      <a:pt x="98" y="5"/>
                    </a:cubicBezTo>
                    <a:cubicBezTo>
                      <a:pt x="36" y="23"/>
                      <a:pt x="0" y="94"/>
                      <a:pt x="27" y="157"/>
                    </a:cubicBezTo>
                    <a:lnTo>
                      <a:pt x="5853" y="18641"/>
                    </a:lnTo>
                    <a:cubicBezTo>
                      <a:pt x="5870" y="18695"/>
                      <a:pt x="5915" y="18721"/>
                      <a:pt x="5968" y="18721"/>
                    </a:cubicBezTo>
                    <a:lnTo>
                      <a:pt x="6004" y="18721"/>
                    </a:lnTo>
                    <a:cubicBezTo>
                      <a:pt x="6067" y="18703"/>
                      <a:pt x="6102" y="18632"/>
                      <a:pt x="6084" y="18570"/>
                    </a:cubicBezTo>
                    <a:lnTo>
                      <a:pt x="250" y="85"/>
                    </a:lnTo>
                    <a:cubicBezTo>
                      <a:pt x="235" y="34"/>
                      <a:pt x="190" y="0"/>
                      <a:pt x="135" y="0"/>
                    </a:cubicBezTo>
                    <a:close/>
                  </a:path>
                </a:pathLst>
              </a:custGeom>
              <a:solidFill>
                <a:schemeClr val="accent1"/>
              </a:solidFill>
              <a:ln>
                <a:noFill/>
              </a:ln>
            </p:spPr>
            <p:txBody>
              <a:bodyPr spcFirstLastPara="1" wrap="square" lIns="170660" tIns="170660" rIns="170660" bIns="170660" anchor="ctr" anchorCtr="0">
                <a:noAutofit/>
              </a:bodyPr>
              <a:lstStyle/>
              <a:p>
                <a:endParaRPr sz="4097"/>
              </a:p>
            </p:txBody>
          </p:sp>
          <p:sp>
            <p:nvSpPr>
              <p:cNvPr id="1922" name="Google Shape;1922;p47"/>
              <p:cNvSpPr/>
              <p:nvPr/>
            </p:nvSpPr>
            <p:spPr>
              <a:xfrm>
                <a:off x="4593825" y="2926950"/>
                <a:ext cx="6025" cy="464575"/>
              </a:xfrm>
              <a:custGeom>
                <a:avLst/>
                <a:gdLst/>
                <a:ahLst/>
                <a:cxnLst/>
                <a:rect l="l" t="t" r="r" b="b"/>
                <a:pathLst>
                  <a:path w="241" h="18583" extrusionOk="0">
                    <a:moveTo>
                      <a:pt x="116" y="0"/>
                    </a:moveTo>
                    <a:cubicBezTo>
                      <a:pt x="54" y="0"/>
                      <a:pt x="0" y="54"/>
                      <a:pt x="0" y="116"/>
                    </a:cubicBezTo>
                    <a:lnTo>
                      <a:pt x="0" y="18467"/>
                    </a:lnTo>
                    <a:cubicBezTo>
                      <a:pt x="0" y="18529"/>
                      <a:pt x="54" y="18583"/>
                      <a:pt x="116" y="18583"/>
                    </a:cubicBezTo>
                    <a:cubicBezTo>
                      <a:pt x="187" y="18583"/>
                      <a:pt x="241" y="18529"/>
                      <a:pt x="241" y="18467"/>
                    </a:cubicBezTo>
                    <a:lnTo>
                      <a:pt x="241" y="116"/>
                    </a:lnTo>
                    <a:cubicBezTo>
                      <a:pt x="241" y="54"/>
                      <a:pt x="187" y="0"/>
                      <a:pt x="116" y="0"/>
                    </a:cubicBezTo>
                    <a:close/>
                  </a:path>
                </a:pathLst>
              </a:custGeom>
              <a:solidFill>
                <a:schemeClr val="accent1"/>
              </a:solidFill>
              <a:ln>
                <a:noFill/>
              </a:ln>
            </p:spPr>
            <p:txBody>
              <a:bodyPr spcFirstLastPara="1" wrap="square" lIns="170660" tIns="170660" rIns="170660" bIns="170660" anchor="ctr" anchorCtr="0">
                <a:noAutofit/>
              </a:bodyPr>
              <a:lstStyle/>
              <a:p>
                <a:endParaRPr sz="4097"/>
              </a:p>
            </p:txBody>
          </p:sp>
          <p:sp>
            <p:nvSpPr>
              <p:cNvPr id="1923" name="Google Shape;1923;p47"/>
              <p:cNvSpPr/>
              <p:nvPr/>
            </p:nvSpPr>
            <p:spPr>
              <a:xfrm>
                <a:off x="4399100" y="3371425"/>
                <a:ext cx="396125" cy="163300"/>
              </a:xfrm>
              <a:custGeom>
                <a:avLst/>
                <a:gdLst/>
                <a:ahLst/>
                <a:cxnLst/>
                <a:rect l="l" t="t" r="r" b="b"/>
                <a:pathLst>
                  <a:path w="15845" h="6532" extrusionOk="0">
                    <a:moveTo>
                      <a:pt x="1" y="1"/>
                    </a:moveTo>
                    <a:cubicBezTo>
                      <a:pt x="724" y="3721"/>
                      <a:pt x="3989" y="6531"/>
                      <a:pt x="7923" y="6531"/>
                    </a:cubicBezTo>
                    <a:cubicBezTo>
                      <a:pt x="11848" y="6531"/>
                      <a:pt x="15122" y="3721"/>
                      <a:pt x="15845" y="1"/>
                    </a:cubicBezTo>
                    <a:close/>
                  </a:path>
                </a:pathLst>
              </a:custGeom>
              <a:solidFill>
                <a:schemeClr val="accent1"/>
              </a:solidFill>
              <a:ln>
                <a:noFill/>
              </a:ln>
            </p:spPr>
            <p:txBody>
              <a:bodyPr spcFirstLastPara="1" wrap="square" lIns="170660" tIns="170660" rIns="170660" bIns="170660" anchor="ctr" anchorCtr="0">
                <a:noAutofit/>
              </a:bodyPr>
              <a:lstStyle/>
              <a:p>
                <a:endParaRPr sz="4097"/>
              </a:p>
            </p:txBody>
          </p:sp>
          <p:sp>
            <p:nvSpPr>
              <p:cNvPr id="1924" name="Google Shape;1924;p47"/>
              <p:cNvSpPr/>
              <p:nvPr/>
            </p:nvSpPr>
            <p:spPr>
              <a:xfrm>
                <a:off x="4399100" y="3371425"/>
                <a:ext cx="396125" cy="163300"/>
              </a:xfrm>
              <a:custGeom>
                <a:avLst/>
                <a:gdLst/>
                <a:ahLst/>
                <a:cxnLst/>
                <a:rect l="l" t="t" r="r" b="b"/>
                <a:pathLst>
                  <a:path w="15845" h="6532" extrusionOk="0">
                    <a:moveTo>
                      <a:pt x="13722" y="1"/>
                    </a:moveTo>
                    <a:cubicBezTo>
                      <a:pt x="11619" y="2133"/>
                      <a:pt x="9394" y="2844"/>
                      <a:pt x="7361" y="2844"/>
                    </a:cubicBezTo>
                    <a:cubicBezTo>
                      <a:pt x="3296" y="2844"/>
                      <a:pt x="1" y="1"/>
                      <a:pt x="1" y="1"/>
                    </a:cubicBezTo>
                    <a:lnTo>
                      <a:pt x="1" y="1"/>
                    </a:lnTo>
                    <a:cubicBezTo>
                      <a:pt x="724" y="3721"/>
                      <a:pt x="3989" y="6531"/>
                      <a:pt x="7923" y="6531"/>
                    </a:cubicBezTo>
                    <a:cubicBezTo>
                      <a:pt x="11848" y="6531"/>
                      <a:pt x="15122" y="3721"/>
                      <a:pt x="15845" y="1"/>
                    </a:cubicBezTo>
                    <a:close/>
                  </a:path>
                </a:pathLst>
              </a:custGeom>
              <a:solidFill>
                <a:schemeClr val="lt2"/>
              </a:solidFill>
              <a:ln>
                <a:noFill/>
              </a:ln>
            </p:spPr>
            <p:txBody>
              <a:bodyPr spcFirstLastPara="1" wrap="square" lIns="170660" tIns="170660" rIns="170660" bIns="170660" anchor="ctr" anchorCtr="0">
                <a:noAutofit/>
              </a:bodyPr>
              <a:lstStyle/>
              <a:p>
                <a:endParaRPr sz="4097"/>
              </a:p>
            </p:txBody>
          </p:sp>
          <p:sp>
            <p:nvSpPr>
              <p:cNvPr id="1925" name="Google Shape;1925;p47"/>
              <p:cNvSpPr/>
              <p:nvPr/>
            </p:nvSpPr>
            <p:spPr>
              <a:xfrm>
                <a:off x="3385450" y="2878100"/>
                <a:ext cx="54900" cy="54900"/>
              </a:xfrm>
              <a:custGeom>
                <a:avLst/>
                <a:gdLst/>
                <a:ahLst/>
                <a:cxnLst/>
                <a:rect l="l" t="t" r="r" b="b"/>
                <a:pathLst>
                  <a:path w="2196" h="2196" extrusionOk="0">
                    <a:moveTo>
                      <a:pt x="1098" y="242"/>
                    </a:moveTo>
                    <a:cubicBezTo>
                      <a:pt x="1571" y="242"/>
                      <a:pt x="1955" y="625"/>
                      <a:pt x="1955" y="1098"/>
                    </a:cubicBezTo>
                    <a:cubicBezTo>
                      <a:pt x="1955" y="1571"/>
                      <a:pt x="1571" y="1954"/>
                      <a:pt x="1098" y="1954"/>
                    </a:cubicBezTo>
                    <a:cubicBezTo>
                      <a:pt x="625" y="1954"/>
                      <a:pt x="242" y="1571"/>
                      <a:pt x="242" y="1098"/>
                    </a:cubicBezTo>
                    <a:cubicBezTo>
                      <a:pt x="242" y="625"/>
                      <a:pt x="625" y="242"/>
                      <a:pt x="1098" y="242"/>
                    </a:cubicBezTo>
                    <a:close/>
                    <a:moveTo>
                      <a:pt x="1098" y="1"/>
                    </a:moveTo>
                    <a:cubicBezTo>
                      <a:pt x="491" y="1"/>
                      <a:pt x="1" y="491"/>
                      <a:pt x="1" y="1098"/>
                    </a:cubicBezTo>
                    <a:cubicBezTo>
                      <a:pt x="1" y="1696"/>
                      <a:pt x="491" y="2195"/>
                      <a:pt x="1098" y="2195"/>
                    </a:cubicBezTo>
                    <a:cubicBezTo>
                      <a:pt x="1705" y="2195"/>
                      <a:pt x="2195" y="1696"/>
                      <a:pt x="2195" y="1098"/>
                    </a:cubicBezTo>
                    <a:cubicBezTo>
                      <a:pt x="2195" y="491"/>
                      <a:pt x="1705" y="1"/>
                      <a:pt x="1098" y="1"/>
                    </a:cubicBezTo>
                    <a:close/>
                  </a:path>
                </a:pathLst>
              </a:custGeom>
              <a:solidFill>
                <a:schemeClr val="accent1"/>
              </a:solidFill>
              <a:ln>
                <a:noFill/>
              </a:ln>
            </p:spPr>
            <p:txBody>
              <a:bodyPr spcFirstLastPara="1" wrap="square" lIns="170660" tIns="170660" rIns="170660" bIns="170660" anchor="ctr" anchorCtr="0">
                <a:noAutofit/>
              </a:bodyPr>
              <a:lstStyle/>
              <a:p>
                <a:endParaRPr sz="4097"/>
              </a:p>
            </p:txBody>
          </p:sp>
          <p:sp>
            <p:nvSpPr>
              <p:cNvPr id="1926" name="Google Shape;1926;p47"/>
              <p:cNvSpPr/>
              <p:nvPr/>
            </p:nvSpPr>
            <p:spPr>
              <a:xfrm>
                <a:off x="3251425" y="2923475"/>
                <a:ext cx="152575" cy="468050"/>
              </a:xfrm>
              <a:custGeom>
                <a:avLst/>
                <a:gdLst/>
                <a:ahLst/>
                <a:cxnLst/>
                <a:rect l="l" t="t" r="r" b="b"/>
                <a:pathLst>
                  <a:path w="6103" h="18722" extrusionOk="0">
                    <a:moveTo>
                      <a:pt x="5963" y="1"/>
                    </a:moveTo>
                    <a:cubicBezTo>
                      <a:pt x="5912" y="1"/>
                      <a:pt x="5867" y="34"/>
                      <a:pt x="5852" y="86"/>
                    </a:cubicBezTo>
                    <a:lnTo>
                      <a:pt x="18" y="18570"/>
                    </a:lnTo>
                    <a:cubicBezTo>
                      <a:pt x="0" y="18633"/>
                      <a:pt x="36" y="18704"/>
                      <a:pt x="98" y="18722"/>
                    </a:cubicBezTo>
                    <a:lnTo>
                      <a:pt x="134" y="18722"/>
                    </a:lnTo>
                    <a:cubicBezTo>
                      <a:pt x="188" y="18722"/>
                      <a:pt x="232" y="18695"/>
                      <a:pt x="250" y="18642"/>
                    </a:cubicBezTo>
                    <a:lnTo>
                      <a:pt x="6075" y="157"/>
                    </a:lnTo>
                    <a:cubicBezTo>
                      <a:pt x="6102" y="95"/>
                      <a:pt x="6067" y="23"/>
                      <a:pt x="5995" y="6"/>
                    </a:cubicBezTo>
                    <a:cubicBezTo>
                      <a:pt x="5984" y="2"/>
                      <a:pt x="5973" y="1"/>
                      <a:pt x="5963" y="1"/>
                    </a:cubicBezTo>
                    <a:close/>
                  </a:path>
                </a:pathLst>
              </a:custGeom>
              <a:solidFill>
                <a:schemeClr val="accent1"/>
              </a:solidFill>
              <a:ln>
                <a:noFill/>
              </a:ln>
            </p:spPr>
            <p:txBody>
              <a:bodyPr spcFirstLastPara="1" wrap="square" lIns="170660" tIns="170660" rIns="170660" bIns="170660" anchor="ctr" anchorCtr="0">
                <a:noAutofit/>
              </a:bodyPr>
              <a:lstStyle/>
              <a:p>
                <a:endParaRPr sz="4097"/>
              </a:p>
            </p:txBody>
          </p:sp>
          <p:sp>
            <p:nvSpPr>
              <p:cNvPr id="1927" name="Google Shape;1927;p47"/>
              <p:cNvSpPr/>
              <p:nvPr/>
            </p:nvSpPr>
            <p:spPr>
              <a:xfrm>
                <a:off x="3420475" y="2925050"/>
                <a:ext cx="152575" cy="468050"/>
              </a:xfrm>
              <a:custGeom>
                <a:avLst/>
                <a:gdLst/>
                <a:ahLst/>
                <a:cxnLst/>
                <a:rect l="l" t="t" r="r" b="b"/>
                <a:pathLst>
                  <a:path w="6103" h="18722" extrusionOk="0">
                    <a:moveTo>
                      <a:pt x="132" y="0"/>
                    </a:moveTo>
                    <a:cubicBezTo>
                      <a:pt x="121" y="0"/>
                      <a:pt x="109" y="2"/>
                      <a:pt x="99" y="5"/>
                    </a:cubicBezTo>
                    <a:cubicBezTo>
                      <a:pt x="36" y="23"/>
                      <a:pt x="0" y="94"/>
                      <a:pt x="18" y="157"/>
                    </a:cubicBezTo>
                    <a:lnTo>
                      <a:pt x="5844" y="18641"/>
                    </a:lnTo>
                    <a:cubicBezTo>
                      <a:pt x="5862" y="18695"/>
                      <a:pt x="5915" y="18721"/>
                      <a:pt x="5960" y="18721"/>
                    </a:cubicBezTo>
                    <a:lnTo>
                      <a:pt x="5995" y="18721"/>
                    </a:lnTo>
                    <a:cubicBezTo>
                      <a:pt x="6067" y="18703"/>
                      <a:pt x="6102" y="18632"/>
                      <a:pt x="6076" y="18570"/>
                    </a:cubicBezTo>
                    <a:lnTo>
                      <a:pt x="250" y="85"/>
                    </a:lnTo>
                    <a:cubicBezTo>
                      <a:pt x="235" y="34"/>
                      <a:pt x="184" y="0"/>
                      <a:pt x="132" y="0"/>
                    </a:cubicBezTo>
                    <a:close/>
                  </a:path>
                </a:pathLst>
              </a:custGeom>
              <a:solidFill>
                <a:schemeClr val="accent1"/>
              </a:solidFill>
              <a:ln>
                <a:noFill/>
              </a:ln>
            </p:spPr>
            <p:txBody>
              <a:bodyPr spcFirstLastPara="1" wrap="square" lIns="170660" tIns="170660" rIns="170660" bIns="170660" anchor="ctr" anchorCtr="0">
                <a:noAutofit/>
              </a:bodyPr>
              <a:lstStyle/>
              <a:p>
                <a:endParaRPr sz="4097"/>
              </a:p>
            </p:txBody>
          </p:sp>
          <p:sp>
            <p:nvSpPr>
              <p:cNvPr id="1928" name="Google Shape;1928;p47"/>
              <p:cNvSpPr/>
              <p:nvPr/>
            </p:nvSpPr>
            <p:spPr>
              <a:xfrm>
                <a:off x="3410000" y="2926950"/>
                <a:ext cx="6025" cy="464575"/>
              </a:xfrm>
              <a:custGeom>
                <a:avLst/>
                <a:gdLst/>
                <a:ahLst/>
                <a:cxnLst/>
                <a:rect l="l" t="t" r="r" b="b"/>
                <a:pathLst>
                  <a:path w="241" h="18583" extrusionOk="0">
                    <a:moveTo>
                      <a:pt x="116" y="0"/>
                    </a:moveTo>
                    <a:cubicBezTo>
                      <a:pt x="54" y="0"/>
                      <a:pt x="0" y="54"/>
                      <a:pt x="0" y="116"/>
                    </a:cubicBezTo>
                    <a:lnTo>
                      <a:pt x="0" y="18467"/>
                    </a:lnTo>
                    <a:cubicBezTo>
                      <a:pt x="0" y="18529"/>
                      <a:pt x="54" y="18583"/>
                      <a:pt x="116" y="18583"/>
                    </a:cubicBezTo>
                    <a:cubicBezTo>
                      <a:pt x="187" y="18583"/>
                      <a:pt x="241" y="18529"/>
                      <a:pt x="241" y="18467"/>
                    </a:cubicBezTo>
                    <a:lnTo>
                      <a:pt x="241" y="116"/>
                    </a:lnTo>
                    <a:cubicBezTo>
                      <a:pt x="241" y="54"/>
                      <a:pt x="187" y="0"/>
                      <a:pt x="116" y="0"/>
                    </a:cubicBezTo>
                    <a:close/>
                  </a:path>
                </a:pathLst>
              </a:custGeom>
              <a:solidFill>
                <a:schemeClr val="accent1"/>
              </a:solidFill>
              <a:ln>
                <a:noFill/>
              </a:ln>
            </p:spPr>
            <p:txBody>
              <a:bodyPr spcFirstLastPara="1" wrap="square" lIns="170660" tIns="170660" rIns="170660" bIns="170660" anchor="ctr" anchorCtr="0">
                <a:noAutofit/>
              </a:bodyPr>
              <a:lstStyle/>
              <a:p>
                <a:endParaRPr sz="4097"/>
              </a:p>
            </p:txBody>
          </p:sp>
          <p:sp>
            <p:nvSpPr>
              <p:cNvPr id="1929" name="Google Shape;1929;p47"/>
              <p:cNvSpPr/>
              <p:nvPr/>
            </p:nvSpPr>
            <p:spPr>
              <a:xfrm>
                <a:off x="3215075" y="3371425"/>
                <a:ext cx="396325" cy="163300"/>
              </a:xfrm>
              <a:custGeom>
                <a:avLst/>
                <a:gdLst/>
                <a:ahLst/>
                <a:cxnLst/>
                <a:rect l="l" t="t" r="r" b="b"/>
                <a:pathLst>
                  <a:path w="15853" h="6532" extrusionOk="0">
                    <a:moveTo>
                      <a:pt x="0" y="1"/>
                    </a:moveTo>
                    <a:cubicBezTo>
                      <a:pt x="723" y="3721"/>
                      <a:pt x="3997" y="6531"/>
                      <a:pt x="7931" y="6531"/>
                    </a:cubicBezTo>
                    <a:cubicBezTo>
                      <a:pt x="11856" y="6531"/>
                      <a:pt x="15130" y="3721"/>
                      <a:pt x="15853" y="1"/>
                    </a:cubicBezTo>
                    <a:close/>
                  </a:path>
                </a:pathLst>
              </a:custGeom>
              <a:solidFill>
                <a:schemeClr val="accent1"/>
              </a:solidFill>
              <a:ln>
                <a:noFill/>
              </a:ln>
            </p:spPr>
            <p:txBody>
              <a:bodyPr spcFirstLastPara="1" wrap="square" lIns="170660" tIns="170660" rIns="170660" bIns="170660" anchor="ctr" anchorCtr="0">
                <a:noAutofit/>
              </a:bodyPr>
              <a:lstStyle/>
              <a:p>
                <a:endParaRPr sz="4097"/>
              </a:p>
            </p:txBody>
          </p:sp>
          <p:sp>
            <p:nvSpPr>
              <p:cNvPr id="1930" name="Google Shape;1930;p47"/>
              <p:cNvSpPr/>
              <p:nvPr/>
            </p:nvSpPr>
            <p:spPr>
              <a:xfrm>
                <a:off x="3215075" y="3371425"/>
                <a:ext cx="396325" cy="163300"/>
              </a:xfrm>
              <a:custGeom>
                <a:avLst/>
                <a:gdLst/>
                <a:ahLst/>
                <a:cxnLst/>
                <a:rect l="l" t="t" r="r" b="b"/>
                <a:pathLst>
                  <a:path w="15853" h="6532" extrusionOk="0">
                    <a:moveTo>
                      <a:pt x="13730" y="1"/>
                    </a:moveTo>
                    <a:cubicBezTo>
                      <a:pt x="11627" y="2133"/>
                      <a:pt x="9401" y="2844"/>
                      <a:pt x="7367" y="2844"/>
                    </a:cubicBezTo>
                    <a:cubicBezTo>
                      <a:pt x="3299" y="2844"/>
                      <a:pt x="0" y="1"/>
                      <a:pt x="0" y="1"/>
                    </a:cubicBezTo>
                    <a:lnTo>
                      <a:pt x="0" y="1"/>
                    </a:lnTo>
                    <a:cubicBezTo>
                      <a:pt x="723" y="3721"/>
                      <a:pt x="3997" y="6531"/>
                      <a:pt x="7931" y="6531"/>
                    </a:cubicBezTo>
                    <a:cubicBezTo>
                      <a:pt x="11856" y="6531"/>
                      <a:pt x="15130" y="3721"/>
                      <a:pt x="15853" y="1"/>
                    </a:cubicBezTo>
                    <a:close/>
                  </a:path>
                </a:pathLst>
              </a:custGeom>
              <a:solidFill>
                <a:schemeClr val="lt2"/>
              </a:solidFill>
              <a:ln>
                <a:noFill/>
              </a:ln>
            </p:spPr>
            <p:txBody>
              <a:bodyPr spcFirstLastPara="1" wrap="square" lIns="170660" tIns="170660" rIns="170660" bIns="170660" anchor="ctr" anchorCtr="0">
                <a:noAutofit/>
              </a:bodyPr>
              <a:lstStyle/>
              <a:p>
                <a:endParaRPr sz="4097"/>
              </a:p>
            </p:txBody>
          </p:sp>
          <p:sp>
            <p:nvSpPr>
              <p:cNvPr id="1931" name="Google Shape;1931;p47"/>
              <p:cNvSpPr/>
              <p:nvPr/>
            </p:nvSpPr>
            <p:spPr>
              <a:xfrm>
                <a:off x="3957300" y="3414025"/>
                <a:ext cx="119575" cy="20325"/>
              </a:xfrm>
              <a:custGeom>
                <a:avLst/>
                <a:gdLst/>
                <a:ahLst/>
                <a:cxnLst/>
                <a:rect l="l" t="t" r="r" b="b"/>
                <a:pathLst>
                  <a:path w="4783" h="813" extrusionOk="0">
                    <a:moveTo>
                      <a:pt x="36" y="1"/>
                    </a:moveTo>
                    <a:lnTo>
                      <a:pt x="0" y="813"/>
                    </a:lnTo>
                    <a:lnTo>
                      <a:pt x="4782" y="813"/>
                    </a:lnTo>
                    <a:lnTo>
                      <a:pt x="4746" y="1"/>
                    </a:lnTo>
                    <a:close/>
                  </a:path>
                </a:pathLst>
              </a:custGeom>
              <a:solidFill>
                <a:schemeClr val="accent1"/>
              </a:solidFill>
              <a:ln>
                <a:noFill/>
              </a:ln>
            </p:spPr>
            <p:txBody>
              <a:bodyPr spcFirstLastPara="1" wrap="square" lIns="170660" tIns="170660" rIns="170660" bIns="170660" anchor="ctr" anchorCtr="0">
                <a:noAutofit/>
              </a:bodyPr>
              <a:lstStyle/>
              <a:p>
                <a:endParaRPr sz="4097"/>
              </a:p>
            </p:txBody>
          </p:sp>
          <p:sp>
            <p:nvSpPr>
              <p:cNvPr id="1932" name="Google Shape;1932;p47"/>
              <p:cNvSpPr/>
              <p:nvPr/>
            </p:nvSpPr>
            <p:spPr>
              <a:xfrm>
                <a:off x="3958625" y="3396425"/>
                <a:ext cx="116900" cy="6925"/>
              </a:xfrm>
              <a:custGeom>
                <a:avLst/>
                <a:gdLst/>
                <a:ahLst/>
                <a:cxnLst/>
                <a:rect l="l" t="t" r="r" b="b"/>
                <a:pathLst>
                  <a:path w="4676" h="277" extrusionOk="0">
                    <a:moveTo>
                      <a:pt x="19" y="0"/>
                    </a:moveTo>
                    <a:lnTo>
                      <a:pt x="1" y="277"/>
                    </a:lnTo>
                    <a:lnTo>
                      <a:pt x="4676" y="277"/>
                    </a:lnTo>
                    <a:lnTo>
                      <a:pt x="4667" y="0"/>
                    </a:lnTo>
                    <a:close/>
                  </a:path>
                </a:pathLst>
              </a:custGeom>
              <a:solidFill>
                <a:schemeClr val="accent1"/>
              </a:solidFill>
              <a:ln>
                <a:noFill/>
              </a:ln>
            </p:spPr>
            <p:txBody>
              <a:bodyPr spcFirstLastPara="1" wrap="square" lIns="170660" tIns="170660" rIns="170660" bIns="170660" anchor="ctr" anchorCtr="0">
                <a:noAutofit/>
              </a:bodyPr>
              <a:lstStyle/>
              <a:p>
                <a:endParaRPr sz="4097"/>
              </a:p>
            </p:txBody>
          </p:sp>
          <p:sp>
            <p:nvSpPr>
              <p:cNvPr id="1933" name="Google Shape;1933;p47"/>
              <p:cNvSpPr/>
              <p:nvPr/>
            </p:nvSpPr>
            <p:spPr>
              <a:xfrm>
                <a:off x="3956400" y="3445025"/>
                <a:ext cx="121125" cy="6950"/>
              </a:xfrm>
              <a:custGeom>
                <a:avLst/>
                <a:gdLst/>
                <a:ahLst/>
                <a:cxnLst/>
                <a:rect l="l" t="t" r="r" b="b"/>
                <a:pathLst>
                  <a:path w="4845" h="278" extrusionOk="0">
                    <a:moveTo>
                      <a:pt x="19" y="1"/>
                    </a:moveTo>
                    <a:lnTo>
                      <a:pt x="1" y="277"/>
                    </a:lnTo>
                    <a:lnTo>
                      <a:pt x="4845" y="277"/>
                    </a:lnTo>
                    <a:lnTo>
                      <a:pt x="4827" y="1"/>
                    </a:lnTo>
                    <a:close/>
                  </a:path>
                </a:pathLst>
              </a:custGeom>
              <a:solidFill>
                <a:schemeClr val="accent1"/>
              </a:solidFill>
              <a:ln>
                <a:noFill/>
              </a:ln>
            </p:spPr>
            <p:txBody>
              <a:bodyPr spcFirstLastPara="1" wrap="square" lIns="170660" tIns="170660" rIns="170660" bIns="170660" anchor="ctr" anchorCtr="0">
                <a:noAutofit/>
              </a:bodyPr>
              <a:lstStyle/>
              <a:p>
                <a:endParaRPr sz="4097"/>
              </a:p>
            </p:txBody>
          </p:sp>
          <p:sp>
            <p:nvSpPr>
              <p:cNvPr id="1934" name="Google Shape;1934;p47"/>
              <p:cNvSpPr/>
              <p:nvPr/>
            </p:nvSpPr>
            <p:spPr>
              <a:xfrm>
                <a:off x="3600450" y="3635500"/>
                <a:ext cx="838375" cy="105725"/>
              </a:xfrm>
              <a:custGeom>
                <a:avLst/>
                <a:gdLst/>
                <a:ahLst/>
                <a:cxnLst/>
                <a:rect l="l" t="t" r="r" b="b"/>
                <a:pathLst>
                  <a:path w="33535" h="4229" extrusionOk="0">
                    <a:moveTo>
                      <a:pt x="4220" y="0"/>
                    </a:moveTo>
                    <a:cubicBezTo>
                      <a:pt x="3061" y="0"/>
                      <a:pt x="1999" y="473"/>
                      <a:pt x="1241" y="1240"/>
                    </a:cubicBezTo>
                    <a:cubicBezTo>
                      <a:pt x="625" y="1856"/>
                      <a:pt x="197" y="2659"/>
                      <a:pt x="54" y="3560"/>
                    </a:cubicBezTo>
                    <a:cubicBezTo>
                      <a:pt x="19" y="3774"/>
                      <a:pt x="1" y="3997"/>
                      <a:pt x="1" y="4229"/>
                    </a:cubicBezTo>
                    <a:lnTo>
                      <a:pt x="33535" y="4229"/>
                    </a:lnTo>
                    <a:cubicBezTo>
                      <a:pt x="33535" y="3997"/>
                      <a:pt x="33508" y="3774"/>
                      <a:pt x="33481" y="3560"/>
                    </a:cubicBezTo>
                    <a:cubicBezTo>
                      <a:pt x="33160" y="1544"/>
                      <a:pt x="31412" y="0"/>
                      <a:pt x="29306" y="0"/>
                    </a:cubicBezTo>
                    <a:close/>
                  </a:path>
                </a:pathLst>
              </a:custGeom>
              <a:solidFill>
                <a:schemeClr val="lt2"/>
              </a:solidFill>
              <a:ln>
                <a:noFill/>
              </a:ln>
            </p:spPr>
            <p:txBody>
              <a:bodyPr spcFirstLastPara="1" wrap="square" lIns="170660" tIns="170660" rIns="170660" bIns="170660" anchor="ctr" anchorCtr="0">
                <a:noAutofit/>
              </a:bodyPr>
              <a:lstStyle/>
              <a:p>
                <a:endParaRPr sz="4097"/>
              </a:p>
            </p:txBody>
          </p:sp>
          <p:sp>
            <p:nvSpPr>
              <p:cNvPr id="1935" name="Google Shape;1935;p47"/>
              <p:cNvSpPr/>
              <p:nvPr/>
            </p:nvSpPr>
            <p:spPr>
              <a:xfrm>
                <a:off x="3557625" y="3741200"/>
                <a:ext cx="922475" cy="48200"/>
              </a:xfrm>
              <a:custGeom>
                <a:avLst/>
                <a:gdLst/>
                <a:ahLst/>
                <a:cxnLst/>
                <a:rect l="l" t="t" r="r" b="b"/>
                <a:pathLst>
                  <a:path w="36899" h="1928" extrusionOk="0">
                    <a:moveTo>
                      <a:pt x="964" y="1"/>
                    </a:moveTo>
                    <a:cubicBezTo>
                      <a:pt x="429" y="1"/>
                      <a:pt x="1" y="429"/>
                      <a:pt x="1" y="964"/>
                    </a:cubicBezTo>
                    <a:cubicBezTo>
                      <a:pt x="1" y="1491"/>
                      <a:pt x="429" y="1928"/>
                      <a:pt x="964" y="1928"/>
                    </a:cubicBezTo>
                    <a:lnTo>
                      <a:pt x="35935" y="1928"/>
                    </a:lnTo>
                    <a:cubicBezTo>
                      <a:pt x="36470" y="1928"/>
                      <a:pt x="36898" y="1491"/>
                      <a:pt x="36898" y="964"/>
                    </a:cubicBezTo>
                    <a:cubicBezTo>
                      <a:pt x="36898" y="429"/>
                      <a:pt x="36470" y="1"/>
                      <a:pt x="35935" y="1"/>
                    </a:cubicBezTo>
                    <a:close/>
                  </a:path>
                </a:pathLst>
              </a:custGeom>
              <a:solidFill>
                <a:schemeClr val="lt2"/>
              </a:solidFill>
              <a:ln>
                <a:noFill/>
              </a:ln>
            </p:spPr>
            <p:txBody>
              <a:bodyPr spcFirstLastPara="1" wrap="square" lIns="170660" tIns="170660" rIns="170660" bIns="170660" anchor="ctr" anchorCtr="0">
                <a:noAutofit/>
              </a:bodyPr>
              <a:lstStyle/>
              <a:p>
                <a:endParaRPr sz="4097"/>
              </a:p>
            </p:txBody>
          </p:sp>
          <p:sp>
            <p:nvSpPr>
              <p:cNvPr id="1936" name="Google Shape;1936;p47"/>
              <p:cNvSpPr/>
              <p:nvPr/>
            </p:nvSpPr>
            <p:spPr>
              <a:xfrm>
                <a:off x="3600450" y="3724475"/>
                <a:ext cx="838150" cy="16750"/>
              </a:xfrm>
              <a:custGeom>
                <a:avLst/>
                <a:gdLst/>
                <a:ahLst/>
                <a:cxnLst/>
                <a:rect l="l" t="t" r="r" b="b"/>
                <a:pathLst>
                  <a:path w="33526" h="670" extrusionOk="0">
                    <a:moveTo>
                      <a:pt x="54" y="1"/>
                    </a:moveTo>
                    <a:lnTo>
                      <a:pt x="1" y="670"/>
                    </a:lnTo>
                    <a:lnTo>
                      <a:pt x="33526" y="670"/>
                    </a:lnTo>
                    <a:cubicBezTo>
                      <a:pt x="33526" y="438"/>
                      <a:pt x="33508" y="215"/>
                      <a:pt x="33481" y="1"/>
                    </a:cubicBezTo>
                    <a:close/>
                  </a:path>
                </a:pathLst>
              </a:custGeom>
              <a:solidFill>
                <a:schemeClr val="dk2">
                  <a:alpha val="28930"/>
                </a:schemeClr>
              </a:solidFill>
              <a:ln>
                <a:noFill/>
              </a:ln>
            </p:spPr>
            <p:txBody>
              <a:bodyPr spcFirstLastPara="1" wrap="square" lIns="170660" tIns="170660" rIns="170660" bIns="170660" anchor="ctr" anchorCtr="0">
                <a:noAutofit/>
              </a:bodyPr>
              <a:lstStyle/>
              <a:p>
                <a:endParaRPr sz="4097"/>
              </a:p>
            </p:txBody>
          </p:sp>
        </p:grpSp>
      </p:grpSp>
      <p:grpSp>
        <p:nvGrpSpPr>
          <p:cNvPr id="1937" name="Google Shape;1937;p47"/>
          <p:cNvGrpSpPr/>
          <p:nvPr/>
        </p:nvGrpSpPr>
        <p:grpSpPr>
          <a:xfrm rot="-1241010" flipH="1">
            <a:off x="1516156" y="1632365"/>
            <a:ext cx="2784512" cy="1534848"/>
            <a:chOff x="5237475" y="3426500"/>
            <a:chExt cx="1968900" cy="1085275"/>
          </a:xfrm>
        </p:grpSpPr>
        <p:sp>
          <p:nvSpPr>
            <p:cNvPr id="1938" name="Google Shape;1938;p47"/>
            <p:cNvSpPr/>
            <p:nvPr/>
          </p:nvSpPr>
          <p:spPr>
            <a:xfrm>
              <a:off x="5451125" y="3673575"/>
              <a:ext cx="1755250" cy="608025"/>
            </a:xfrm>
            <a:custGeom>
              <a:avLst/>
              <a:gdLst/>
              <a:ahLst/>
              <a:cxnLst/>
              <a:rect l="l" t="t" r="r" b="b"/>
              <a:pathLst>
                <a:path w="70210" h="24321" extrusionOk="0">
                  <a:moveTo>
                    <a:pt x="1862" y="1"/>
                  </a:moveTo>
                  <a:cubicBezTo>
                    <a:pt x="1082" y="1"/>
                    <a:pt x="368" y="491"/>
                    <a:pt x="134" y="1252"/>
                  </a:cubicBezTo>
                  <a:cubicBezTo>
                    <a:pt x="1" y="1716"/>
                    <a:pt x="63" y="2197"/>
                    <a:pt x="277" y="2608"/>
                  </a:cubicBezTo>
                  <a:cubicBezTo>
                    <a:pt x="500" y="3009"/>
                    <a:pt x="875" y="3330"/>
                    <a:pt x="1348" y="3482"/>
                  </a:cubicBezTo>
                  <a:lnTo>
                    <a:pt x="6281" y="5061"/>
                  </a:lnTo>
                  <a:lnTo>
                    <a:pt x="7012" y="5293"/>
                  </a:lnTo>
                  <a:lnTo>
                    <a:pt x="26282" y="11431"/>
                  </a:lnTo>
                  <a:lnTo>
                    <a:pt x="27013" y="11663"/>
                  </a:lnTo>
                  <a:lnTo>
                    <a:pt x="66284" y="24188"/>
                  </a:lnTo>
                  <a:cubicBezTo>
                    <a:pt x="66571" y="24278"/>
                    <a:pt x="66861" y="24320"/>
                    <a:pt x="67145" y="24320"/>
                  </a:cubicBezTo>
                  <a:cubicBezTo>
                    <a:pt x="68330" y="24320"/>
                    <a:pt x="69420" y="23580"/>
                    <a:pt x="69772" y="22421"/>
                  </a:cubicBezTo>
                  <a:cubicBezTo>
                    <a:pt x="70209" y="20994"/>
                    <a:pt x="69362" y="19477"/>
                    <a:pt x="67899" y="19031"/>
                  </a:cubicBezTo>
                  <a:lnTo>
                    <a:pt x="67863" y="19014"/>
                  </a:lnTo>
                  <a:lnTo>
                    <a:pt x="28262" y="7559"/>
                  </a:lnTo>
                  <a:lnTo>
                    <a:pt x="27531" y="7345"/>
                  </a:lnTo>
                  <a:lnTo>
                    <a:pt x="8101" y="1734"/>
                  </a:lnTo>
                  <a:lnTo>
                    <a:pt x="7360" y="1519"/>
                  </a:lnTo>
                  <a:lnTo>
                    <a:pt x="2382" y="74"/>
                  </a:lnTo>
                  <a:cubicBezTo>
                    <a:pt x="2209" y="24"/>
                    <a:pt x="2034" y="1"/>
                    <a:pt x="1862" y="1"/>
                  </a:cubicBezTo>
                  <a:close/>
                </a:path>
              </a:pathLst>
            </a:custGeom>
            <a:solidFill>
              <a:schemeClr val="lt2"/>
            </a:solidFill>
            <a:ln>
              <a:noFill/>
            </a:ln>
          </p:spPr>
          <p:txBody>
            <a:bodyPr spcFirstLastPara="1" wrap="square" lIns="170660" tIns="170660" rIns="170660" bIns="170660" anchor="ctr" anchorCtr="0">
              <a:noAutofit/>
            </a:bodyPr>
            <a:lstStyle/>
            <a:p>
              <a:endParaRPr sz="4097"/>
            </a:p>
          </p:txBody>
        </p:sp>
        <p:sp>
          <p:nvSpPr>
            <p:cNvPr id="1939" name="Google Shape;1939;p47"/>
            <p:cNvSpPr/>
            <p:nvPr/>
          </p:nvSpPr>
          <p:spPr>
            <a:xfrm>
              <a:off x="5604350" y="3465100"/>
              <a:ext cx="557800" cy="730000"/>
            </a:xfrm>
            <a:custGeom>
              <a:avLst/>
              <a:gdLst/>
              <a:ahLst/>
              <a:cxnLst/>
              <a:rect l="l" t="t" r="r" b="b"/>
              <a:pathLst>
                <a:path w="22312" h="29200" extrusionOk="0">
                  <a:moveTo>
                    <a:pt x="7512" y="1"/>
                  </a:moveTo>
                  <a:lnTo>
                    <a:pt x="0" y="24703"/>
                  </a:lnTo>
                  <a:lnTo>
                    <a:pt x="14809" y="29199"/>
                  </a:lnTo>
                  <a:lnTo>
                    <a:pt x="22312" y="4497"/>
                  </a:lnTo>
                  <a:lnTo>
                    <a:pt x="7512" y="1"/>
                  </a:lnTo>
                  <a:close/>
                </a:path>
              </a:pathLst>
            </a:custGeom>
            <a:solidFill>
              <a:schemeClr val="lt2"/>
            </a:solidFill>
            <a:ln>
              <a:noFill/>
            </a:ln>
          </p:spPr>
          <p:txBody>
            <a:bodyPr spcFirstLastPara="1" wrap="square" lIns="170660" tIns="170660" rIns="170660" bIns="170660" anchor="ctr" anchorCtr="0">
              <a:noAutofit/>
            </a:bodyPr>
            <a:lstStyle/>
            <a:p>
              <a:endParaRPr sz="4097"/>
            </a:p>
          </p:txBody>
        </p:sp>
        <p:sp>
          <p:nvSpPr>
            <p:cNvPr id="1940" name="Google Shape;1940;p47"/>
            <p:cNvSpPr/>
            <p:nvPr/>
          </p:nvSpPr>
          <p:spPr>
            <a:xfrm>
              <a:off x="5913225" y="3559000"/>
              <a:ext cx="248925" cy="636100"/>
            </a:xfrm>
            <a:custGeom>
              <a:avLst/>
              <a:gdLst/>
              <a:ahLst/>
              <a:cxnLst/>
              <a:rect l="l" t="t" r="r" b="b"/>
              <a:pathLst>
                <a:path w="9957" h="25444" extrusionOk="0">
                  <a:moveTo>
                    <a:pt x="7512" y="0"/>
                  </a:moveTo>
                  <a:lnTo>
                    <a:pt x="1" y="24703"/>
                  </a:lnTo>
                  <a:lnTo>
                    <a:pt x="2454" y="25443"/>
                  </a:lnTo>
                  <a:lnTo>
                    <a:pt x="9957" y="741"/>
                  </a:lnTo>
                  <a:lnTo>
                    <a:pt x="7512" y="0"/>
                  </a:lnTo>
                  <a:close/>
                </a:path>
              </a:pathLst>
            </a:custGeom>
            <a:solidFill>
              <a:schemeClr val="dk2">
                <a:alpha val="28930"/>
              </a:schemeClr>
            </a:solidFill>
            <a:ln>
              <a:noFill/>
            </a:ln>
          </p:spPr>
          <p:txBody>
            <a:bodyPr spcFirstLastPara="1" wrap="square" lIns="170660" tIns="170660" rIns="170660" bIns="170660" anchor="ctr" anchorCtr="0">
              <a:noAutofit/>
            </a:bodyPr>
            <a:lstStyle/>
            <a:p>
              <a:endParaRPr sz="4097"/>
            </a:p>
          </p:txBody>
        </p:sp>
        <p:sp>
          <p:nvSpPr>
            <p:cNvPr id="1941" name="Google Shape;1941;p47"/>
            <p:cNvSpPr/>
            <p:nvPr/>
          </p:nvSpPr>
          <p:spPr>
            <a:xfrm>
              <a:off x="5609700" y="3655600"/>
              <a:ext cx="542650" cy="358375"/>
            </a:xfrm>
            <a:custGeom>
              <a:avLst/>
              <a:gdLst/>
              <a:ahLst/>
              <a:cxnLst/>
              <a:rect l="l" t="t" r="r" b="b"/>
              <a:pathLst>
                <a:path w="21706" h="14335" extrusionOk="0">
                  <a:moveTo>
                    <a:pt x="3426" y="1"/>
                  </a:moveTo>
                  <a:cubicBezTo>
                    <a:pt x="2888" y="1"/>
                    <a:pt x="2392" y="349"/>
                    <a:pt x="2231" y="882"/>
                  </a:cubicBezTo>
                  <a:lnTo>
                    <a:pt x="197" y="7573"/>
                  </a:lnTo>
                  <a:cubicBezTo>
                    <a:pt x="0" y="8233"/>
                    <a:pt x="366" y="8929"/>
                    <a:pt x="1026" y="9125"/>
                  </a:cubicBezTo>
                  <a:lnTo>
                    <a:pt x="17994" y="14282"/>
                  </a:lnTo>
                  <a:cubicBezTo>
                    <a:pt x="18115" y="14318"/>
                    <a:pt x="18236" y="14335"/>
                    <a:pt x="18356" y="14335"/>
                  </a:cubicBezTo>
                  <a:cubicBezTo>
                    <a:pt x="18892" y="14335"/>
                    <a:pt x="19386" y="13992"/>
                    <a:pt x="19546" y="13452"/>
                  </a:cubicBezTo>
                  <a:lnTo>
                    <a:pt x="21580" y="6770"/>
                  </a:lnTo>
                  <a:cubicBezTo>
                    <a:pt x="21705" y="6342"/>
                    <a:pt x="21598" y="5896"/>
                    <a:pt x="21322" y="5584"/>
                  </a:cubicBezTo>
                  <a:cubicBezTo>
                    <a:pt x="21179" y="5414"/>
                    <a:pt x="20983" y="5281"/>
                    <a:pt x="20751" y="5209"/>
                  </a:cubicBezTo>
                  <a:lnTo>
                    <a:pt x="3783" y="53"/>
                  </a:lnTo>
                  <a:cubicBezTo>
                    <a:pt x="3664" y="17"/>
                    <a:pt x="3544" y="1"/>
                    <a:pt x="3426" y="1"/>
                  </a:cubicBezTo>
                  <a:close/>
                </a:path>
              </a:pathLst>
            </a:custGeom>
            <a:solidFill>
              <a:schemeClr val="accent1"/>
            </a:solidFill>
            <a:ln>
              <a:noFill/>
            </a:ln>
          </p:spPr>
          <p:txBody>
            <a:bodyPr spcFirstLastPara="1" wrap="square" lIns="170660" tIns="170660" rIns="170660" bIns="170660" anchor="ctr" anchorCtr="0">
              <a:noAutofit/>
            </a:bodyPr>
            <a:lstStyle/>
            <a:p>
              <a:endParaRPr sz="4097"/>
            </a:p>
          </p:txBody>
        </p:sp>
        <p:sp>
          <p:nvSpPr>
            <p:cNvPr id="1942" name="Google Shape;1942;p47"/>
            <p:cNvSpPr/>
            <p:nvPr/>
          </p:nvSpPr>
          <p:spPr>
            <a:xfrm>
              <a:off x="5546350" y="4008700"/>
              <a:ext cx="493800" cy="235675"/>
            </a:xfrm>
            <a:custGeom>
              <a:avLst/>
              <a:gdLst/>
              <a:ahLst/>
              <a:cxnLst/>
              <a:rect l="l" t="t" r="r" b="b"/>
              <a:pathLst>
                <a:path w="19752" h="9427" extrusionOk="0">
                  <a:moveTo>
                    <a:pt x="2583" y="1"/>
                  </a:moveTo>
                  <a:cubicBezTo>
                    <a:pt x="1513" y="1"/>
                    <a:pt x="524" y="697"/>
                    <a:pt x="197" y="1773"/>
                  </a:cubicBezTo>
                  <a:cubicBezTo>
                    <a:pt x="1" y="2433"/>
                    <a:pt x="90" y="3111"/>
                    <a:pt x="384" y="3673"/>
                  </a:cubicBezTo>
                  <a:cubicBezTo>
                    <a:pt x="607" y="4083"/>
                    <a:pt x="929" y="4431"/>
                    <a:pt x="1339" y="4663"/>
                  </a:cubicBezTo>
                  <a:cubicBezTo>
                    <a:pt x="1508" y="4761"/>
                    <a:pt x="1678" y="4832"/>
                    <a:pt x="1865" y="4895"/>
                  </a:cubicBezTo>
                  <a:lnTo>
                    <a:pt x="16433" y="9320"/>
                  </a:lnTo>
                  <a:cubicBezTo>
                    <a:pt x="16675" y="9392"/>
                    <a:pt x="16919" y="9427"/>
                    <a:pt x="17160" y="9427"/>
                  </a:cubicBezTo>
                  <a:cubicBezTo>
                    <a:pt x="17631" y="9427"/>
                    <a:pt x="18087" y="9294"/>
                    <a:pt x="18476" y="9052"/>
                  </a:cubicBezTo>
                  <a:cubicBezTo>
                    <a:pt x="18976" y="8740"/>
                    <a:pt x="19368" y="8258"/>
                    <a:pt x="19547" y="7651"/>
                  </a:cubicBezTo>
                  <a:cubicBezTo>
                    <a:pt x="19752" y="6991"/>
                    <a:pt x="19663" y="6313"/>
                    <a:pt x="19359" y="5751"/>
                  </a:cubicBezTo>
                  <a:cubicBezTo>
                    <a:pt x="19342" y="5707"/>
                    <a:pt x="19315" y="5653"/>
                    <a:pt x="19279" y="5609"/>
                  </a:cubicBezTo>
                  <a:cubicBezTo>
                    <a:pt x="18976" y="5109"/>
                    <a:pt x="18494" y="4716"/>
                    <a:pt x="17888" y="4538"/>
                  </a:cubicBezTo>
                  <a:lnTo>
                    <a:pt x="3319" y="113"/>
                  </a:lnTo>
                  <a:cubicBezTo>
                    <a:pt x="3074" y="37"/>
                    <a:pt x="2826" y="1"/>
                    <a:pt x="2583" y="1"/>
                  </a:cubicBezTo>
                  <a:close/>
                </a:path>
              </a:pathLst>
            </a:custGeom>
            <a:solidFill>
              <a:schemeClr val="accent1"/>
            </a:solidFill>
            <a:ln>
              <a:noFill/>
            </a:ln>
          </p:spPr>
          <p:txBody>
            <a:bodyPr spcFirstLastPara="1" wrap="square" lIns="170660" tIns="170660" rIns="170660" bIns="170660" anchor="ctr" anchorCtr="0">
              <a:noAutofit/>
            </a:bodyPr>
            <a:lstStyle/>
            <a:p>
              <a:endParaRPr sz="4097"/>
            </a:p>
          </p:txBody>
        </p:sp>
        <p:sp>
          <p:nvSpPr>
            <p:cNvPr id="1943" name="Google Shape;1943;p47"/>
            <p:cNvSpPr/>
            <p:nvPr/>
          </p:nvSpPr>
          <p:spPr>
            <a:xfrm>
              <a:off x="5718300" y="3426500"/>
              <a:ext cx="503850" cy="235825"/>
            </a:xfrm>
            <a:custGeom>
              <a:avLst/>
              <a:gdLst/>
              <a:ahLst/>
              <a:cxnLst/>
              <a:rect l="l" t="t" r="r" b="b"/>
              <a:pathLst>
                <a:path w="20154" h="9433" extrusionOk="0">
                  <a:moveTo>
                    <a:pt x="2791" y="0"/>
                  </a:moveTo>
                  <a:cubicBezTo>
                    <a:pt x="1720" y="0"/>
                    <a:pt x="730" y="698"/>
                    <a:pt x="402" y="1777"/>
                  </a:cubicBezTo>
                  <a:cubicBezTo>
                    <a:pt x="1" y="3097"/>
                    <a:pt x="741" y="4489"/>
                    <a:pt x="2062" y="4890"/>
                  </a:cubicBezTo>
                  <a:lnTo>
                    <a:pt x="16630" y="9324"/>
                  </a:lnTo>
                  <a:cubicBezTo>
                    <a:pt x="16871" y="9397"/>
                    <a:pt x="17115" y="9432"/>
                    <a:pt x="17355" y="9432"/>
                  </a:cubicBezTo>
                  <a:cubicBezTo>
                    <a:pt x="18429" y="9432"/>
                    <a:pt x="19424" y="8735"/>
                    <a:pt x="19752" y="7656"/>
                  </a:cubicBezTo>
                  <a:cubicBezTo>
                    <a:pt x="20154" y="6335"/>
                    <a:pt x="19404" y="4944"/>
                    <a:pt x="18084" y="4542"/>
                  </a:cubicBezTo>
                  <a:lnTo>
                    <a:pt x="3516" y="108"/>
                  </a:lnTo>
                  <a:cubicBezTo>
                    <a:pt x="3274" y="35"/>
                    <a:pt x="3031" y="0"/>
                    <a:pt x="2791" y="0"/>
                  </a:cubicBezTo>
                  <a:close/>
                </a:path>
              </a:pathLst>
            </a:custGeom>
            <a:solidFill>
              <a:schemeClr val="accent1"/>
            </a:solidFill>
            <a:ln>
              <a:noFill/>
            </a:ln>
          </p:spPr>
          <p:txBody>
            <a:bodyPr spcFirstLastPara="1" wrap="square" lIns="170660" tIns="170660" rIns="170660" bIns="170660" anchor="ctr" anchorCtr="0">
              <a:noAutofit/>
            </a:bodyPr>
            <a:lstStyle/>
            <a:p>
              <a:endParaRPr sz="4097"/>
            </a:p>
          </p:txBody>
        </p:sp>
        <p:sp>
          <p:nvSpPr>
            <p:cNvPr id="1944" name="Google Shape;1944;p47"/>
            <p:cNvSpPr/>
            <p:nvPr/>
          </p:nvSpPr>
          <p:spPr>
            <a:xfrm>
              <a:off x="5609700" y="3795175"/>
              <a:ext cx="542650" cy="218800"/>
            </a:xfrm>
            <a:custGeom>
              <a:avLst/>
              <a:gdLst/>
              <a:ahLst/>
              <a:cxnLst/>
              <a:rect l="l" t="t" r="r" b="b"/>
              <a:pathLst>
                <a:path w="21706" h="8752" extrusionOk="0">
                  <a:moveTo>
                    <a:pt x="21322" y="1"/>
                  </a:moveTo>
                  <a:cubicBezTo>
                    <a:pt x="16813" y="1812"/>
                    <a:pt x="10455" y="2193"/>
                    <a:pt x="5894" y="2193"/>
                  </a:cubicBezTo>
                  <a:cubicBezTo>
                    <a:pt x="2567" y="2193"/>
                    <a:pt x="197" y="1990"/>
                    <a:pt x="197" y="1990"/>
                  </a:cubicBezTo>
                  <a:lnTo>
                    <a:pt x="197" y="1990"/>
                  </a:lnTo>
                  <a:cubicBezTo>
                    <a:pt x="0" y="2650"/>
                    <a:pt x="366" y="3346"/>
                    <a:pt x="1026" y="3542"/>
                  </a:cubicBezTo>
                  <a:lnTo>
                    <a:pt x="17994" y="8699"/>
                  </a:lnTo>
                  <a:cubicBezTo>
                    <a:pt x="18115" y="8735"/>
                    <a:pt x="18236" y="8752"/>
                    <a:pt x="18356" y="8752"/>
                  </a:cubicBezTo>
                  <a:cubicBezTo>
                    <a:pt x="18892" y="8752"/>
                    <a:pt x="19386" y="8409"/>
                    <a:pt x="19546" y="7869"/>
                  </a:cubicBezTo>
                  <a:lnTo>
                    <a:pt x="21580" y="1187"/>
                  </a:lnTo>
                  <a:cubicBezTo>
                    <a:pt x="21705" y="759"/>
                    <a:pt x="21598" y="313"/>
                    <a:pt x="21322" y="1"/>
                  </a:cubicBezTo>
                  <a:close/>
                </a:path>
              </a:pathLst>
            </a:custGeom>
            <a:solidFill>
              <a:schemeClr val="dk2">
                <a:alpha val="28930"/>
              </a:schemeClr>
            </a:solidFill>
            <a:ln>
              <a:noFill/>
            </a:ln>
          </p:spPr>
          <p:txBody>
            <a:bodyPr spcFirstLastPara="1" wrap="square" lIns="170660" tIns="170660" rIns="170660" bIns="170660" anchor="ctr" anchorCtr="0">
              <a:noAutofit/>
            </a:bodyPr>
            <a:lstStyle/>
            <a:p>
              <a:endParaRPr sz="4097"/>
            </a:p>
          </p:txBody>
        </p:sp>
        <p:sp>
          <p:nvSpPr>
            <p:cNvPr id="1945" name="Google Shape;1945;p47"/>
            <p:cNvSpPr/>
            <p:nvPr/>
          </p:nvSpPr>
          <p:spPr>
            <a:xfrm>
              <a:off x="5609700" y="3841350"/>
              <a:ext cx="489775" cy="172625"/>
            </a:xfrm>
            <a:custGeom>
              <a:avLst/>
              <a:gdLst/>
              <a:ahLst/>
              <a:cxnLst/>
              <a:rect l="l" t="t" r="r" b="b"/>
              <a:pathLst>
                <a:path w="19591" h="6905" extrusionOk="0">
                  <a:moveTo>
                    <a:pt x="241" y="0"/>
                  </a:moveTo>
                  <a:lnTo>
                    <a:pt x="197" y="143"/>
                  </a:lnTo>
                  <a:cubicBezTo>
                    <a:pt x="0" y="803"/>
                    <a:pt x="366" y="1499"/>
                    <a:pt x="1026" y="1695"/>
                  </a:cubicBezTo>
                  <a:lnTo>
                    <a:pt x="17994" y="6852"/>
                  </a:lnTo>
                  <a:cubicBezTo>
                    <a:pt x="18115" y="6888"/>
                    <a:pt x="18236" y="6905"/>
                    <a:pt x="18356" y="6905"/>
                  </a:cubicBezTo>
                  <a:cubicBezTo>
                    <a:pt x="18892" y="6905"/>
                    <a:pt x="19386" y="6562"/>
                    <a:pt x="19546" y="6022"/>
                  </a:cubicBezTo>
                  <a:lnTo>
                    <a:pt x="19591" y="5888"/>
                  </a:lnTo>
                  <a:lnTo>
                    <a:pt x="241" y="0"/>
                  </a:lnTo>
                  <a:close/>
                </a:path>
              </a:pathLst>
            </a:custGeom>
            <a:solidFill>
              <a:srgbClr val="FFFFFF">
                <a:alpha val="22640"/>
              </a:srgbClr>
            </a:solidFill>
            <a:ln>
              <a:noFill/>
            </a:ln>
          </p:spPr>
          <p:txBody>
            <a:bodyPr spcFirstLastPara="1" wrap="square" lIns="170660" tIns="170660" rIns="170660" bIns="170660" anchor="ctr" anchorCtr="0">
              <a:noAutofit/>
            </a:bodyPr>
            <a:lstStyle/>
            <a:p>
              <a:endParaRPr sz="4097"/>
            </a:p>
          </p:txBody>
        </p:sp>
        <p:sp>
          <p:nvSpPr>
            <p:cNvPr id="1946" name="Google Shape;1946;p47"/>
            <p:cNvSpPr/>
            <p:nvPr/>
          </p:nvSpPr>
          <p:spPr>
            <a:xfrm>
              <a:off x="5664350" y="3655600"/>
              <a:ext cx="489775" cy="172625"/>
            </a:xfrm>
            <a:custGeom>
              <a:avLst/>
              <a:gdLst/>
              <a:ahLst/>
              <a:cxnLst/>
              <a:rect l="l" t="t" r="r" b="b"/>
              <a:pathLst>
                <a:path w="19591" h="6905" extrusionOk="0">
                  <a:moveTo>
                    <a:pt x="1240" y="1"/>
                  </a:moveTo>
                  <a:cubicBezTo>
                    <a:pt x="702" y="1"/>
                    <a:pt x="206" y="350"/>
                    <a:pt x="45" y="891"/>
                  </a:cubicBezTo>
                  <a:lnTo>
                    <a:pt x="0" y="1025"/>
                  </a:lnTo>
                  <a:lnTo>
                    <a:pt x="19350" y="6904"/>
                  </a:lnTo>
                  <a:lnTo>
                    <a:pt x="19394" y="6770"/>
                  </a:lnTo>
                  <a:cubicBezTo>
                    <a:pt x="19591" y="6110"/>
                    <a:pt x="19225" y="5414"/>
                    <a:pt x="18565" y="5209"/>
                  </a:cubicBezTo>
                  <a:lnTo>
                    <a:pt x="1597" y="53"/>
                  </a:lnTo>
                  <a:cubicBezTo>
                    <a:pt x="1478" y="17"/>
                    <a:pt x="1358" y="1"/>
                    <a:pt x="1240" y="1"/>
                  </a:cubicBezTo>
                  <a:close/>
                </a:path>
              </a:pathLst>
            </a:custGeom>
            <a:solidFill>
              <a:srgbClr val="FFFFFF">
                <a:alpha val="22640"/>
              </a:srgbClr>
            </a:solidFill>
            <a:ln>
              <a:noFill/>
            </a:ln>
          </p:spPr>
          <p:txBody>
            <a:bodyPr spcFirstLastPara="1" wrap="square" lIns="170660" tIns="170660" rIns="170660" bIns="170660" anchor="ctr" anchorCtr="0">
              <a:noAutofit/>
            </a:bodyPr>
            <a:lstStyle/>
            <a:p>
              <a:endParaRPr sz="4097"/>
            </a:p>
          </p:txBody>
        </p:sp>
        <p:sp>
          <p:nvSpPr>
            <p:cNvPr id="1947" name="Google Shape;1947;p47"/>
            <p:cNvSpPr/>
            <p:nvPr/>
          </p:nvSpPr>
          <p:spPr>
            <a:xfrm>
              <a:off x="5579800" y="4125250"/>
              <a:ext cx="460350" cy="119125"/>
            </a:xfrm>
            <a:custGeom>
              <a:avLst/>
              <a:gdLst/>
              <a:ahLst/>
              <a:cxnLst/>
              <a:rect l="l" t="t" r="r" b="b"/>
              <a:pathLst>
                <a:path w="18414" h="4765" extrusionOk="0">
                  <a:moveTo>
                    <a:pt x="1" y="1"/>
                  </a:moveTo>
                  <a:cubicBezTo>
                    <a:pt x="170" y="99"/>
                    <a:pt x="340" y="170"/>
                    <a:pt x="527" y="233"/>
                  </a:cubicBezTo>
                  <a:lnTo>
                    <a:pt x="15095" y="4658"/>
                  </a:lnTo>
                  <a:cubicBezTo>
                    <a:pt x="15337" y="4730"/>
                    <a:pt x="15581" y="4765"/>
                    <a:pt x="15822" y="4765"/>
                  </a:cubicBezTo>
                  <a:cubicBezTo>
                    <a:pt x="16293" y="4765"/>
                    <a:pt x="16749" y="4632"/>
                    <a:pt x="17138" y="4390"/>
                  </a:cubicBezTo>
                  <a:cubicBezTo>
                    <a:pt x="17638" y="4078"/>
                    <a:pt x="18030" y="3596"/>
                    <a:pt x="18209" y="2989"/>
                  </a:cubicBezTo>
                  <a:cubicBezTo>
                    <a:pt x="18414" y="2329"/>
                    <a:pt x="18325" y="1651"/>
                    <a:pt x="18021" y="1089"/>
                  </a:cubicBezTo>
                  <a:cubicBezTo>
                    <a:pt x="18004" y="1045"/>
                    <a:pt x="17977" y="991"/>
                    <a:pt x="17941" y="947"/>
                  </a:cubicBezTo>
                  <a:cubicBezTo>
                    <a:pt x="16282" y="1163"/>
                    <a:pt x="14538" y="1249"/>
                    <a:pt x="12815" y="1249"/>
                  </a:cubicBezTo>
                  <a:cubicBezTo>
                    <a:pt x="6249" y="1249"/>
                    <a:pt x="1" y="1"/>
                    <a:pt x="1" y="1"/>
                  </a:cubicBezTo>
                  <a:close/>
                </a:path>
              </a:pathLst>
            </a:custGeom>
            <a:solidFill>
              <a:schemeClr val="dk2">
                <a:alpha val="28930"/>
              </a:schemeClr>
            </a:solidFill>
            <a:ln>
              <a:noFill/>
            </a:ln>
          </p:spPr>
          <p:txBody>
            <a:bodyPr spcFirstLastPara="1" wrap="square" lIns="170660" tIns="170660" rIns="170660" bIns="170660" anchor="ctr" anchorCtr="0">
              <a:noAutofit/>
            </a:bodyPr>
            <a:lstStyle/>
            <a:p>
              <a:endParaRPr sz="4097"/>
            </a:p>
          </p:txBody>
        </p:sp>
        <p:sp>
          <p:nvSpPr>
            <p:cNvPr id="1948" name="Google Shape;1948;p47"/>
            <p:cNvSpPr/>
            <p:nvPr/>
          </p:nvSpPr>
          <p:spPr>
            <a:xfrm>
              <a:off x="5756900" y="3543175"/>
              <a:ext cx="460125" cy="119100"/>
            </a:xfrm>
            <a:custGeom>
              <a:avLst/>
              <a:gdLst/>
              <a:ahLst/>
              <a:cxnLst/>
              <a:rect l="l" t="t" r="r" b="b"/>
              <a:pathLst>
                <a:path w="18405" h="4764" extrusionOk="0">
                  <a:moveTo>
                    <a:pt x="0" y="0"/>
                  </a:moveTo>
                  <a:lnTo>
                    <a:pt x="0" y="0"/>
                  </a:lnTo>
                  <a:cubicBezTo>
                    <a:pt x="161" y="98"/>
                    <a:pt x="339" y="170"/>
                    <a:pt x="518" y="223"/>
                  </a:cubicBezTo>
                  <a:lnTo>
                    <a:pt x="15086" y="4657"/>
                  </a:lnTo>
                  <a:cubicBezTo>
                    <a:pt x="15330" y="4729"/>
                    <a:pt x="15576" y="4764"/>
                    <a:pt x="15816" y="4764"/>
                  </a:cubicBezTo>
                  <a:cubicBezTo>
                    <a:pt x="16287" y="4764"/>
                    <a:pt x="16739" y="4631"/>
                    <a:pt x="17129" y="4389"/>
                  </a:cubicBezTo>
                  <a:cubicBezTo>
                    <a:pt x="17628" y="4077"/>
                    <a:pt x="18021" y="3595"/>
                    <a:pt x="18208" y="2989"/>
                  </a:cubicBezTo>
                  <a:cubicBezTo>
                    <a:pt x="18404" y="2328"/>
                    <a:pt x="18324" y="1650"/>
                    <a:pt x="18021" y="1088"/>
                  </a:cubicBezTo>
                  <a:cubicBezTo>
                    <a:pt x="17994" y="1044"/>
                    <a:pt x="17967" y="990"/>
                    <a:pt x="17940" y="946"/>
                  </a:cubicBezTo>
                  <a:cubicBezTo>
                    <a:pt x="16279" y="1163"/>
                    <a:pt x="14534" y="1249"/>
                    <a:pt x="12811" y="1249"/>
                  </a:cubicBezTo>
                  <a:cubicBezTo>
                    <a:pt x="6243" y="1249"/>
                    <a:pt x="1" y="0"/>
                    <a:pt x="0" y="0"/>
                  </a:cubicBezTo>
                  <a:close/>
                </a:path>
              </a:pathLst>
            </a:custGeom>
            <a:solidFill>
              <a:schemeClr val="dk2">
                <a:alpha val="28930"/>
              </a:schemeClr>
            </a:solidFill>
            <a:ln>
              <a:noFill/>
            </a:ln>
          </p:spPr>
          <p:txBody>
            <a:bodyPr spcFirstLastPara="1" wrap="square" lIns="170660" tIns="170660" rIns="170660" bIns="170660" anchor="ctr" anchorCtr="0">
              <a:noAutofit/>
            </a:bodyPr>
            <a:lstStyle/>
            <a:p>
              <a:endParaRPr sz="4097"/>
            </a:p>
          </p:txBody>
        </p:sp>
        <p:sp>
          <p:nvSpPr>
            <p:cNvPr id="1949" name="Google Shape;1949;p47"/>
            <p:cNvSpPr/>
            <p:nvPr/>
          </p:nvSpPr>
          <p:spPr>
            <a:xfrm>
              <a:off x="5608125" y="3711550"/>
              <a:ext cx="45525" cy="94375"/>
            </a:xfrm>
            <a:custGeom>
              <a:avLst/>
              <a:gdLst/>
              <a:ahLst/>
              <a:cxnLst/>
              <a:rect l="l" t="t" r="r" b="b"/>
              <a:pathLst>
                <a:path w="1821" h="3775" extrusionOk="0">
                  <a:moveTo>
                    <a:pt x="1080" y="0"/>
                  </a:moveTo>
                  <a:lnTo>
                    <a:pt x="1" y="3542"/>
                  </a:lnTo>
                  <a:lnTo>
                    <a:pt x="732" y="3774"/>
                  </a:lnTo>
                  <a:lnTo>
                    <a:pt x="1821" y="215"/>
                  </a:lnTo>
                  <a:lnTo>
                    <a:pt x="1080" y="0"/>
                  </a:lnTo>
                  <a:close/>
                </a:path>
              </a:pathLst>
            </a:custGeom>
            <a:solidFill>
              <a:schemeClr val="dk2">
                <a:alpha val="28930"/>
              </a:schemeClr>
            </a:solidFill>
            <a:ln>
              <a:noFill/>
            </a:ln>
          </p:spPr>
          <p:txBody>
            <a:bodyPr spcFirstLastPara="1" wrap="square" lIns="170660" tIns="170660" rIns="170660" bIns="170660" anchor="ctr" anchorCtr="0">
              <a:noAutofit/>
            </a:bodyPr>
            <a:lstStyle/>
            <a:p>
              <a:endParaRPr sz="4097"/>
            </a:p>
          </p:txBody>
        </p:sp>
        <p:sp>
          <p:nvSpPr>
            <p:cNvPr id="1950" name="Google Shape;1950;p47"/>
            <p:cNvSpPr/>
            <p:nvPr/>
          </p:nvSpPr>
          <p:spPr>
            <a:xfrm>
              <a:off x="6108150" y="3857175"/>
              <a:ext cx="49550" cy="107975"/>
            </a:xfrm>
            <a:custGeom>
              <a:avLst/>
              <a:gdLst/>
              <a:ahLst/>
              <a:cxnLst/>
              <a:rect l="l" t="t" r="r" b="b"/>
              <a:pathLst>
                <a:path w="1982" h="4319" extrusionOk="0">
                  <a:moveTo>
                    <a:pt x="1250" y="1"/>
                  </a:moveTo>
                  <a:lnTo>
                    <a:pt x="1" y="4087"/>
                  </a:lnTo>
                  <a:lnTo>
                    <a:pt x="732" y="4319"/>
                  </a:lnTo>
                  <a:lnTo>
                    <a:pt x="1981" y="215"/>
                  </a:lnTo>
                  <a:lnTo>
                    <a:pt x="1250" y="1"/>
                  </a:lnTo>
                  <a:close/>
                </a:path>
              </a:pathLst>
            </a:custGeom>
            <a:solidFill>
              <a:schemeClr val="dk2">
                <a:alpha val="28930"/>
              </a:schemeClr>
            </a:solidFill>
            <a:ln>
              <a:noFill/>
            </a:ln>
          </p:spPr>
          <p:txBody>
            <a:bodyPr spcFirstLastPara="1" wrap="square" lIns="170660" tIns="170660" rIns="170660" bIns="170660" anchor="ctr" anchorCtr="0">
              <a:noAutofit/>
            </a:bodyPr>
            <a:lstStyle/>
            <a:p>
              <a:endParaRPr sz="4097"/>
            </a:p>
          </p:txBody>
        </p:sp>
        <p:sp>
          <p:nvSpPr>
            <p:cNvPr id="1951" name="Google Shape;1951;p47"/>
            <p:cNvSpPr/>
            <p:nvPr/>
          </p:nvSpPr>
          <p:spPr>
            <a:xfrm>
              <a:off x="5376400" y="4244350"/>
              <a:ext cx="694550" cy="115325"/>
            </a:xfrm>
            <a:custGeom>
              <a:avLst/>
              <a:gdLst/>
              <a:ahLst/>
              <a:cxnLst/>
              <a:rect l="l" t="t" r="r" b="b"/>
              <a:pathLst>
                <a:path w="27782" h="4613" extrusionOk="0">
                  <a:moveTo>
                    <a:pt x="4613" y="1"/>
                  </a:moveTo>
                  <a:cubicBezTo>
                    <a:pt x="2062" y="1"/>
                    <a:pt x="1" y="2061"/>
                    <a:pt x="1" y="4613"/>
                  </a:cubicBezTo>
                  <a:lnTo>
                    <a:pt x="27781" y="4613"/>
                  </a:lnTo>
                  <a:cubicBezTo>
                    <a:pt x="27781" y="2061"/>
                    <a:pt x="25711" y="1"/>
                    <a:pt x="23160" y="1"/>
                  </a:cubicBezTo>
                  <a:close/>
                </a:path>
              </a:pathLst>
            </a:custGeom>
            <a:solidFill>
              <a:schemeClr val="lt2"/>
            </a:solidFill>
            <a:ln>
              <a:noFill/>
            </a:ln>
          </p:spPr>
          <p:txBody>
            <a:bodyPr spcFirstLastPara="1" wrap="square" lIns="170660" tIns="170660" rIns="170660" bIns="170660" anchor="ctr" anchorCtr="0">
              <a:noAutofit/>
            </a:bodyPr>
            <a:lstStyle/>
            <a:p>
              <a:endParaRPr sz="4097"/>
            </a:p>
          </p:txBody>
        </p:sp>
        <p:sp>
          <p:nvSpPr>
            <p:cNvPr id="1952" name="Google Shape;1952;p47"/>
            <p:cNvSpPr/>
            <p:nvPr/>
          </p:nvSpPr>
          <p:spPr>
            <a:xfrm>
              <a:off x="5237475" y="4391325"/>
              <a:ext cx="972400" cy="120450"/>
            </a:xfrm>
            <a:custGeom>
              <a:avLst/>
              <a:gdLst/>
              <a:ahLst/>
              <a:cxnLst/>
              <a:rect l="l" t="t" r="r" b="b"/>
              <a:pathLst>
                <a:path w="38896" h="4818" extrusionOk="0">
                  <a:moveTo>
                    <a:pt x="1508" y="1"/>
                  </a:moveTo>
                  <a:cubicBezTo>
                    <a:pt x="678" y="1"/>
                    <a:pt x="0" y="679"/>
                    <a:pt x="0" y="1517"/>
                  </a:cubicBezTo>
                  <a:lnTo>
                    <a:pt x="0" y="3310"/>
                  </a:lnTo>
                  <a:cubicBezTo>
                    <a:pt x="0" y="4140"/>
                    <a:pt x="678" y="4818"/>
                    <a:pt x="1508" y="4818"/>
                  </a:cubicBezTo>
                  <a:lnTo>
                    <a:pt x="37379" y="4818"/>
                  </a:lnTo>
                  <a:cubicBezTo>
                    <a:pt x="38218" y="4818"/>
                    <a:pt x="38896" y="4140"/>
                    <a:pt x="38896" y="3310"/>
                  </a:cubicBezTo>
                  <a:lnTo>
                    <a:pt x="38896" y="1517"/>
                  </a:lnTo>
                  <a:cubicBezTo>
                    <a:pt x="38896" y="679"/>
                    <a:pt x="38218" y="1"/>
                    <a:pt x="37379" y="1"/>
                  </a:cubicBezTo>
                  <a:close/>
                </a:path>
              </a:pathLst>
            </a:custGeom>
            <a:solidFill>
              <a:schemeClr val="lt2"/>
            </a:solidFill>
            <a:ln>
              <a:noFill/>
            </a:ln>
          </p:spPr>
          <p:txBody>
            <a:bodyPr spcFirstLastPara="1" wrap="square" lIns="170660" tIns="170660" rIns="170660" bIns="170660" anchor="ctr" anchorCtr="0">
              <a:noAutofit/>
            </a:bodyPr>
            <a:lstStyle/>
            <a:p>
              <a:endParaRPr sz="4097"/>
            </a:p>
          </p:txBody>
        </p:sp>
        <p:sp>
          <p:nvSpPr>
            <p:cNvPr id="1953" name="Google Shape;1953;p47"/>
            <p:cNvSpPr/>
            <p:nvPr/>
          </p:nvSpPr>
          <p:spPr>
            <a:xfrm>
              <a:off x="5291450" y="4328000"/>
              <a:ext cx="864250" cy="63350"/>
            </a:xfrm>
            <a:custGeom>
              <a:avLst/>
              <a:gdLst/>
              <a:ahLst/>
              <a:cxnLst/>
              <a:rect l="l" t="t" r="r" b="b"/>
              <a:pathLst>
                <a:path w="34570" h="2534" extrusionOk="0">
                  <a:moveTo>
                    <a:pt x="1909" y="0"/>
                  </a:moveTo>
                  <a:cubicBezTo>
                    <a:pt x="1026" y="0"/>
                    <a:pt x="277" y="651"/>
                    <a:pt x="152" y="1526"/>
                  </a:cubicBezTo>
                  <a:lnTo>
                    <a:pt x="0" y="2534"/>
                  </a:lnTo>
                  <a:lnTo>
                    <a:pt x="34569" y="2534"/>
                  </a:lnTo>
                  <a:lnTo>
                    <a:pt x="34417" y="1526"/>
                  </a:lnTo>
                  <a:cubicBezTo>
                    <a:pt x="34293" y="651"/>
                    <a:pt x="33543" y="0"/>
                    <a:pt x="32660" y="0"/>
                  </a:cubicBezTo>
                  <a:close/>
                </a:path>
              </a:pathLst>
            </a:custGeom>
            <a:solidFill>
              <a:schemeClr val="accent1"/>
            </a:solidFill>
            <a:ln>
              <a:noFill/>
            </a:ln>
          </p:spPr>
          <p:txBody>
            <a:bodyPr spcFirstLastPara="1" wrap="square" lIns="170660" tIns="170660" rIns="170660" bIns="170660" anchor="ctr" anchorCtr="0">
              <a:noAutofit/>
            </a:bodyPr>
            <a:lstStyle/>
            <a:p>
              <a:endParaRPr sz="4097"/>
            </a:p>
          </p:txBody>
        </p:sp>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70"/>
        <p:cNvGrpSpPr/>
        <p:nvPr/>
      </p:nvGrpSpPr>
      <p:grpSpPr>
        <a:xfrm>
          <a:off x="0" y="0"/>
          <a:ext cx="0" cy="0"/>
          <a:chOff x="0" y="0"/>
          <a:chExt cx="0" cy="0"/>
        </a:xfrm>
      </p:grpSpPr>
      <p:sp>
        <p:nvSpPr>
          <p:cNvPr id="1571" name="Google Shape;1571;p38"/>
          <p:cNvSpPr txBox="1">
            <a:spLocks noGrp="1"/>
          </p:cNvSpPr>
          <p:nvPr>
            <p:ph type="title"/>
          </p:nvPr>
        </p:nvSpPr>
        <p:spPr>
          <a:xfrm>
            <a:off x="3141599" y="1396527"/>
            <a:ext cx="10785600" cy="801780"/>
          </a:xfrm>
          <a:prstGeom prst="rect">
            <a:avLst/>
          </a:prstGeom>
        </p:spPr>
        <p:txBody>
          <a:bodyPr spcFirstLastPara="1" wrap="square" lIns="127995" tIns="127995" rIns="127995" bIns="127995" anchor="t" anchorCtr="0">
            <a:noAutofit/>
          </a:bodyPr>
          <a:lstStyle/>
          <a:p>
            <a:r>
              <a:rPr lang="en" sz="4000" dirty="0"/>
              <a:t>Table of contents</a:t>
            </a:r>
            <a:endParaRPr sz="4000" dirty="0"/>
          </a:p>
        </p:txBody>
      </p:sp>
      <p:graphicFrame>
        <p:nvGraphicFramePr>
          <p:cNvPr id="1572" name="Google Shape;1572;p38"/>
          <p:cNvGraphicFramePr/>
          <p:nvPr>
            <p:extLst>
              <p:ext uri="{D42A27DB-BD31-4B8C-83A1-F6EECF244321}">
                <p14:modId xmlns:p14="http://schemas.microsoft.com/office/powerpoint/2010/main" val="116186618"/>
              </p:ext>
            </p:extLst>
          </p:nvPr>
        </p:nvGraphicFramePr>
        <p:xfrm>
          <a:off x="2301191" y="2718048"/>
          <a:ext cx="12466417" cy="5254053"/>
        </p:xfrm>
        <a:graphic>
          <a:graphicData uri="http://schemas.openxmlformats.org/drawingml/2006/table">
            <a:tbl>
              <a:tblPr>
                <a:noFill/>
                <a:tableStyleId>{090304CF-E115-41D5-9EBB-902D19EE8691}</a:tableStyleId>
              </a:tblPr>
              <a:tblGrid>
                <a:gridCol w="3748490">
                  <a:extLst>
                    <a:ext uri="{9D8B030D-6E8A-4147-A177-3AD203B41FA5}">
                      <a16:colId xmlns:a16="http://schemas.microsoft.com/office/drawing/2014/main" val="20000"/>
                    </a:ext>
                  </a:extLst>
                </a:gridCol>
                <a:gridCol w="8717927">
                  <a:extLst>
                    <a:ext uri="{9D8B030D-6E8A-4147-A177-3AD203B41FA5}">
                      <a16:colId xmlns:a16="http://schemas.microsoft.com/office/drawing/2014/main" val="20001"/>
                    </a:ext>
                  </a:extLst>
                </a:gridCol>
              </a:tblGrid>
              <a:tr h="750579">
                <a:tc>
                  <a:txBody>
                    <a:bodyPr/>
                    <a:lstStyle/>
                    <a:p>
                      <a:pPr marL="0" lvl="0" indent="0" algn="l" rtl="0">
                        <a:spcBef>
                          <a:spcPts val="0"/>
                        </a:spcBef>
                        <a:spcAft>
                          <a:spcPts val="0"/>
                        </a:spcAft>
                        <a:buNone/>
                      </a:pPr>
                      <a:r>
                        <a:rPr lang="en" sz="2800" dirty="0">
                          <a:solidFill>
                            <a:schemeClr val="accent1"/>
                          </a:solidFill>
                          <a:uFill>
                            <a:noFill/>
                          </a:uFill>
                          <a:latin typeface="Playfair Display"/>
                          <a:ea typeface="Playfair Display"/>
                          <a:cs typeface="Playfair Display"/>
                          <a:sym typeface="Playfair Display"/>
                        </a:rPr>
                        <a:t>Introduction</a:t>
                      </a:r>
                      <a:endParaRPr sz="2800" dirty="0">
                        <a:solidFill>
                          <a:schemeClr val="accent1"/>
                        </a:solidFill>
                        <a:latin typeface="Playfair Display"/>
                        <a:ea typeface="Playfair Display"/>
                        <a:cs typeface="Playfair Display"/>
                        <a:sym typeface="Playfair Display"/>
                      </a:endParaRPr>
                    </a:p>
                  </a:txBody>
                  <a:tcPr marL="127995" marR="12799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2"/>
                      </a:solidFill>
                      <a:prstDash val="solid"/>
                      <a:round/>
                      <a:headEnd type="none" w="sm" len="sm"/>
                      <a:tailEnd type="none" w="sm" len="sm"/>
                    </a:lnB>
                    <a:solidFill>
                      <a:schemeClr val="dk1"/>
                    </a:solidFill>
                  </a:tcPr>
                </a:tc>
                <a:tc>
                  <a:txBody>
                    <a:bodyPr/>
                    <a:lstStyle/>
                    <a:p>
                      <a:pPr marL="0" lvl="0" indent="0" algn="l" rtl="0">
                        <a:spcBef>
                          <a:spcPts val="0"/>
                        </a:spcBef>
                        <a:spcAft>
                          <a:spcPts val="1600"/>
                        </a:spcAft>
                        <a:buNone/>
                      </a:pPr>
                      <a:r>
                        <a:rPr lang="fr-FR" sz="2000" dirty="0">
                          <a:solidFill>
                            <a:schemeClr val="lt1"/>
                          </a:solidFill>
                          <a:latin typeface="Lato"/>
                          <a:ea typeface="Lato"/>
                          <a:cs typeface="Lato"/>
                          <a:sym typeface="Lato"/>
                        </a:rPr>
                        <a:t>D</a:t>
                      </a:r>
                      <a:r>
                        <a:rPr lang="en" sz="2000" dirty="0">
                          <a:solidFill>
                            <a:schemeClr val="lt1"/>
                          </a:solidFill>
                          <a:latin typeface="Lato"/>
                          <a:ea typeface="Lato"/>
                          <a:cs typeface="Lato"/>
                          <a:sym typeface="Lato"/>
                        </a:rPr>
                        <a:t>efinition and history of euthanasia. </a:t>
                      </a:r>
                      <a:endParaRPr sz="2000" dirty="0">
                        <a:solidFill>
                          <a:schemeClr val="lt1"/>
                        </a:solidFill>
                        <a:latin typeface="Lato"/>
                        <a:ea typeface="Lato"/>
                        <a:cs typeface="Lato"/>
                        <a:sym typeface="Lato"/>
                      </a:endParaRPr>
                    </a:p>
                  </a:txBody>
                  <a:tcPr marL="127995" marR="12799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750579">
                <a:tc>
                  <a:txBody>
                    <a:bodyPr/>
                    <a:lstStyle/>
                    <a:p>
                      <a:pPr marL="0" lvl="0" indent="0" algn="l" rtl="0">
                        <a:spcBef>
                          <a:spcPts val="0"/>
                        </a:spcBef>
                        <a:spcAft>
                          <a:spcPts val="0"/>
                        </a:spcAft>
                        <a:buNone/>
                      </a:pPr>
                      <a:r>
                        <a:rPr lang="en" sz="2800" dirty="0">
                          <a:solidFill>
                            <a:schemeClr val="accent1"/>
                          </a:solidFill>
                          <a:uFill>
                            <a:noFill/>
                          </a:uFill>
                          <a:latin typeface="Playfair Display"/>
                          <a:ea typeface="Playfair Display"/>
                          <a:cs typeface="Playfair Display"/>
                          <a:sym typeface="Playfair Display"/>
                        </a:rPr>
                        <a:t>Ethical perspective </a:t>
                      </a:r>
                      <a:endParaRPr sz="2800" dirty="0">
                        <a:solidFill>
                          <a:schemeClr val="accent1"/>
                        </a:solidFill>
                        <a:latin typeface="Playfair Display"/>
                        <a:ea typeface="Playfair Display"/>
                        <a:cs typeface="Playfair Display"/>
                        <a:sym typeface="Playfair Display"/>
                      </a:endParaRPr>
                    </a:p>
                  </a:txBody>
                  <a:tcPr marL="127995" marR="12799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dk1"/>
                    </a:solidFill>
                  </a:tcPr>
                </a:tc>
                <a:tc>
                  <a:txBody>
                    <a:bodyPr/>
                    <a:lstStyle/>
                    <a:p>
                      <a:pPr marL="0" marR="0" lvl="0" indent="0" algn="l" rtl="0">
                        <a:lnSpc>
                          <a:spcPct val="100000"/>
                        </a:lnSpc>
                        <a:spcBef>
                          <a:spcPts val="0"/>
                        </a:spcBef>
                        <a:spcAft>
                          <a:spcPts val="1600"/>
                        </a:spcAft>
                        <a:buNone/>
                      </a:pPr>
                      <a:r>
                        <a:rPr lang="fr-FR" sz="2000" dirty="0">
                          <a:solidFill>
                            <a:schemeClr val="lt1"/>
                          </a:solidFill>
                          <a:latin typeface="Lato"/>
                          <a:ea typeface="Lato"/>
                          <a:cs typeface="Lato"/>
                          <a:sym typeface="Lato"/>
                        </a:rPr>
                        <a:t>E</a:t>
                      </a:r>
                      <a:r>
                        <a:rPr lang="en" sz="2000" dirty="0">
                          <a:solidFill>
                            <a:schemeClr val="lt1"/>
                          </a:solidFill>
                          <a:latin typeface="Lato"/>
                          <a:ea typeface="Lato"/>
                          <a:cs typeface="Lato"/>
                          <a:sym typeface="Lato"/>
                        </a:rPr>
                        <a:t>thical and lelag codes in medical professions. </a:t>
                      </a:r>
                      <a:endParaRPr sz="2000" dirty="0">
                        <a:solidFill>
                          <a:schemeClr val="lt1"/>
                        </a:solidFill>
                        <a:latin typeface="Lato"/>
                        <a:ea typeface="Lato"/>
                        <a:cs typeface="Lato"/>
                        <a:sym typeface="Lato"/>
                      </a:endParaRPr>
                    </a:p>
                  </a:txBody>
                  <a:tcPr marL="127995" marR="12799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750579">
                <a:tc>
                  <a:txBody>
                    <a:bodyPr/>
                    <a:lstStyle/>
                    <a:p>
                      <a:pPr marL="0" lvl="0" indent="0" algn="l" rtl="0">
                        <a:spcBef>
                          <a:spcPts val="0"/>
                        </a:spcBef>
                        <a:spcAft>
                          <a:spcPts val="0"/>
                        </a:spcAft>
                        <a:buNone/>
                      </a:pPr>
                      <a:r>
                        <a:rPr lang="en" sz="2800" dirty="0">
                          <a:solidFill>
                            <a:schemeClr val="accent1"/>
                          </a:solidFill>
                          <a:uFill>
                            <a:noFill/>
                          </a:uFill>
                          <a:latin typeface="Playfair Display"/>
                          <a:ea typeface="Playfair Display"/>
                          <a:cs typeface="Playfair Display"/>
                          <a:sym typeface="Playfair Display"/>
                        </a:rPr>
                        <a:t>Religious perspective</a:t>
                      </a:r>
                      <a:endParaRPr sz="2800" dirty="0">
                        <a:solidFill>
                          <a:schemeClr val="accent1"/>
                        </a:solidFill>
                        <a:latin typeface="Playfair Display"/>
                        <a:ea typeface="Playfair Display"/>
                        <a:cs typeface="Playfair Display"/>
                        <a:sym typeface="Playfair Display"/>
                      </a:endParaRPr>
                    </a:p>
                  </a:txBody>
                  <a:tcPr marL="127995" marR="12799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dk1"/>
                    </a:solidFill>
                  </a:tcPr>
                </a:tc>
                <a:tc>
                  <a:txBody>
                    <a:bodyPr/>
                    <a:lstStyle/>
                    <a:p>
                      <a:pPr marL="0" lvl="0" indent="0" algn="l" rtl="0">
                        <a:spcBef>
                          <a:spcPts val="0"/>
                        </a:spcBef>
                        <a:spcAft>
                          <a:spcPts val="1600"/>
                        </a:spcAft>
                        <a:buNone/>
                      </a:pPr>
                      <a:r>
                        <a:rPr lang="fr-FR" sz="2000" dirty="0">
                          <a:solidFill>
                            <a:schemeClr val="lt1"/>
                          </a:solidFill>
                          <a:latin typeface="Lato"/>
                          <a:ea typeface="Lato"/>
                          <a:cs typeface="Lato"/>
                          <a:sym typeface="Lato"/>
                        </a:rPr>
                        <a:t>J</a:t>
                      </a:r>
                      <a:r>
                        <a:rPr lang="en" sz="2000" dirty="0">
                          <a:solidFill>
                            <a:schemeClr val="lt1"/>
                          </a:solidFill>
                          <a:latin typeface="Lato"/>
                          <a:ea typeface="Lato"/>
                          <a:cs typeface="Lato"/>
                          <a:sym typeface="Lato"/>
                        </a:rPr>
                        <a:t>udaism, christianity, islam .</a:t>
                      </a:r>
                      <a:endParaRPr sz="2000" dirty="0">
                        <a:solidFill>
                          <a:schemeClr val="lt1"/>
                        </a:solidFill>
                        <a:latin typeface="Lato"/>
                        <a:ea typeface="Lato"/>
                        <a:cs typeface="Lato"/>
                        <a:sym typeface="Lato"/>
                      </a:endParaRPr>
                    </a:p>
                  </a:txBody>
                  <a:tcPr marL="127995" marR="12799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750579">
                <a:tc>
                  <a:txBody>
                    <a:bodyPr/>
                    <a:lstStyle/>
                    <a:p>
                      <a:pPr marL="0" lvl="0" indent="0" algn="l" rtl="0">
                        <a:spcBef>
                          <a:spcPts val="0"/>
                        </a:spcBef>
                        <a:spcAft>
                          <a:spcPts val="0"/>
                        </a:spcAft>
                        <a:buNone/>
                      </a:pPr>
                      <a:r>
                        <a:rPr lang="fr-FR" sz="2800" dirty="0">
                          <a:solidFill>
                            <a:schemeClr val="accent1"/>
                          </a:solidFill>
                          <a:uFill>
                            <a:noFill/>
                          </a:uFill>
                          <a:latin typeface="Playfair Display"/>
                          <a:ea typeface="Playfair Display"/>
                          <a:cs typeface="Playfair Display"/>
                          <a:sym typeface="Playfair Display"/>
                        </a:rPr>
                        <a:t>F</a:t>
                      </a:r>
                      <a:r>
                        <a:rPr lang="en" sz="2800" dirty="0">
                          <a:solidFill>
                            <a:schemeClr val="accent1"/>
                          </a:solidFill>
                          <a:uFill>
                            <a:noFill/>
                          </a:uFill>
                          <a:latin typeface="Playfair Display"/>
                          <a:ea typeface="Playfair Display"/>
                          <a:cs typeface="Playfair Display"/>
                          <a:sym typeface="Playfair Display"/>
                        </a:rPr>
                        <a:t>urther debates </a:t>
                      </a:r>
                      <a:endParaRPr sz="2800" dirty="0">
                        <a:solidFill>
                          <a:schemeClr val="accent1"/>
                        </a:solidFill>
                        <a:latin typeface="Playfair Display"/>
                        <a:ea typeface="Playfair Display"/>
                        <a:cs typeface="Playfair Display"/>
                        <a:sym typeface="Playfair Display"/>
                      </a:endParaRPr>
                    </a:p>
                  </a:txBody>
                  <a:tcPr marL="127995" marR="12799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dk1"/>
                    </a:solidFill>
                  </a:tcPr>
                </a:tc>
                <a:tc>
                  <a:txBody>
                    <a:bodyPr/>
                    <a:lstStyle/>
                    <a:p>
                      <a:pPr marL="0" lvl="0" indent="0" algn="l" rtl="0">
                        <a:spcBef>
                          <a:spcPts val="0"/>
                        </a:spcBef>
                        <a:spcAft>
                          <a:spcPts val="1600"/>
                        </a:spcAft>
                        <a:buNone/>
                      </a:pPr>
                      <a:r>
                        <a:rPr lang="fr-FR" sz="2000" dirty="0">
                          <a:solidFill>
                            <a:schemeClr val="lt1"/>
                          </a:solidFill>
                          <a:latin typeface="Lato"/>
                          <a:ea typeface="Lato"/>
                          <a:cs typeface="Lato"/>
                          <a:sym typeface="Lato"/>
                        </a:rPr>
                        <a:t>S</a:t>
                      </a:r>
                      <a:r>
                        <a:rPr lang="en" sz="2000" dirty="0">
                          <a:solidFill>
                            <a:schemeClr val="lt1"/>
                          </a:solidFill>
                          <a:latin typeface="Lato"/>
                          <a:ea typeface="Lato"/>
                          <a:cs typeface="Lato"/>
                          <a:sym typeface="Lato"/>
                        </a:rPr>
                        <a:t>ome arguments supporting/opposing the legalization of euthanasia .</a:t>
                      </a:r>
                      <a:endParaRPr sz="2000" dirty="0">
                        <a:solidFill>
                          <a:schemeClr val="lt1"/>
                        </a:solidFill>
                        <a:latin typeface="Lato"/>
                        <a:ea typeface="Lato"/>
                        <a:cs typeface="Lato"/>
                        <a:sym typeface="Lato"/>
                      </a:endParaRPr>
                    </a:p>
                  </a:txBody>
                  <a:tcPr marL="127995" marR="12799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750579">
                <a:tc>
                  <a:txBody>
                    <a:bodyPr/>
                    <a:lstStyle/>
                    <a:p>
                      <a:pPr marL="0" lvl="0" indent="0" algn="l" rtl="0">
                        <a:spcBef>
                          <a:spcPts val="0"/>
                        </a:spcBef>
                        <a:spcAft>
                          <a:spcPts val="0"/>
                        </a:spcAft>
                        <a:buNone/>
                      </a:pPr>
                      <a:r>
                        <a:rPr lang="fr-FR" sz="2800" dirty="0">
                          <a:solidFill>
                            <a:schemeClr val="accent1"/>
                          </a:solidFill>
                          <a:uFill>
                            <a:noFill/>
                          </a:uFill>
                          <a:latin typeface="Playfair Display"/>
                          <a:ea typeface="Playfair Display"/>
                          <a:cs typeface="Playfair Display"/>
                          <a:sym typeface="Playfair Display"/>
                        </a:rPr>
                        <a:t>C</a:t>
                      </a:r>
                      <a:r>
                        <a:rPr lang="en" sz="2800" dirty="0">
                          <a:solidFill>
                            <a:schemeClr val="accent1"/>
                          </a:solidFill>
                          <a:uFill>
                            <a:noFill/>
                          </a:uFill>
                          <a:latin typeface="Playfair Display"/>
                          <a:ea typeface="Playfair Display"/>
                          <a:cs typeface="Playfair Display"/>
                          <a:sym typeface="Playfair Display"/>
                        </a:rPr>
                        <a:t>ase studies</a:t>
                      </a:r>
                      <a:endParaRPr sz="2800" dirty="0">
                        <a:solidFill>
                          <a:schemeClr val="accent1"/>
                        </a:solidFill>
                        <a:latin typeface="Playfair Display"/>
                        <a:ea typeface="Playfair Display"/>
                        <a:cs typeface="Playfair Display"/>
                        <a:sym typeface="Playfair Display"/>
                      </a:endParaRPr>
                    </a:p>
                  </a:txBody>
                  <a:tcPr marL="127995" marR="12799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dk1"/>
                    </a:solidFill>
                  </a:tcPr>
                </a:tc>
                <a:tc>
                  <a:txBody>
                    <a:bodyPr/>
                    <a:lstStyle/>
                    <a:p>
                      <a:pPr marL="0" lvl="0" indent="0" algn="l" rtl="0">
                        <a:spcBef>
                          <a:spcPts val="0"/>
                        </a:spcBef>
                        <a:spcAft>
                          <a:spcPts val="0"/>
                        </a:spcAft>
                        <a:buNone/>
                      </a:pPr>
                      <a:r>
                        <a:rPr lang="fr-FR" dirty="0">
                          <a:solidFill>
                            <a:schemeClr val="bg1"/>
                          </a:solidFill>
                          <a:sym typeface="Arial"/>
                        </a:rPr>
                        <a:t>Dax </a:t>
                      </a:r>
                      <a:r>
                        <a:rPr lang="fr-FR" dirty="0" err="1">
                          <a:solidFill>
                            <a:schemeClr val="bg1"/>
                          </a:solidFill>
                          <a:sym typeface="Arial"/>
                        </a:rPr>
                        <a:t>Cowart</a:t>
                      </a:r>
                      <a:r>
                        <a:rPr lang="fr-FR" dirty="0">
                          <a:solidFill>
                            <a:schemeClr val="bg1"/>
                          </a:solidFill>
                          <a:sym typeface="Arial"/>
                        </a:rPr>
                        <a:t>, </a:t>
                      </a:r>
                      <a:r>
                        <a:rPr lang="en-US" dirty="0">
                          <a:solidFill>
                            <a:schemeClr val="bg1"/>
                          </a:solidFill>
                          <a:sym typeface="Arial"/>
                        </a:rPr>
                        <a:t>Dr Jack Kevorkian, Dr Nigel Cox, Miss B.</a:t>
                      </a:r>
                      <a:endParaRPr dirty="0">
                        <a:solidFill>
                          <a:schemeClr val="bg1"/>
                        </a:solidFill>
                        <a:sym typeface="Lato"/>
                      </a:endParaRPr>
                    </a:p>
                  </a:txBody>
                  <a:tcPr marL="127995" marR="12799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750579">
                <a:tc>
                  <a:txBody>
                    <a:bodyPr/>
                    <a:lstStyle/>
                    <a:p>
                      <a:pPr marL="0" lvl="0" indent="0" algn="l" rtl="0">
                        <a:spcBef>
                          <a:spcPts val="0"/>
                        </a:spcBef>
                        <a:spcAft>
                          <a:spcPts val="0"/>
                        </a:spcAft>
                        <a:buNone/>
                      </a:pPr>
                      <a:r>
                        <a:rPr lang="fr-FR" sz="2800" dirty="0">
                          <a:solidFill>
                            <a:schemeClr val="accent1"/>
                          </a:solidFill>
                          <a:latin typeface="Playfair Display"/>
                          <a:ea typeface="Playfair Display"/>
                          <a:cs typeface="Playfair Display"/>
                          <a:sym typeface="Playfair Display"/>
                        </a:rPr>
                        <a:t>A</a:t>
                      </a:r>
                      <a:r>
                        <a:rPr lang="en" sz="2800" dirty="0">
                          <a:solidFill>
                            <a:schemeClr val="accent1"/>
                          </a:solidFill>
                          <a:latin typeface="Playfair Display"/>
                          <a:ea typeface="Playfair Display"/>
                          <a:cs typeface="Playfair Display"/>
                          <a:sym typeface="Playfair Display"/>
                        </a:rPr>
                        <a:t>lternative solutions </a:t>
                      </a:r>
                      <a:endParaRPr sz="2800" dirty="0">
                        <a:solidFill>
                          <a:schemeClr val="accent1"/>
                        </a:solidFill>
                        <a:latin typeface="Playfair Display"/>
                        <a:ea typeface="Playfair Display"/>
                        <a:cs typeface="Playfair Display"/>
                        <a:sym typeface="Playfair Display"/>
                      </a:endParaRPr>
                    </a:p>
                  </a:txBody>
                  <a:tcPr marL="127995" marR="12799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solidFill>
                      <a:schemeClr val="dk1"/>
                    </a:solidFill>
                  </a:tcPr>
                </a:tc>
                <a:tc>
                  <a:txBody>
                    <a:bodyPr/>
                    <a:lstStyle/>
                    <a:p>
                      <a:pPr marL="0" lvl="0" indent="0" algn="l" rtl="0">
                        <a:spcBef>
                          <a:spcPts val="0"/>
                        </a:spcBef>
                        <a:spcAft>
                          <a:spcPts val="1600"/>
                        </a:spcAft>
                        <a:buNone/>
                      </a:pPr>
                      <a:r>
                        <a:rPr lang="en-US" sz="2000" dirty="0">
                          <a:solidFill>
                            <a:schemeClr val="lt1"/>
                          </a:solidFill>
                          <a:latin typeface="Lato"/>
                          <a:ea typeface="Lato"/>
                          <a:cs typeface="Lato"/>
                          <a:sym typeface="Lato"/>
                        </a:rPr>
                        <a:t>Some solutions .</a:t>
                      </a:r>
                      <a:endParaRPr sz="2000" dirty="0">
                        <a:solidFill>
                          <a:schemeClr val="lt1"/>
                        </a:solidFill>
                        <a:latin typeface="Lato"/>
                        <a:ea typeface="Lato"/>
                        <a:cs typeface="Lato"/>
                        <a:sym typeface="Lato"/>
                      </a:endParaRPr>
                    </a:p>
                  </a:txBody>
                  <a:tcPr marL="127995" marR="12799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750579">
                <a:tc>
                  <a:txBody>
                    <a:bodyPr/>
                    <a:lstStyle/>
                    <a:p>
                      <a:pPr marL="0" lvl="0" indent="0" algn="l" rtl="0">
                        <a:spcBef>
                          <a:spcPts val="0"/>
                        </a:spcBef>
                        <a:spcAft>
                          <a:spcPts val="0"/>
                        </a:spcAft>
                        <a:buNone/>
                      </a:pPr>
                      <a:endParaRPr sz="2800" dirty="0">
                        <a:solidFill>
                          <a:schemeClr val="accent1"/>
                        </a:solidFill>
                        <a:latin typeface="Playfair Display"/>
                        <a:ea typeface="Playfair Display"/>
                        <a:cs typeface="Playfair Display"/>
                        <a:sym typeface="Playfair Display"/>
                      </a:endParaRPr>
                    </a:p>
                  </a:txBody>
                  <a:tcPr marL="127995" marR="127995"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1"/>
                    </a:solidFill>
                  </a:tcPr>
                </a:tc>
                <a:tc>
                  <a:txBody>
                    <a:bodyPr/>
                    <a:lstStyle/>
                    <a:p>
                      <a:pPr marL="0" lvl="0" indent="0" algn="l" rtl="0">
                        <a:spcBef>
                          <a:spcPts val="0"/>
                        </a:spcBef>
                        <a:spcAft>
                          <a:spcPts val="1600"/>
                        </a:spcAft>
                        <a:buNone/>
                      </a:pPr>
                      <a:endParaRPr sz="2000" dirty="0">
                        <a:solidFill>
                          <a:schemeClr val="lt1"/>
                        </a:solidFill>
                        <a:latin typeface="Lato"/>
                        <a:ea typeface="Lato"/>
                        <a:cs typeface="Lato"/>
                        <a:sym typeface="Lato"/>
                      </a:endParaRPr>
                    </a:p>
                  </a:txBody>
                  <a:tcPr marL="127995" marR="127995" marT="0" marB="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3516254178"/>
                  </a:ext>
                </a:extLst>
              </a:tr>
            </a:tbl>
          </a:graphicData>
        </a:graphic>
      </p:graphicFrame>
      <p:graphicFrame>
        <p:nvGraphicFramePr>
          <p:cNvPr id="5" name="Tableau 4">
            <a:extLst>
              <a:ext uri="{FF2B5EF4-FFF2-40B4-BE49-F238E27FC236}">
                <a16:creationId xmlns:a16="http://schemas.microsoft.com/office/drawing/2014/main" id="{3BE6A3C9-5700-DB5A-1F7D-317600A43F44}"/>
              </a:ext>
            </a:extLst>
          </p:cNvPr>
          <p:cNvGraphicFramePr>
            <a:graphicFrameLocks noGrp="1"/>
          </p:cNvGraphicFramePr>
          <p:nvPr>
            <p:extLst>
              <p:ext uri="{D42A27DB-BD31-4B8C-83A1-F6EECF244321}">
                <p14:modId xmlns:p14="http://schemas.microsoft.com/office/powerpoint/2010/main" val="2675443373"/>
              </p:ext>
            </p:extLst>
          </p:nvPr>
        </p:nvGraphicFramePr>
        <p:xfrm>
          <a:off x="2301191" y="7221522"/>
          <a:ext cx="12466417" cy="750579"/>
        </p:xfrm>
        <a:graphic>
          <a:graphicData uri="http://schemas.openxmlformats.org/drawingml/2006/table">
            <a:tbl>
              <a:tblPr>
                <a:noFill/>
                <a:tableStyleId>{090304CF-E115-41D5-9EBB-902D19EE8691}</a:tableStyleId>
              </a:tblPr>
              <a:tblGrid>
                <a:gridCol w="3748490">
                  <a:extLst>
                    <a:ext uri="{9D8B030D-6E8A-4147-A177-3AD203B41FA5}">
                      <a16:colId xmlns:a16="http://schemas.microsoft.com/office/drawing/2014/main" val="1291179647"/>
                    </a:ext>
                  </a:extLst>
                </a:gridCol>
                <a:gridCol w="8717927">
                  <a:extLst>
                    <a:ext uri="{9D8B030D-6E8A-4147-A177-3AD203B41FA5}">
                      <a16:colId xmlns:a16="http://schemas.microsoft.com/office/drawing/2014/main" val="1298870761"/>
                    </a:ext>
                  </a:extLst>
                </a:gridCol>
              </a:tblGrid>
              <a:tr h="750579">
                <a:tc>
                  <a:txBody>
                    <a:bodyPr/>
                    <a:lstStyle/>
                    <a:p>
                      <a:pPr marL="0" lvl="0" indent="0" algn="l" rtl="0">
                        <a:spcBef>
                          <a:spcPts val="0"/>
                        </a:spcBef>
                        <a:spcAft>
                          <a:spcPts val="0"/>
                        </a:spcAft>
                        <a:buNone/>
                      </a:pPr>
                      <a:r>
                        <a:rPr lang="en-US" sz="2800" dirty="0">
                          <a:solidFill>
                            <a:schemeClr val="accent1"/>
                          </a:solidFill>
                          <a:latin typeface="Playfair Display"/>
                          <a:ea typeface="Playfair Display"/>
                          <a:cs typeface="Playfair Display"/>
                          <a:sym typeface="Playfair Display"/>
                        </a:rPr>
                        <a:t>Conclusion </a:t>
                      </a:r>
                      <a:endParaRPr sz="2800" dirty="0">
                        <a:solidFill>
                          <a:schemeClr val="accent1"/>
                        </a:solidFill>
                        <a:latin typeface="Playfair Display"/>
                        <a:ea typeface="Playfair Display"/>
                        <a:cs typeface="Playfair Display"/>
                        <a:sym typeface="Playfair Display"/>
                      </a:endParaRPr>
                    </a:p>
                  </a:txBody>
                  <a:tcPr marL="127995" marR="12799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1"/>
                    </a:solidFill>
                  </a:tcPr>
                </a:tc>
                <a:tc>
                  <a:txBody>
                    <a:bodyPr/>
                    <a:lstStyle/>
                    <a:p>
                      <a:pPr marL="0" lvl="0" indent="0" algn="l" rtl="0">
                        <a:spcBef>
                          <a:spcPts val="0"/>
                        </a:spcBef>
                        <a:spcAft>
                          <a:spcPts val="1600"/>
                        </a:spcAft>
                        <a:buNone/>
                      </a:pPr>
                      <a:r>
                        <a:rPr lang="en-US" sz="2000" dirty="0">
                          <a:solidFill>
                            <a:schemeClr val="lt1"/>
                          </a:solidFill>
                          <a:latin typeface="Lato"/>
                          <a:ea typeface="Lato"/>
                          <a:cs typeface="Lato"/>
                          <a:sym typeface="Lato"/>
                        </a:rPr>
                        <a:t>Plus the personal position. </a:t>
                      </a:r>
                      <a:endParaRPr sz="2000" dirty="0">
                        <a:solidFill>
                          <a:schemeClr val="lt1"/>
                        </a:solidFill>
                        <a:latin typeface="Lato"/>
                        <a:ea typeface="Lato"/>
                        <a:cs typeface="Lato"/>
                        <a:sym typeface="Lato"/>
                      </a:endParaRPr>
                    </a:p>
                  </a:txBody>
                  <a:tcPr marL="127995" marR="12799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879779586"/>
                  </a:ext>
                </a:extLst>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44"/>
        <p:cNvGrpSpPr/>
        <p:nvPr/>
      </p:nvGrpSpPr>
      <p:grpSpPr>
        <a:xfrm>
          <a:off x="0" y="0"/>
          <a:ext cx="0" cy="0"/>
          <a:chOff x="0" y="0"/>
          <a:chExt cx="0" cy="0"/>
        </a:xfrm>
      </p:grpSpPr>
      <p:sp>
        <p:nvSpPr>
          <p:cNvPr id="3" name="Sous-titre 2">
            <a:extLst>
              <a:ext uri="{FF2B5EF4-FFF2-40B4-BE49-F238E27FC236}">
                <a16:creationId xmlns:a16="http://schemas.microsoft.com/office/drawing/2014/main" id="{6C97A2D2-ECCE-63DF-43AA-6A73DC2095F3}"/>
              </a:ext>
            </a:extLst>
          </p:cNvPr>
          <p:cNvSpPr>
            <a:spLocks noGrp="1"/>
          </p:cNvSpPr>
          <p:nvPr>
            <p:ph type="subTitle" idx="4"/>
          </p:nvPr>
        </p:nvSpPr>
        <p:spPr>
          <a:xfrm>
            <a:off x="2255633" y="2476926"/>
            <a:ext cx="11689491" cy="4464627"/>
          </a:xfrm>
        </p:spPr>
        <p:txBody>
          <a:bodyPr/>
          <a:lstStyle/>
          <a:p>
            <a:r>
              <a:rPr lang="en-US" sz="2400" dirty="0"/>
              <a:t>In conclusion, the topic of euthanasia is complex and highly sensitive, involving profound ethical, moral, and legal considerations. As we navigate this intricate landscape, it is essential to approach the discourse with empathy, understanding, and a commitment to preserving human dignity. </a:t>
            </a:r>
          </a:p>
          <a:p>
            <a:r>
              <a:rPr lang="en-US" sz="2400" dirty="0"/>
              <a:t>Whether one supports or opposes euthanasia, the key lies in fostering open dialogue, encouraging informed decision-making, and striving to find compassionate solutions that uphold the sanctity of life while respecting individual autonomy.</a:t>
            </a:r>
          </a:p>
          <a:p>
            <a:r>
              <a:rPr lang="en-US" sz="2400" dirty="0"/>
              <a:t> Ultimately, the exploration of euthanasia prompts us to reflect on the values that define our society and challenges us to seek a balance that aligns with our collective sense of humanity and compassion.</a:t>
            </a:r>
            <a:endParaRPr lang="fr-FR" sz="2400" dirty="0"/>
          </a:p>
        </p:txBody>
      </p:sp>
      <p:grpSp>
        <p:nvGrpSpPr>
          <p:cNvPr id="4" name="Google Shape;3072;p72">
            <a:extLst>
              <a:ext uri="{FF2B5EF4-FFF2-40B4-BE49-F238E27FC236}">
                <a16:creationId xmlns:a16="http://schemas.microsoft.com/office/drawing/2014/main" id="{A977340F-C0C2-BB34-CB13-E57AD5773B8D}"/>
              </a:ext>
            </a:extLst>
          </p:cNvPr>
          <p:cNvGrpSpPr/>
          <p:nvPr/>
        </p:nvGrpSpPr>
        <p:grpSpPr>
          <a:xfrm>
            <a:off x="13760322" y="4924167"/>
            <a:ext cx="2488813" cy="4137679"/>
            <a:chOff x="711900" y="816850"/>
            <a:chExt cx="2245025" cy="3791650"/>
          </a:xfrm>
        </p:grpSpPr>
        <p:sp>
          <p:nvSpPr>
            <p:cNvPr id="6" name="Google Shape;3073;p72">
              <a:extLst>
                <a:ext uri="{FF2B5EF4-FFF2-40B4-BE49-F238E27FC236}">
                  <a16:creationId xmlns:a16="http://schemas.microsoft.com/office/drawing/2014/main" id="{FF76D68C-40C1-BB20-B0DB-704D25849652}"/>
                </a:ext>
              </a:extLst>
            </p:cNvPr>
            <p:cNvSpPr/>
            <p:nvPr/>
          </p:nvSpPr>
          <p:spPr>
            <a:xfrm>
              <a:off x="1285850" y="819625"/>
              <a:ext cx="805775" cy="1310925"/>
            </a:xfrm>
            <a:custGeom>
              <a:avLst/>
              <a:gdLst/>
              <a:ahLst/>
              <a:cxnLst/>
              <a:rect l="l" t="t" r="r" b="b"/>
              <a:pathLst>
                <a:path w="32231" h="52437" extrusionOk="0">
                  <a:moveTo>
                    <a:pt x="4762" y="0"/>
                  </a:moveTo>
                  <a:cubicBezTo>
                    <a:pt x="4762" y="0"/>
                    <a:pt x="0" y="3860"/>
                    <a:pt x="3785" y="19599"/>
                  </a:cubicBezTo>
                  <a:cubicBezTo>
                    <a:pt x="7569" y="35339"/>
                    <a:pt x="16015" y="43058"/>
                    <a:pt x="17494" y="52056"/>
                  </a:cubicBezTo>
                  <a:cubicBezTo>
                    <a:pt x="17494" y="52056"/>
                    <a:pt x="20324" y="52436"/>
                    <a:pt x="23384" y="52436"/>
                  </a:cubicBezTo>
                  <a:cubicBezTo>
                    <a:pt x="25228" y="52436"/>
                    <a:pt x="27155" y="52298"/>
                    <a:pt x="28597" y="51855"/>
                  </a:cubicBezTo>
                  <a:cubicBezTo>
                    <a:pt x="28597" y="51855"/>
                    <a:pt x="31053" y="48396"/>
                    <a:pt x="32231" y="44487"/>
                  </a:cubicBezTo>
                  <a:cubicBezTo>
                    <a:pt x="32231" y="44487"/>
                    <a:pt x="31655" y="42933"/>
                    <a:pt x="30527" y="40476"/>
                  </a:cubicBezTo>
                  <a:cubicBezTo>
                    <a:pt x="28522" y="41855"/>
                    <a:pt x="26868" y="43284"/>
                    <a:pt x="26868" y="43284"/>
                  </a:cubicBezTo>
                  <a:cubicBezTo>
                    <a:pt x="26868" y="43284"/>
                    <a:pt x="28071" y="40552"/>
                    <a:pt x="29449" y="38271"/>
                  </a:cubicBezTo>
                  <a:cubicBezTo>
                    <a:pt x="27118" y="33534"/>
                    <a:pt x="23334" y="26918"/>
                    <a:pt x="18271" y="21228"/>
                  </a:cubicBezTo>
                  <a:lnTo>
                    <a:pt x="16166" y="22707"/>
                  </a:lnTo>
                  <a:lnTo>
                    <a:pt x="17319" y="20201"/>
                  </a:lnTo>
                  <a:cubicBezTo>
                    <a:pt x="16466" y="19298"/>
                    <a:pt x="15539" y="18396"/>
                    <a:pt x="14612" y="17544"/>
                  </a:cubicBezTo>
                  <a:cubicBezTo>
                    <a:pt x="3259" y="7319"/>
                    <a:pt x="4762" y="0"/>
                    <a:pt x="47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074;p72">
              <a:extLst>
                <a:ext uri="{FF2B5EF4-FFF2-40B4-BE49-F238E27FC236}">
                  <a16:creationId xmlns:a16="http://schemas.microsoft.com/office/drawing/2014/main" id="{E7E12F18-104C-351A-CB99-2E8E6434D0F9}"/>
                </a:ext>
              </a:extLst>
            </p:cNvPr>
            <p:cNvSpPr/>
            <p:nvPr/>
          </p:nvSpPr>
          <p:spPr>
            <a:xfrm>
              <a:off x="1451875" y="1287650"/>
              <a:ext cx="382250" cy="490025"/>
            </a:xfrm>
            <a:custGeom>
              <a:avLst/>
              <a:gdLst/>
              <a:ahLst/>
              <a:cxnLst/>
              <a:rect l="l" t="t" r="r" b="b"/>
              <a:pathLst>
                <a:path w="15290" h="19601" extrusionOk="0">
                  <a:moveTo>
                    <a:pt x="9224" y="1"/>
                  </a:moveTo>
                  <a:cubicBezTo>
                    <a:pt x="7896" y="2081"/>
                    <a:pt x="6843" y="4337"/>
                    <a:pt x="6367" y="6668"/>
                  </a:cubicBezTo>
                  <a:lnTo>
                    <a:pt x="1" y="9725"/>
                  </a:lnTo>
                  <a:cubicBezTo>
                    <a:pt x="1530" y="13460"/>
                    <a:pt x="3234" y="16668"/>
                    <a:pt x="4838" y="19600"/>
                  </a:cubicBezTo>
                  <a:lnTo>
                    <a:pt x="9099" y="17169"/>
                  </a:lnTo>
                  <a:cubicBezTo>
                    <a:pt x="9424" y="14036"/>
                    <a:pt x="12031" y="10978"/>
                    <a:pt x="13861" y="8698"/>
                  </a:cubicBezTo>
                  <a:cubicBezTo>
                    <a:pt x="14312" y="8146"/>
                    <a:pt x="14788" y="7595"/>
                    <a:pt x="15289" y="7044"/>
                  </a:cubicBezTo>
                  <a:cubicBezTo>
                    <a:pt x="14161" y="5515"/>
                    <a:pt x="12933" y="3986"/>
                    <a:pt x="11630" y="2507"/>
                  </a:cubicBezTo>
                  <a:lnTo>
                    <a:pt x="9525" y="3986"/>
                  </a:lnTo>
                  <a:lnTo>
                    <a:pt x="10678" y="1480"/>
                  </a:lnTo>
                  <a:cubicBezTo>
                    <a:pt x="10201" y="978"/>
                    <a:pt x="9725" y="502"/>
                    <a:pt x="9224" y="1"/>
                  </a:cubicBezTo>
                  <a:close/>
                </a:path>
              </a:pathLst>
            </a:custGeom>
            <a:solidFill>
              <a:srgbClr val="FFFFFF">
                <a:alpha val="22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075;p72">
              <a:extLst>
                <a:ext uri="{FF2B5EF4-FFF2-40B4-BE49-F238E27FC236}">
                  <a16:creationId xmlns:a16="http://schemas.microsoft.com/office/drawing/2014/main" id="{76AED787-338E-0F13-D284-C1E5B71D8E02}"/>
                </a:ext>
              </a:extLst>
            </p:cNvPr>
            <p:cNvSpPr/>
            <p:nvPr/>
          </p:nvSpPr>
          <p:spPr>
            <a:xfrm>
              <a:off x="1285850" y="819625"/>
              <a:ext cx="307675" cy="526325"/>
            </a:xfrm>
            <a:custGeom>
              <a:avLst/>
              <a:gdLst/>
              <a:ahLst/>
              <a:cxnLst/>
              <a:rect l="l" t="t" r="r" b="b"/>
              <a:pathLst>
                <a:path w="12307" h="21053" extrusionOk="0">
                  <a:moveTo>
                    <a:pt x="4762" y="0"/>
                  </a:moveTo>
                  <a:lnTo>
                    <a:pt x="4762" y="0"/>
                  </a:lnTo>
                  <a:cubicBezTo>
                    <a:pt x="4762" y="0"/>
                    <a:pt x="0" y="3860"/>
                    <a:pt x="3785" y="19599"/>
                  </a:cubicBezTo>
                  <a:cubicBezTo>
                    <a:pt x="3910" y="20100"/>
                    <a:pt x="4035" y="20577"/>
                    <a:pt x="4161" y="21053"/>
                  </a:cubicBezTo>
                  <a:lnTo>
                    <a:pt x="11103" y="19273"/>
                  </a:lnTo>
                  <a:cubicBezTo>
                    <a:pt x="11429" y="17945"/>
                    <a:pt x="11855" y="16642"/>
                    <a:pt x="12306" y="15339"/>
                  </a:cubicBezTo>
                  <a:cubicBezTo>
                    <a:pt x="3484" y="6291"/>
                    <a:pt x="4762" y="0"/>
                    <a:pt x="4762" y="0"/>
                  </a:cubicBezTo>
                  <a:close/>
                </a:path>
              </a:pathLst>
            </a:custGeom>
            <a:solidFill>
              <a:srgbClr val="FFFFFF">
                <a:alpha val="22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076;p72">
              <a:extLst>
                <a:ext uri="{FF2B5EF4-FFF2-40B4-BE49-F238E27FC236}">
                  <a16:creationId xmlns:a16="http://schemas.microsoft.com/office/drawing/2014/main" id="{2398B76F-5294-A390-8EEF-FA21971DE9DB}"/>
                </a:ext>
              </a:extLst>
            </p:cNvPr>
            <p:cNvSpPr/>
            <p:nvPr/>
          </p:nvSpPr>
          <p:spPr>
            <a:xfrm>
              <a:off x="1684975" y="1704325"/>
              <a:ext cx="374075" cy="420450"/>
            </a:xfrm>
            <a:custGeom>
              <a:avLst/>
              <a:gdLst/>
              <a:ahLst/>
              <a:cxnLst/>
              <a:rect l="l" t="t" r="r" b="b"/>
              <a:pathLst>
                <a:path w="14963" h="16818" extrusionOk="0">
                  <a:moveTo>
                    <a:pt x="12005" y="1"/>
                  </a:moveTo>
                  <a:cubicBezTo>
                    <a:pt x="8973" y="3109"/>
                    <a:pt x="6341" y="6617"/>
                    <a:pt x="4035" y="10502"/>
                  </a:cubicBezTo>
                  <a:lnTo>
                    <a:pt x="0" y="11630"/>
                  </a:lnTo>
                  <a:cubicBezTo>
                    <a:pt x="702" y="13309"/>
                    <a:pt x="1253" y="14963"/>
                    <a:pt x="1529" y="16668"/>
                  </a:cubicBezTo>
                  <a:cubicBezTo>
                    <a:pt x="1529" y="16668"/>
                    <a:pt x="2080" y="16743"/>
                    <a:pt x="2958" y="16818"/>
                  </a:cubicBezTo>
                  <a:lnTo>
                    <a:pt x="8597" y="15364"/>
                  </a:lnTo>
                  <a:cubicBezTo>
                    <a:pt x="10502" y="12006"/>
                    <a:pt x="12607" y="8898"/>
                    <a:pt x="14963" y="6016"/>
                  </a:cubicBezTo>
                  <a:cubicBezTo>
                    <a:pt x="14837" y="5740"/>
                    <a:pt x="14712" y="5414"/>
                    <a:pt x="14562" y="5088"/>
                  </a:cubicBezTo>
                  <a:cubicBezTo>
                    <a:pt x="12557" y="6467"/>
                    <a:pt x="10903" y="7896"/>
                    <a:pt x="10903" y="7896"/>
                  </a:cubicBezTo>
                  <a:cubicBezTo>
                    <a:pt x="10903" y="7896"/>
                    <a:pt x="12106" y="5164"/>
                    <a:pt x="13484" y="2883"/>
                  </a:cubicBezTo>
                  <a:cubicBezTo>
                    <a:pt x="13058" y="1981"/>
                    <a:pt x="12557" y="1003"/>
                    <a:pt x="12005" y="1"/>
                  </a:cubicBezTo>
                  <a:close/>
                </a:path>
              </a:pathLst>
            </a:custGeom>
            <a:solidFill>
              <a:srgbClr val="FFFFFF">
                <a:alpha val="22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077;p72">
              <a:extLst>
                <a:ext uri="{FF2B5EF4-FFF2-40B4-BE49-F238E27FC236}">
                  <a16:creationId xmlns:a16="http://schemas.microsoft.com/office/drawing/2014/main" id="{3B491545-77E6-C195-395E-CFC0D2C96B25}"/>
                </a:ext>
              </a:extLst>
            </p:cNvPr>
            <p:cNvSpPr/>
            <p:nvPr/>
          </p:nvSpPr>
          <p:spPr>
            <a:xfrm>
              <a:off x="1285850" y="819625"/>
              <a:ext cx="714925" cy="1310925"/>
            </a:xfrm>
            <a:custGeom>
              <a:avLst/>
              <a:gdLst/>
              <a:ahLst/>
              <a:cxnLst/>
              <a:rect l="l" t="t" r="r" b="b"/>
              <a:pathLst>
                <a:path w="28597" h="52437" extrusionOk="0">
                  <a:moveTo>
                    <a:pt x="4762" y="0"/>
                  </a:moveTo>
                  <a:cubicBezTo>
                    <a:pt x="4762" y="0"/>
                    <a:pt x="0" y="3860"/>
                    <a:pt x="3785" y="19599"/>
                  </a:cubicBezTo>
                  <a:cubicBezTo>
                    <a:pt x="7569" y="35339"/>
                    <a:pt x="16015" y="43058"/>
                    <a:pt x="17494" y="52056"/>
                  </a:cubicBezTo>
                  <a:cubicBezTo>
                    <a:pt x="17494" y="52056"/>
                    <a:pt x="20324" y="52436"/>
                    <a:pt x="23384" y="52436"/>
                  </a:cubicBezTo>
                  <a:cubicBezTo>
                    <a:pt x="25228" y="52436"/>
                    <a:pt x="27155" y="52298"/>
                    <a:pt x="28597" y="51855"/>
                  </a:cubicBezTo>
                  <a:cubicBezTo>
                    <a:pt x="26116" y="44211"/>
                    <a:pt x="12206" y="22832"/>
                    <a:pt x="7369" y="13810"/>
                  </a:cubicBezTo>
                  <a:cubicBezTo>
                    <a:pt x="2532" y="4812"/>
                    <a:pt x="4762" y="0"/>
                    <a:pt x="47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078;p72">
              <a:extLst>
                <a:ext uri="{FF2B5EF4-FFF2-40B4-BE49-F238E27FC236}">
                  <a16:creationId xmlns:a16="http://schemas.microsoft.com/office/drawing/2014/main" id="{C9A5BA42-C76C-4064-D06A-97109AD1EACF}"/>
                </a:ext>
              </a:extLst>
            </p:cNvPr>
            <p:cNvSpPr/>
            <p:nvPr/>
          </p:nvSpPr>
          <p:spPr>
            <a:xfrm>
              <a:off x="1364175" y="1236275"/>
              <a:ext cx="240625" cy="162325"/>
            </a:xfrm>
            <a:custGeom>
              <a:avLst/>
              <a:gdLst/>
              <a:ahLst/>
              <a:cxnLst/>
              <a:rect l="l" t="t" r="r" b="b"/>
              <a:pathLst>
                <a:path w="9625" h="6493" extrusionOk="0">
                  <a:moveTo>
                    <a:pt x="0" y="1"/>
                  </a:moveTo>
                  <a:lnTo>
                    <a:pt x="0" y="1"/>
                  </a:lnTo>
                  <a:cubicBezTo>
                    <a:pt x="201" y="928"/>
                    <a:pt x="401" y="1906"/>
                    <a:pt x="652" y="2933"/>
                  </a:cubicBezTo>
                  <a:cubicBezTo>
                    <a:pt x="902" y="3961"/>
                    <a:pt x="1153" y="4938"/>
                    <a:pt x="1454" y="5891"/>
                  </a:cubicBezTo>
                  <a:cubicBezTo>
                    <a:pt x="2143" y="5852"/>
                    <a:pt x="2846" y="5829"/>
                    <a:pt x="3556" y="5829"/>
                  </a:cubicBezTo>
                  <a:cubicBezTo>
                    <a:pt x="5580" y="5829"/>
                    <a:pt x="7657" y="6010"/>
                    <a:pt x="9624" y="6492"/>
                  </a:cubicBezTo>
                  <a:cubicBezTo>
                    <a:pt x="8622" y="4788"/>
                    <a:pt x="7669" y="3184"/>
                    <a:pt x="6792" y="1680"/>
                  </a:cubicBezTo>
                  <a:cubicBezTo>
                    <a:pt x="4587" y="953"/>
                    <a:pt x="2331" y="377"/>
                    <a:pt x="0" y="1"/>
                  </a:cubicBezTo>
                  <a:close/>
                </a:path>
              </a:pathLst>
            </a:custGeom>
            <a:solidFill>
              <a:srgbClr val="FFFFFF">
                <a:alpha val="22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079;p72">
              <a:extLst>
                <a:ext uri="{FF2B5EF4-FFF2-40B4-BE49-F238E27FC236}">
                  <a16:creationId xmlns:a16="http://schemas.microsoft.com/office/drawing/2014/main" id="{22B0568F-7F37-3DC2-E856-134AE9EF7C6C}"/>
                </a:ext>
              </a:extLst>
            </p:cNvPr>
            <p:cNvSpPr/>
            <p:nvPr/>
          </p:nvSpPr>
          <p:spPr>
            <a:xfrm>
              <a:off x="1490100" y="1600375"/>
              <a:ext cx="384750" cy="276300"/>
            </a:xfrm>
            <a:custGeom>
              <a:avLst/>
              <a:gdLst/>
              <a:ahLst/>
              <a:cxnLst/>
              <a:rect l="l" t="t" r="r" b="b"/>
              <a:pathLst>
                <a:path w="15390" h="11052" extrusionOk="0">
                  <a:moveTo>
                    <a:pt x="8356" y="0"/>
                  </a:moveTo>
                  <a:cubicBezTo>
                    <a:pt x="7044" y="0"/>
                    <a:pt x="5756" y="90"/>
                    <a:pt x="4637" y="149"/>
                  </a:cubicBezTo>
                  <a:cubicBezTo>
                    <a:pt x="3083" y="249"/>
                    <a:pt x="1530" y="424"/>
                    <a:pt x="1" y="675"/>
                  </a:cubicBezTo>
                  <a:cubicBezTo>
                    <a:pt x="1830" y="4585"/>
                    <a:pt x="3810" y="7943"/>
                    <a:pt x="5489" y="11051"/>
                  </a:cubicBezTo>
                  <a:cubicBezTo>
                    <a:pt x="8495" y="10542"/>
                    <a:pt x="11523" y="10268"/>
                    <a:pt x="14611" y="10268"/>
                  </a:cubicBezTo>
                  <a:cubicBezTo>
                    <a:pt x="14870" y="10268"/>
                    <a:pt x="15129" y="10270"/>
                    <a:pt x="15389" y="10274"/>
                  </a:cubicBezTo>
                  <a:cubicBezTo>
                    <a:pt x="13585" y="7041"/>
                    <a:pt x="11530" y="3507"/>
                    <a:pt x="9449" y="23"/>
                  </a:cubicBezTo>
                  <a:cubicBezTo>
                    <a:pt x="9085" y="7"/>
                    <a:pt x="8720" y="0"/>
                    <a:pt x="8356" y="0"/>
                  </a:cubicBezTo>
                  <a:close/>
                </a:path>
              </a:pathLst>
            </a:custGeom>
            <a:solidFill>
              <a:srgbClr val="FFFFFF">
                <a:alpha val="22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080;p72">
              <a:extLst>
                <a:ext uri="{FF2B5EF4-FFF2-40B4-BE49-F238E27FC236}">
                  <a16:creationId xmlns:a16="http://schemas.microsoft.com/office/drawing/2014/main" id="{F9E48BE2-BEAF-B0C5-41F3-4DC231F59EDF}"/>
                </a:ext>
              </a:extLst>
            </p:cNvPr>
            <p:cNvSpPr/>
            <p:nvPr/>
          </p:nvSpPr>
          <p:spPr>
            <a:xfrm>
              <a:off x="1696250" y="2016275"/>
              <a:ext cx="304525" cy="114275"/>
            </a:xfrm>
            <a:custGeom>
              <a:avLst/>
              <a:gdLst/>
              <a:ahLst/>
              <a:cxnLst/>
              <a:rect l="l" t="t" r="r" b="b"/>
              <a:pathLst>
                <a:path w="12181" h="4571" extrusionOk="0">
                  <a:moveTo>
                    <a:pt x="5908" y="1"/>
                  </a:moveTo>
                  <a:cubicBezTo>
                    <a:pt x="3925" y="1"/>
                    <a:pt x="1959" y="97"/>
                    <a:pt x="0" y="280"/>
                  </a:cubicBezTo>
                  <a:cubicBezTo>
                    <a:pt x="477" y="1558"/>
                    <a:pt x="852" y="2861"/>
                    <a:pt x="1078" y="4190"/>
                  </a:cubicBezTo>
                  <a:cubicBezTo>
                    <a:pt x="1078" y="4190"/>
                    <a:pt x="3908" y="4570"/>
                    <a:pt x="6968" y="4570"/>
                  </a:cubicBezTo>
                  <a:cubicBezTo>
                    <a:pt x="8812" y="4570"/>
                    <a:pt x="10739" y="4432"/>
                    <a:pt x="12181" y="3989"/>
                  </a:cubicBezTo>
                  <a:cubicBezTo>
                    <a:pt x="11830" y="2961"/>
                    <a:pt x="11279" y="1658"/>
                    <a:pt x="10577" y="179"/>
                  </a:cubicBezTo>
                  <a:cubicBezTo>
                    <a:pt x="9008" y="59"/>
                    <a:pt x="7453" y="1"/>
                    <a:pt x="5908" y="1"/>
                  </a:cubicBezTo>
                  <a:close/>
                </a:path>
              </a:pathLst>
            </a:custGeom>
            <a:solidFill>
              <a:srgbClr val="FFFFFF">
                <a:alpha val="22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081;p72">
              <a:extLst>
                <a:ext uri="{FF2B5EF4-FFF2-40B4-BE49-F238E27FC236}">
                  <a16:creationId xmlns:a16="http://schemas.microsoft.com/office/drawing/2014/main" id="{45E0024A-85FE-BB1A-1EDF-8A56D35F6676}"/>
                </a:ext>
              </a:extLst>
            </p:cNvPr>
            <p:cNvSpPr/>
            <p:nvPr/>
          </p:nvSpPr>
          <p:spPr>
            <a:xfrm>
              <a:off x="1387975" y="816850"/>
              <a:ext cx="729975" cy="1669325"/>
            </a:xfrm>
            <a:custGeom>
              <a:avLst/>
              <a:gdLst/>
              <a:ahLst/>
              <a:cxnLst/>
              <a:rect l="l" t="t" r="r" b="b"/>
              <a:pathLst>
                <a:path w="29199" h="66773" extrusionOk="0">
                  <a:moveTo>
                    <a:pt x="683" y="1"/>
                  </a:moveTo>
                  <a:cubicBezTo>
                    <a:pt x="640" y="1"/>
                    <a:pt x="595" y="24"/>
                    <a:pt x="577" y="61"/>
                  </a:cubicBezTo>
                  <a:cubicBezTo>
                    <a:pt x="577" y="61"/>
                    <a:pt x="552" y="136"/>
                    <a:pt x="502" y="261"/>
                  </a:cubicBezTo>
                  <a:cubicBezTo>
                    <a:pt x="452" y="412"/>
                    <a:pt x="376" y="587"/>
                    <a:pt x="301" y="863"/>
                  </a:cubicBezTo>
                  <a:cubicBezTo>
                    <a:pt x="176" y="1389"/>
                    <a:pt x="51" y="2166"/>
                    <a:pt x="26" y="3169"/>
                  </a:cubicBezTo>
                  <a:cubicBezTo>
                    <a:pt x="0" y="4171"/>
                    <a:pt x="76" y="5374"/>
                    <a:pt x="351" y="6753"/>
                  </a:cubicBezTo>
                  <a:cubicBezTo>
                    <a:pt x="627" y="8106"/>
                    <a:pt x="1078" y="9610"/>
                    <a:pt x="1705" y="11214"/>
                  </a:cubicBezTo>
                  <a:cubicBezTo>
                    <a:pt x="1880" y="11615"/>
                    <a:pt x="2056" y="12016"/>
                    <a:pt x="2231" y="12417"/>
                  </a:cubicBezTo>
                  <a:cubicBezTo>
                    <a:pt x="2432" y="12818"/>
                    <a:pt x="2632" y="13219"/>
                    <a:pt x="2833" y="13620"/>
                  </a:cubicBezTo>
                  <a:cubicBezTo>
                    <a:pt x="2883" y="13720"/>
                    <a:pt x="2933" y="13845"/>
                    <a:pt x="2983" y="13946"/>
                  </a:cubicBezTo>
                  <a:cubicBezTo>
                    <a:pt x="3008" y="13996"/>
                    <a:pt x="3008" y="14046"/>
                    <a:pt x="3058" y="14096"/>
                  </a:cubicBezTo>
                  <a:lnTo>
                    <a:pt x="3133" y="14246"/>
                  </a:lnTo>
                  <a:cubicBezTo>
                    <a:pt x="3259" y="14447"/>
                    <a:pt x="3359" y="14673"/>
                    <a:pt x="3459" y="14873"/>
                  </a:cubicBezTo>
                  <a:cubicBezTo>
                    <a:pt x="3685" y="15299"/>
                    <a:pt x="3910" y="15725"/>
                    <a:pt x="4161" y="16151"/>
                  </a:cubicBezTo>
                  <a:cubicBezTo>
                    <a:pt x="5088" y="17856"/>
                    <a:pt x="6116" y="19635"/>
                    <a:pt x="7168" y="21465"/>
                  </a:cubicBezTo>
                  <a:cubicBezTo>
                    <a:pt x="9299" y="25124"/>
                    <a:pt x="11579" y="29034"/>
                    <a:pt x="13860" y="32943"/>
                  </a:cubicBezTo>
                  <a:cubicBezTo>
                    <a:pt x="14988" y="34898"/>
                    <a:pt x="16116" y="36878"/>
                    <a:pt x="17194" y="38808"/>
                  </a:cubicBezTo>
                  <a:cubicBezTo>
                    <a:pt x="17745" y="39785"/>
                    <a:pt x="18271" y="40738"/>
                    <a:pt x="18798" y="41690"/>
                  </a:cubicBezTo>
                  <a:cubicBezTo>
                    <a:pt x="19299" y="42668"/>
                    <a:pt x="19800" y="43595"/>
                    <a:pt x="20301" y="44547"/>
                  </a:cubicBezTo>
                  <a:cubicBezTo>
                    <a:pt x="20552" y="44999"/>
                    <a:pt x="20778" y="45475"/>
                    <a:pt x="21028" y="45926"/>
                  </a:cubicBezTo>
                  <a:cubicBezTo>
                    <a:pt x="21254" y="46402"/>
                    <a:pt x="21479" y="46853"/>
                    <a:pt x="21705" y="47304"/>
                  </a:cubicBezTo>
                  <a:cubicBezTo>
                    <a:pt x="21905" y="47755"/>
                    <a:pt x="22131" y="48207"/>
                    <a:pt x="22331" y="48658"/>
                  </a:cubicBezTo>
                  <a:cubicBezTo>
                    <a:pt x="22557" y="49109"/>
                    <a:pt x="22732" y="49535"/>
                    <a:pt x="22908" y="49986"/>
                  </a:cubicBezTo>
                  <a:cubicBezTo>
                    <a:pt x="23008" y="50187"/>
                    <a:pt x="23108" y="50412"/>
                    <a:pt x="23184" y="50613"/>
                  </a:cubicBezTo>
                  <a:cubicBezTo>
                    <a:pt x="23284" y="50838"/>
                    <a:pt x="23359" y="51064"/>
                    <a:pt x="23434" y="51289"/>
                  </a:cubicBezTo>
                  <a:cubicBezTo>
                    <a:pt x="23509" y="51515"/>
                    <a:pt x="23585" y="51740"/>
                    <a:pt x="23685" y="51941"/>
                  </a:cubicBezTo>
                  <a:lnTo>
                    <a:pt x="23735" y="52116"/>
                  </a:lnTo>
                  <a:lnTo>
                    <a:pt x="23760" y="52192"/>
                  </a:lnTo>
                  <a:lnTo>
                    <a:pt x="23785" y="52242"/>
                  </a:lnTo>
                  <a:cubicBezTo>
                    <a:pt x="23810" y="52367"/>
                    <a:pt x="23835" y="52467"/>
                    <a:pt x="23885" y="52568"/>
                  </a:cubicBezTo>
                  <a:cubicBezTo>
                    <a:pt x="24136" y="53445"/>
                    <a:pt x="24361" y="54297"/>
                    <a:pt x="24612" y="55099"/>
                  </a:cubicBezTo>
                  <a:cubicBezTo>
                    <a:pt x="24838" y="55926"/>
                    <a:pt x="25063" y="56703"/>
                    <a:pt x="25264" y="57430"/>
                  </a:cubicBezTo>
                  <a:cubicBezTo>
                    <a:pt x="25464" y="58182"/>
                    <a:pt x="25640" y="58883"/>
                    <a:pt x="25815" y="59560"/>
                  </a:cubicBezTo>
                  <a:cubicBezTo>
                    <a:pt x="26141" y="60888"/>
                    <a:pt x="26442" y="62041"/>
                    <a:pt x="26617" y="62994"/>
                  </a:cubicBezTo>
                  <a:cubicBezTo>
                    <a:pt x="26843" y="63946"/>
                    <a:pt x="26993" y="64698"/>
                    <a:pt x="27093" y="65224"/>
                  </a:cubicBezTo>
                  <a:cubicBezTo>
                    <a:pt x="27194" y="65725"/>
                    <a:pt x="27269" y="66026"/>
                    <a:pt x="27269" y="66026"/>
                  </a:cubicBezTo>
                  <a:cubicBezTo>
                    <a:pt x="27269" y="66026"/>
                    <a:pt x="27269" y="66026"/>
                    <a:pt x="27269" y="66051"/>
                  </a:cubicBezTo>
                  <a:cubicBezTo>
                    <a:pt x="27356" y="66488"/>
                    <a:pt x="27747" y="66772"/>
                    <a:pt x="28178" y="66772"/>
                  </a:cubicBezTo>
                  <a:cubicBezTo>
                    <a:pt x="28242" y="66772"/>
                    <a:pt x="28307" y="66766"/>
                    <a:pt x="28372" y="66753"/>
                  </a:cubicBezTo>
                  <a:cubicBezTo>
                    <a:pt x="28873" y="66653"/>
                    <a:pt x="29199" y="66152"/>
                    <a:pt x="29098" y="65650"/>
                  </a:cubicBezTo>
                  <a:cubicBezTo>
                    <a:pt x="29098" y="65650"/>
                    <a:pt x="29023" y="65375"/>
                    <a:pt x="28923" y="64848"/>
                  </a:cubicBezTo>
                  <a:cubicBezTo>
                    <a:pt x="28798" y="64322"/>
                    <a:pt x="28597" y="63570"/>
                    <a:pt x="28372" y="62593"/>
                  </a:cubicBezTo>
                  <a:cubicBezTo>
                    <a:pt x="28146" y="61615"/>
                    <a:pt x="27820" y="60462"/>
                    <a:pt x="27469" y="59109"/>
                  </a:cubicBezTo>
                  <a:cubicBezTo>
                    <a:pt x="27269" y="58457"/>
                    <a:pt x="27093" y="57730"/>
                    <a:pt x="26868" y="56979"/>
                  </a:cubicBezTo>
                  <a:cubicBezTo>
                    <a:pt x="26642" y="56252"/>
                    <a:pt x="26392" y="55450"/>
                    <a:pt x="26141" y="54648"/>
                  </a:cubicBezTo>
                  <a:cubicBezTo>
                    <a:pt x="25890" y="53821"/>
                    <a:pt x="25615" y="52994"/>
                    <a:pt x="25339" y="52116"/>
                  </a:cubicBezTo>
                  <a:cubicBezTo>
                    <a:pt x="25314" y="51991"/>
                    <a:pt x="25289" y="51891"/>
                    <a:pt x="25239" y="51765"/>
                  </a:cubicBezTo>
                  <a:lnTo>
                    <a:pt x="25214" y="51715"/>
                  </a:lnTo>
                  <a:lnTo>
                    <a:pt x="25214" y="51665"/>
                  </a:lnTo>
                  <a:lnTo>
                    <a:pt x="25189" y="51590"/>
                  </a:lnTo>
                  <a:lnTo>
                    <a:pt x="25113" y="51415"/>
                  </a:lnTo>
                  <a:cubicBezTo>
                    <a:pt x="25038" y="51214"/>
                    <a:pt x="24938" y="50989"/>
                    <a:pt x="24863" y="50763"/>
                  </a:cubicBezTo>
                  <a:cubicBezTo>
                    <a:pt x="24788" y="50537"/>
                    <a:pt x="24687" y="50337"/>
                    <a:pt x="24612" y="50111"/>
                  </a:cubicBezTo>
                  <a:cubicBezTo>
                    <a:pt x="24512" y="49886"/>
                    <a:pt x="24387" y="49660"/>
                    <a:pt x="24286" y="49410"/>
                  </a:cubicBezTo>
                  <a:cubicBezTo>
                    <a:pt x="24086" y="48958"/>
                    <a:pt x="23885" y="48507"/>
                    <a:pt x="23660" y="48031"/>
                  </a:cubicBezTo>
                  <a:cubicBezTo>
                    <a:pt x="23434" y="47605"/>
                    <a:pt x="23209" y="47129"/>
                    <a:pt x="22958" y="46678"/>
                  </a:cubicBezTo>
                  <a:cubicBezTo>
                    <a:pt x="22732" y="46227"/>
                    <a:pt x="22482" y="45750"/>
                    <a:pt x="22231" y="45299"/>
                  </a:cubicBezTo>
                  <a:cubicBezTo>
                    <a:pt x="22006" y="44848"/>
                    <a:pt x="21755" y="44372"/>
                    <a:pt x="21479" y="43896"/>
                  </a:cubicBezTo>
                  <a:cubicBezTo>
                    <a:pt x="20978" y="42968"/>
                    <a:pt x="20452" y="42041"/>
                    <a:pt x="19900" y="41089"/>
                  </a:cubicBezTo>
                  <a:cubicBezTo>
                    <a:pt x="19349" y="40136"/>
                    <a:pt x="18798" y="39184"/>
                    <a:pt x="18246" y="38207"/>
                  </a:cubicBezTo>
                  <a:cubicBezTo>
                    <a:pt x="17093" y="36302"/>
                    <a:pt x="15940" y="34347"/>
                    <a:pt x="14762" y="32417"/>
                  </a:cubicBezTo>
                  <a:cubicBezTo>
                    <a:pt x="12407" y="28557"/>
                    <a:pt x="10026" y="24698"/>
                    <a:pt x="7820" y="21089"/>
                  </a:cubicBezTo>
                  <a:cubicBezTo>
                    <a:pt x="6717" y="19284"/>
                    <a:pt x="5665" y="17530"/>
                    <a:pt x="4687" y="15851"/>
                  </a:cubicBezTo>
                  <a:cubicBezTo>
                    <a:pt x="4437" y="15424"/>
                    <a:pt x="4211" y="14998"/>
                    <a:pt x="3960" y="14597"/>
                  </a:cubicBezTo>
                  <a:cubicBezTo>
                    <a:pt x="3860" y="14397"/>
                    <a:pt x="3735" y="14196"/>
                    <a:pt x="3635" y="13996"/>
                  </a:cubicBezTo>
                  <a:lnTo>
                    <a:pt x="3534" y="13845"/>
                  </a:lnTo>
                  <a:cubicBezTo>
                    <a:pt x="3509" y="13795"/>
                    <a:pt x="3484" y="13745"/>
                    <a:pt x="3459" y="13695"/>
                  </a:cubicBezTo>
                  <a:cubicBezTo>
                    <a:pt x="3409" y="13595"/>
                    <a:pt x="3359" y="13495"/>
                    <a:pt x="3309" y="13394"/>
                  </a:cubicBezTo>
                  <a:cubicBezTo>
                    <a:pt x="3083" y="12968"/>
                    <a:pt x="2883" y="12567"/>
                    <a:pt x="2682" y="12191"/>
                  </a:cubicBezTo>
                  <a:cubicBezTo>
                    <a:pt x="2507" y="11790"/>
                    <a:pt x="2331" y="11389"/>
                    <a:pt x="2156" y="11013"/>
                  </a:cubicBezTo>
                  <a:cubicBezTo>
                    <a:pt x="1504" y="9485"/>
                    <a:pt x="1003" y="8006"/>
                    <a:pt x="702" y="6678"/>
                  </a:cubicBezTo>
                  <a:cubicBezTo>
                    <a:pt x="427" y="5349"/>
                    <a:pt x="301" y="4146"/>
                    <a:pt x="326" y="3169"/>
                  </a:cubicBezTo>
                  <a:cubicBezTo>
                    <a:pt x="326" y="2191"/>
                    <a:pt x="427" y="1414"/>
                    <a:pt x="552" y="913"/>
                  </a:cubicBezTo>
                  <a:cubicBezTo>
                    <a:pt x="602" y="662"/>
                    <a:pt x="677" y="487"/>
                    <a:pt x="702" y="337"/>
                  </a:cubicBezTo>
                  <a:cubicBezTo>
                    <a:pt x="752" y="211"/>
                    <a:pt x="777" y="161"/>
                    <a:pt x="777" y="161"/>
                  </a:cubicBezTo>
                  <a:cubicBezTo>
                    <a:pt x="802" y="111"/>
                    <a:pt x="777" y="36"/>
                    <a:pt x="727" y="11"/>
                  </a:cubicBezTo>
                  <a:cubicBezTo>
                    <a:pt x="714" y="4"/>
                    <a:pt x="699" y="1"/>
                    <a:pt x="6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082;p72">
              <a:extLst>
                <a:ext uri="{FF2B5EF4-FFF2-40B4-BE49-F238E27FC236}">
                  <a16:creationId xmlns:a16="http://schemas.microsoft.com/office/drawing/2014/main" id="{F7D14403-1D1B-8142-E146-46DB37059CE3}"/>
                </a:ext>
              </a:extLst>
            </p:cNvPr>
            <p:cNvSpPr/>
            <p:nvPr/>
          </p:nvSpPr>
          <p:spPr>
            <a:xfrm>
              <a:off x="1922450" y="2406725"/>
              <a:ext cx="253775" cy="258800"/>
            </a:xfrm>
            <a:custGeom>
              <a:avLst/>
              <a:gdLst/>
              <a:ahLst/>
              <a:cxnLst/>
              <a:rect l="l" t="t" r="r" b="b"/>
              <a:pathLst>
                <a:path w="10151" h="10352" extrusionOk="0">
                  <a:moveTo>
                    <a:pt x="0" y="0"/>
                  </a:moveTo>
                  <a:lnTo>
                    <a:pt x="0" y="10351"/>
                  </a:lnTo>
                  <a:lnTo>
                    <a:pt x="10150" y="10351"/>
                  </a:lnTo>
                  <a:lnTo>
                    <a:pt x="101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083;p72">
              <a:extLst>
                <a:ext uri="{FF2B5EF4-FFF2-40B4-BE49-F238E27FC236}">
                  <a16:creationId xmlns:a16="http://schemas.microsoft.com/office/drawing/2014/main" id="{FC53E29B-CD61-74C5-6FC1-EAC1E2B5B137}"/>
                </a:ext>
              </a:extLst>
            </p:cNvPr>
            <p:cNvSpPr/>
            <p:nvPr/>
          </p:nvSpPr>
          <p:spPr>
            <a:xfrm>
              <a:off x="2000750" y="2406725"/>
              <a:ext cx="175475" cy="258800"/>
            </a:xfrm>
            <a:custGeom>
              <a:avLst/>
              <a:gdLst/>
              <a:ahLst/>
              <a:cxnLst/>
              <a:rect l="l" t="t" r="r" b="b"/>
              <a:pathLst>
                <a:path w="7019" h="10352" extrusionOk="0">
                  <a:moveTo>
                    <a:pt x="1" y="0"/>
                  </a:moveTo>
                  <a:lnTo>
                    <a:pt x="1" y="10351"/>
                  </a:lnTo>
                  <a:lnTo>
                    <a:pt x="7018" y="10351"/>
                  </a:lnTo>
                  <a:lnTo>
                    <a:pt x="7018" y="0"/>
                  </a:lnTo>
                  <a:close/>
                </a:path>
              </a:pathLst>
            </a:custGeom>
            <a:solidFill>
              <a:schemeClr val="dk2">
                <a:alpha val="496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084;p72">
              <a:extLst>
                <a:ext uri="{FF2B5EF4-FFF2-40B4-BE49-F238E27FC236}">
                  <a16:creationId xmlns:a16="http://schemas.microsoft.com/office/drawing/2014/main" id="{9D21E1BD-8493-67BB-F3A3-4A6728A49D50}"/>
                </a:ext>
              </a:extLst>
            </p:cNvPr>
            <p:cNvSpPr/>
            <p:nvPr/>
          </p:nvSpPr>
          <p:spPr>
            <a:xfrm>
              <a:off x="1869175" y="2380400"/>
              <a:ext cx="360300" cy="52650"/>
            </a:xfrm>
            <a:custGeom>
              <a:avLst/>
              <a:gdLst/>
              <a:ahLst/>
              <a:cxnLst/>
              <a:rect l="l" t="t" r="r" b="b"/>
              <a:pathLst>
                <a:path w="14412" h="2106" extrusionOk="0">
                  <a:moveTo>
                    <a:pt x="1053" y="0"/>
                  </a:moveTo>
                  <a:cubicBezTo>
                    <a:pt x="452" y="0"/>
                    <a:pt x="1" y="477"/>
                    <a:pt x="1" y="1053"/>
                  </a:cubicBezTo>
                  <a:cubicBezTo>
                    <a:pt x="1" y="1630"/>
                    <a:pt x="452" y="2106"/>
                    <a:pt x="1053" y="2106"/>
                  </a:cubicBezTo>
                  <a:lnTo>
                    <a:pt x="13359" y="2106"/>
                  </a:lnTo>
                  <a:cubicBezTo>
                    <a:pt x="13936" y="2106"/>
                    <a:pt x="14412" y="1630"/>
                    <a:pt x="14412" y="1053"/>
                  </a:cubicBezTo>
                  <a:cubicBezTo>
                    <a:pt x="14412" y="477"/>
                    <a:pt x="13936" y="0"/>
                    <a:pt x="133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085;p72">
              <a:extLst>
                <a:ext uri="{FF2B5EF4-FFF2-40B4-BE49-F238E27FC236}">
                  <a16:creationId xmlns:a16="http://schemas.microsoft.com/office/drawing/2014/main" id="{E4ACC633-339D-2B45-62C0-24AB28A5E26A}"/>
                </a:ext>
              </a:extLst>
            </p:cNvPr>
            <p:cNvSpPr/>
            <p:nvPr/>
          </p:nvSpPr>
          <p:spPr>
            <a:xfrm>
              <a:off x="711900" y="3804600"/>
              <a:ext cx="2245025" cy="803900"/>
            </a:xfrm>
            <a:custGeom>
              <a:avLst/>
              <a:gdLst/>
              <a:ahLst/>
              <a:cxnLst/>
              <a:rect l="l" t="t" r="r" b="b"/>
              <a:pathLst>
                <a:path w="89801" h="32156" extrusionOk="0">
                  <a:moveTo>
                    <a:pt x="12532" y="0"/>
                  </a:moveTo>
                  <a:cubicBezTo>
                    <a:pt x="5615" y="0"/>
                    <a:pt x="1" y="5614"/>
                    <a:pt x="1" y="12532"/>
                  </a:cubicBezTo>
                  <a:cubicBezTo>
                    <a:pt x="1" y="17720"/>
                    <a:pt x="3159" y="22156"/>
                    <a:pt x="7670" y="24061"/>
                  </a:cubicBezTo>
                  <a:cubicBezTo>
                    <a:pt x="9149" y="24687"/>
                    <a:pt x="30803" y="31680"/>
                    <a:pt x="31680" y="31855"/>
                  </a:cubicBezTo>
                  <a:cubicBezTo>
                    <a:pt x="32557" y="32056"/>
                    <a:pt x="33460" y="32156"/>
                    <a:pt x="34387" y="32156"/>
                  </a:cubicBezTo>
                  <a:lnTo>
                    <a:pt x="89801" y="32156"/>
                  </a:lnTo>
                  <a:lnTo>
                    <a:pt x="89801" y="7118"/>
                  </a:lnTo>
                  <a:lnTo>
                    <a:pt x="679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086;p72">
              <a:extLst>
                <a:ext uri="{FF2B5EF4-FFF2-40B4-BE49-F238E27FC236}">
                  <a16:creationId xmlns:a16="http://schemas.microsoft.com/office/drawing/2014/main" id="{79F7E402-20B7-376C-6421-A65D6EF42B97}"/>
                </a:ext>
              </a:extLst>
            </p:cNvPr>
            <p:cNvSpPr/>
            <p:nvPr/>
          </p:nvSpPr>
          <p:spPr>
            <a:xfrm>
              <a:off x="711900" y="3804600"/>
              <a:ext cx="1114075" cy="803900"/>
            </a:xfrm>
            <a:custGeom>
              <a:avLst/>
              <a:gdLst/>
              <a:ahLst/>
              <a:cxnLst/>
              <a:rect l="l" t="t" r="r" b="b"/>
              <a:pathLst>
                <a:path w="44563" h="32156" extrusionOk="0">
                  <a:moveTo>
                    <a:pt x="12532" y="0"/>
                  </a:moveTo>
                  <a:cubicBezTo>
                    <a:pt x="5615" y="0"/>
                    <a:pt x="1" y="5614"/>
                    <a:pt x="1" y="12532"/>
                  </a:cubicBezTo>
                  <a:cubicBezTo>
                    <a:pt x="1" y="17720"/>
                    <a:pt x="3159" y="22156"/>
                    <a:pt x="7670" y="24061"/>
                  </a:cubicBezTo>
                  <a:cubicBezTo>
                    <a:pt x="9149" y="24687"/>
                    <a:pt x="30803" y="31680"/>
                    <a:pt x="31680" y="31855"/>
                  </a:cubicBezTo>
                  <a:cubicBezTo>
                    <a:pt x="32557" y="32056"/>
                    <a:pt x="33460" y="32156"/>
                    <a:pt x="34387" y="32156"/>
                  </a:cubicBezTo>
                  <a:lnTo>
                    <a:pt x="44562" y="32156"/>
                  </a:lnTo>
                  <a:lnTo>
                    <a:pt x="34387" y="7118"/>
                  </a:lnTo>
                  <a:lnTo>
                    <a:pt x="1253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087;p72">
              <a:extLst>
                <a:ext uri="{FF2B5EF4-FFF2-40B4-BE49-F238E27FC236}">
                  <a16:creationId xmlns:a16="http://schemas.microsoft.com/office/drawing/2014/main" id="{F70B471D-1D03-E5AB-F759-9AB3D10F528E}"/>
                </a:ext>
              </a:extLst>
            </p:cNvPr>
            <p:cNvSpPr/>
            <p:nvPr/>
          </p:nvSpPr>
          <p:spPr>
            <a:xfrm>
              <a:off x="815925" y="3817750"/>
              <a:ext cx="272575" cy="618450"/>
            </a:xfrm>
            <a:custGeom>
              <a:avLst/>
              <a:gdLst/>
              <a:ahLst/>
              <a:cxnLst/>
              <a:rect l="l" t="t" r="r" b="b"/>
              <a:pathLst>
                <a:path w="10903" h="24738" extrusionOk="0">
                  <a:moveTo>
                    <a:pt x="10000" y="1"/>
                  </a:moveTo>
                  <a:cubicBezTo>
                    <a:pt x="4286" y="1354"/>
                    <a:pt x="0" y="6793"/>
                    <a:pt x="0" y="13284"/>
                  </a:cubicBezTo>
                  <a:cubicBezTo>
                    <a:pt x="0" y="17645"/>
                    <a:pt x="2030" y="21705"/>
                    <a:pt x="5263" y="24161"/>
                  </a:cubicBezTo>
                  <a:cubicBezTo>
                    <a:pt x="5739" y="24311"/>
                    <a:pt x="6316" y="24512"/>
                    <a:pt x="6968" y="24738"/>
                  </a:cubicBezTo>
                  <a:cubicBezTo>
                    <a:pt x="3033" y="22557"/>
                    <a:pt x="426" y="18121"/>
                    <a:pt x="426" y="13284"/>
                  </a:cubicBezTo>
                  <a:cubicBezTo>
                    <a:pt x="426" y="6692"/>
                    <a:pt x="4988" y="1254"/>
                    <a:pt x="10902" y="301"/>
                  </a:cubicBezTo>
                  <a:lnTo>
                    <a:pt x="100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088;p72">
              <a:extLst>
                <a:ext uri="{FF2B5EF4-FFF2-40B4-BE49-F238E27FC236}">
                  <a16:creationId xmlns:a16="http://schemas.microsoft.com/office/drawing/2014/main" id="{7381121E-E776-9CA3-B66B-301FD119196A}"/>
                </a:ext>
              </a:extLst>
            </p:cNvPr>
            <p:cNvSpPr/>
            <p:nvPr/>
          </p:nvSpPr>
          <p:spPr>
            <a:xfrm>
              <a:off x="924950" y="3854725"/>
              <a:ext cx="277575" cy="615925"/>
            </a:xfrm>
            <a:custGeom>
              <a:avLst/>
              <a:gdLst/>
              <a:ahLst/>
              <a:cxnLst/>
              <a:rect l="l" t="t" r="r" b="b"/>
              <a:pathLst>
                <a:path w="11103" h="24637" extrusionOk="0">
                  <a:moveTo>
                    <a:pt x="10176" y="0"/>
                  </a:moveTo>
                  <a:cubicBezTo>
                    <a:pt x="4386" y="1278"/>
                    <a:pt x="0" y="6767"/>
                    <a:pt x="0" y="13309"/>
                  </a:cubicBezTo>
                  <a:cubicBezTo>
                    <a:pt x="0" y="17695"/>
                    <a:pt x="2030" y="21680"/>
                    <a:pt x="5188" y="24111"/>
                  </a:cubicBezTo>
                  <a:cubicBezTo>
                    <a:pt x="5714" y="24286"/>
                    <a:pt x="6266" y="24462"/>
                    <a:pt x="6817" y="24637"/>
                  </a:cubicBezTo>
                  <a:cubicBezTo>
                    <a:pt x="2983" y="22482"/>
                    <a:pt x="451" y="18146"/>
                    <a:pt x="451" y="13309"/>
                  </a:cubicBezTo>
                  <a:cubicBezTo>
                    <a:pt x="451" y="6667"/>
                    <a:pt x="5113" y="1153"/>
                    <a:pt x="11103" y="301"/>
                  </a:cubicBezTo>
                  <a:lnTo>
                    <a:pt x="1017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089;p72">
              <a:extLst>
                <a:ext uri="{FF2B5EF4-FFF2-40B4-BE49-F238E27FC236}">
                  <a16:creationId xmlns:a16="http://schemas.microsoft.com/office/drawing/2014/main" id="{5F4D062F-83F8-927E-EAC5-DAFA5794C61C}"/>
                </a:ext>
              </a:extLst>
            </p:cNvPr>
            <p:cNvSpPr/>
            <p:nvPr/>
          </p:nvSpPr>
          <p:spPr>
            <a:xfrm>
              <a:off x="1034600" y="3891675"/>
              <a:ext cx="282600" cy="610950"/>
            </a:xfrm>
            <a:custGeom>
              <a:avLst/>
              <a:gdLst/>
              <a:ahLst/>
              <a:cxnLst/>
              <a:rect l="l" t="t" r="r" b="b"/>
              <a:pathLst>
                <a:path w="11304" h="24438" extrusionOk="0">
                  <a:moveTo>
                    <a:pt x="10351" y="1"/>
                  </a:moveTo>
                  <a:cubicBezTo>
                    <a:pt x="4461" y="1204"/>
                    <a:pt x="0" y="6743"/>
                    <a:pt x="0" y="13359"/>
                  </a:cubicBezTo>
                  <a:cubicBezTo>
                    <a:pt x="0" y="17645"/>
                    <a:pt x="1930" y="21530"/>
                    <a:pt x="4937" y="23986"/>
                  </a:cubicBezTo>
                  <a:cubicBezTo>
                    <a:pt x="5414" y="24136"/>
                    <a:pt x="5890" y="24287"/>
                    <a:pt x="6366" y="24437"/>
                  </a:cubicBezTo>
                  <a:cubicBezTo>
                    <a:pt x="2807" y="22207"/>
                    <a:pt x="426" y="18046"/>
                    <a:pt x="426" y="13359"/>
                  </a:cubicBezTo>
                  <a:cubicBezTo>
                    <a:pt x="426" y="6643"/>
                    <a:pt x="5188" y="1079"/>
                    <a:pt x="11303" y="327"/>
                  </a:cubicBezTo>
                  <a:lnTo>
                    <a:pt x="1035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090;p72">
              <a:extLst>
                <a:ext uri="{FF2B5EF4-FFF2-40B4-BE49-F238E27FC236}">
                  <a16:creationId xmlns:a16="http://schemas.microsoft.com/office/drawing/2014/main" id="{7A9ABD95-AA73-31A0-81F5-C238AF3CA96E}"/>
                </a:ext>
              </a:extLst>
            </p:cNvPr>
            <p:cNvSpPr/>
            <p:nvPr/>
          </p:nvSpPr>
          <p:spPr>
            <a:xfrm>
              <a:off x="1143600" y="3928650"/>
              <a:ext cx="288250" cy="605300"/>
            </a:xfrm>
            <a:custGeom>
              <a:avLst/>
              <a:gdLst/>
              <a:ahLst/>
              <a:cxnLst/>
              <a:rect l="l" t="t" r="r" b="b"/>
              <a:pathLst>
                <a:path w="11530" h="24212" extrusionOk="0">
                  <a:moveTo>
                    <a:pt x="10552" y="1"/>
                  </a:moveTo>
                  <a:cubicBezTo>
                    <a:pt x="4562" y="1128"/>
                    <a:pt x="1" y="6692"/>
                    <a:pt x="1" y="13384"/>
                  </a:cubicBezTo>
                  <a:cubicBezTo>
                    <a:pt x="1" y="17570"/>
                    <a:pt x="1805" y="21354"/>
                    <a:pt x="4663" y="23810"/>
                  </a:cubicBezTo>
                  <a:cubicBezTo>
                    <a:pt x="5064" y="23961"/>
                    <a:pt x="5490" y="24086"/>
                    <a:pt x="5891" y="24211"/>
                  </a:cubicBezTo>
                  <a:cubicBezTo>
                    <a:pt x="2607" y="21906"/>
                    <a:pt x="452" y="17895"/>
                    <a:pt x="452" y="13384"/>
                  </a:cubicBezTo>
                  <a:cubicBezTo>
                    <a:pt x="452" y="6592"/>
                    <a:pt x="5314" y="978"/>
                    <a:pt x="11530" y="326"/>
                  </a:cubicBezTo>
                  <a:lnTo>
                    <a:pt x="1055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091;p72">
              <a:extLst>
                <a:ext uri="{FF2B5EF4-FFF2-40B4-BE49-F238E27FC236}">
                  <a16:creationId xmlns:a16="http://schemas.microsoft.com/office/drawing/2014/main" id="{92EDE3EC-DA20-8E8A-6A9A-BDEDB940BD03}"/>
                </a:ext>
              </a:extLst>
            </p:cNvPr>
            <p:cNvSpPr/>
            <p:nvPr/>
          </p:nvSpPr>
          <p:spPr>
            <a:xfrm>
              <a:off x="979450" y="3804600"/>
              <a:ext cx="846525" cy="803900"/>
            </a:xfrm>
            <a:custGeom>
              <a:avLst/>
              <a:gdLst/>
              <a:ahLst/>
              <a:cxnLst/>
              <a:rect l="l" t="t" r="r" b="b"/>
              <a:pathLst>
                <a:path w="33861" h="32156" extrusionOk="0">
                  <a:moveTo>
                    <a:pt x="1830" y="0"/>
                  </a:moveTo>
                  <a:cubicBezTo>
                    <a:pt x="1204" y="0"/>
                    <a:pt x="602" y="50"/>
                    <a:pt x="1" y="126"/>
                  </a:cubicBezTo>
                  <a:lnTo>
                    <a:pt x="126" y="201"/>
                  </a:lnTo>
                  <a:lnTo>
                    <a:pt x="22006" y="7319"/>
                  </a:lnTo>
                  <a:lnTo>
                    <a:pt x="32081" y="32156"/>
                  </a:lnTo>
                  <a:lnTo>
                    <a:pt x="33860" y="32156"/>
                  </a:lnTo>
                  <a:lnTo>
                    <a:pt x="23685" y="7118"/>
                  </a:lnTo>
                  <a:lnTo>
                    <a:pt x="18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092;p72">
              <a:extLst>
                <a:ext uri="{FF2B5EF4-FFF2-40B4-BE49-F238E27FC236}">
                  <a16:creationId xmlns:a16="http://schemas.microsoft.com/office/drawing/2014/main" id="{3928D5A4-1461-B689-1840-6C78240FE77C}"/>
                </a:ext>
              </a:extLst>
            </p:cNvPr>
            <p:cNvSpPr/>
            <p:nvPr/>
          </p:nvSpPr>
          <p:spPr>
            <a:xfrm>
              <a:off x="1258900" y="3982550"/>
              <a:ext cx="1698025" cy="625950"/>
            </a:xfrm>
            <a:custGeom>
              <a:avLst/>
              <a:gdLst/>
              <a:ahLst/>
              <a:cxnLst/>
              <a:rect l="l" t="t" r="r" b="b"/>
              <a:pathLst>
                <a:path w="67921" h="25038" extrusionOk="0">
                  <a:moveTo>
                    <a:pt x="12507" y="0"/>
                  </a:moveTo>
                  <a:cubicBezTo>
                    <a:pt x="5590" y="0"/>
                    <a:pt x="1" y="5614"/>
                    <a:pt x="1" y="12506"/>
                  </a:cubicBezTo>
                  <a:cubicBezTo>
                    <a:pt x="1" y="19424"/>
                    <a:pt x="5590" y="25038"/>
                    <a:pt x="12507" y="25038"/>
                  </a:cubicBezTo>
                  <a:lnTo>
                    <a:pt x="67921" y="25038"/>
                  </a:lnTo>
                  <a:lnTo>
                    <a:pt x="679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093;p72">
              <a:extLst>
                <a:ext uri="{FF2B5EF4-FFF2-40B4-BE49-F238E27FC236}">
                  <a16:creationId xmlns:a16="http://schemas.microsoft.com/office/drawing/2014/main" id="{3568313F-6B22-8FB0-6B85-70687E11E01C}"/>
                </a:ext>
              </a:extLst>
            </p:cNvPr>
            <p:cNvSpPr/>
            <p:nvPr/>
          </p:nvSpPr>
          <p:spPr>
            <a:xfrm>
              <a:off x="1320300" y="4017625"/>
              <a:ext cx="1636625" cy="555800"/>
            </a:xfrm>
            <a:custGeom>
              <a:avLst/>
              <a:gdLst/>
              <a:ahLst/>
              <a:cxnLst/>
              <a:rect l="l" t="t" r="r" b="b"/>
              <a:pathLst>
                <a:path w="65465" h="22232" extrusionOk="0">
                  <a:moveTo>
                    <a:pt x="11103" y="1"/>
                  </a:moveTo>
                  <a:cubicBezTo>
                    <a:pt x="4963" y="1"/>
                    <a:pt x="1" y="4988"/>
                    <a:pt x="1" y="11103"/>
                  </a:cubicBezTo>
                  <a:cubicBezTo>
                    <a:pt x="1" y="17244"/>
                    <a:pt x="4963" y="22231"/>
                    <a:pt x="11103" y="22231"/>
                  </a:cubicBezTo>
                  <a:lnTo>
                    <a:pt x="65465" y="22231"/>
                  </a:lnTo>
                  <a:lnTo>
                    <a:pt x="6546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094;p72">
              <a:extLst>
                <a:ext uri="{FF2B5EF4-FFF2-40B4-BE49-F238E27FC236}">
                  <a16:creationId xmlns:a16="http://schemas.microsoft.com/office/drawing/2014/main" id="{B47BF030-2779-954B-5175-50D93A4633D6}"/>
                </a:ext>
              </a:extLst>
            </p:cNvPr>
            <p:cNvSpPr/>
            <p:nvPr/>
          </p:nvSpPr>
          <p:spPr>
            <a:xfrm>
              <a:off x="1455650" y="4045825"/>
              <a:ext cx="1501275" cy="11300"/>
            </a:xfrm>
            <a:custGeom>
              <a:avLst/>
              <a:gdLst/>
              <a:ahLst/>
              <a:cxnLst/>
              <a:rect l="l" t="t" r="r" b="b"/>
              <a:pathLst>
                <a:path w="60051" h="452" extrusionOk="0">
                  <a:moveTo>
                    <a:pt x="802" y="0"/>
                  </a:moveTo>
                  <a:cubicBezTo>
                    <a:pt x="527" y="151"/>
                    <a:pt x="251" y="301"/>
                    <a:pt x="0" y="452"/>
                  </a:cubicBezTo>
                  <a:lnTo>
                    <a:pt x="60051" y="452"/>
                  </a:lnTo>
                  <a:lnTo>
                    <a:pt x="6005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095;p72">
              <a:extLst>
                <a:ext uri="{FF2B5EF4-FFF2-40B4-BE49-F238E27FC236}">
                  <a16:creationId xmlns:a16="http://schemas.microsoft.com/office/drawing/2014/main" id="{0D4D0258-CFC3-98CB-9A14-5DEF3E419ED0}"/>
                </a:ext>
              </a:extLst>
            </p:cNvPr>
            <p:cNvSpPr/>
            <p:nvPr/>
          </p:nvSpPr>
          <p:spPr>
            <a:xfrm>
              <a:off x="1406775" y="4083425"/>
              <a:ext cx="1550150" cy="10675"/>
            </a:xfrm>
            <a:custGeom>
              <a:avLst/>
              <a:gdLst/>
              <a:ahLst/>
              <a:cxnLst/>
              <a:rect l="l" t="t" r="r" b="b"/>
              <a:pathLst>
                <a:path w="62006" h="427" extrusionOk="0">
                  <a:moveTo>
                    <a:pt x="477" y="0"/>
                  </a:moveTo>
                  <a:cubicBezTo>
                    <a:pt x="326" y="125"/>
                    <a:pt x="151" y="276"/>
                    <a:pt x="0" y="426"/>
                  </a:cubicBezTo>
                  <a:lnTo>
                    <a:pt x="62006" y="426"/>
                  </a:lnTo>
                  <a:lnTo>
                    <a:pt x="6200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96;p72">
              <a:extLst>
                <a:ext uri="{FF2B5EF4-FFF2-40B4-BE49-F238E27FC236}">
                  <a16:creationId xmlns:a16="http://schemas.microsoft.com/office/drawing/2014/main" id="{CBB208D7-535C-4E99-B64D-C94433645703}"/>
                </a:ext>
              </a:extLst>
            </p:cNvPr>
            <p:cNvSpPr/>
            <p:nvPr/>
          </p:nvSpPr>
          <p:spPr>
            <a:xfrm>
              <a:off x="1374200" y="4120375"/>
              <a:ext cx="1582725" cy="10675"/>
            </a:xfrm>
            <a:custGeom>
              <a:avLst/>
              <a:gdLst/>
              <a:ahLst/>
              <a:cxnLst/>
              <a:rect l="l" t="t" r="r" b="b"/>
              <a:pathLst>
                <a:path w="63309" h="427" extrusionOk="0">
                  <a:moveTo>
                    <a:pt x="326" y="1"/>
                  </a:moveTo>
                  <a:cubicBezTo>
                    <a:pt x="201" y="151"/>
                    <a:pt x="100" y="277"/>
                    <a:pt x="0" y="427"/>
                  </a:cubicBezTo>
                  <a:lnTo>
                    <a:pt x="63309" y="427"/>
                  </a:lnTo>
                  <a:lnTo>
                    <a:pt x="633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097;p72">
              <a:extLst>
                <a:ext uri="{FF2B5EF4-FFF2-40B4-BE49-F238E27FC236}">
                  <a16:creationId xmlns:a16="http://schemas.microsoft.com/office/drawing/2014/main" id="{C9F377E6-0393-8C96-3433-7253125EFF60}"/>
                </a:ext>
              </a:extLst>
            </p:cNvPr>
            <p:cNvSpPr/>
            <p:nvPr/>
          </p:nvSpPr>
          <p:spPr>
            <a:xfrm>
              <a:off x="1351000" y="4157350"/>
              <a:ext cx="1605925" cy="11300"/>
            </a:xfrm>
            <a:custGeom>
              <a:avLst/>
              <a:gdLst/>
              <a:ahLst/>
              <a:cxnLst/>
              <a:rect l="l" t="t" r="r" b="b"/>
              <a:pathLst>
                <a:path w="64237" h="452" extrusionOk="0">
                  <a:moveTo>
                    <a:pt x="226" y="1"/>
                  </a:moveTo>
                  <a:cubicBezTo>
                    <a:pt x="151" y="151"/>
                    <a:pt x="76" y="301"/>
                    <a:pt x="1" y="452"/>
                  </a:cubicBezTo>
                  <a:lnTo>
                    <a:pt x="64237" y="452"/>
                  </a:lnTo>
                  <a:lnTo>
                    <a:pt x="6423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098;p72">
              <a:extLst>
                <a:ext uri="{FF2B5EF4-FFF2-40B4-BE49-F238E27FC236}">
                  <a16:creationId xmlns:a16="http://schemas.microsoft.com/office/drawing/2014/main" id="{592C02D1-1071-DE89-EDC2-683FC12F709F}"/>
                </a:ext>
              </a:extLst>
            </p:cNvPr>
            <p:cNvSpPr/>
            <p:nvPr/>
          </p:nvSpPr>
          <p:spPr>
            <a:xfrm>
              <a:off x="1335350" y="4194950"/>
              <a:ext cx="1621575" cy="10675"/>
            </a:xfrm>
            <a:custGeom>
              <a:avLst/>
              <a:gdLst/>
              <a:ahLst/>
              <a:cxnLst/>
              <a:rect l="l" t="t" r="r" b="b"/>
              <a:pathLst>
                <a:path w="64863" h="427" extrusionOk="0">
                  <a:moveTo>
                    <a:pt x="151" y="0"/>
                  </a:moveTo>
                  <a:cubicBezTo>
                    <a:pt x="100" y="126"/>
                    <a:pt x="50" y="276"/>
                    <a:pt x="0" y="426"/>
                  </a:cubicBezTo>
                  <a:lnTo>
                    <a:pt x="64863" y="426"/>
                  </a:lnTo>
                  <a:lnTo>
                    <a:pt x="648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099;p72">
              <a:extLst>
                <a:ext uri="{FF2B5EF4-FFF2-40B4-BE49-F238E27FC236}">
                  <a16:creationId xmlns:a16="http://schemas.microsoft.com/office/drawing/2014/main" id="{2CF4E3AF-6F6A-3798-3273-07C37375EFCF}"/>
                </a:ext>
              </a:extLst>
            </p:cNvPr>
            <p:cNvSpPr/>
            <p:nvPr/>
          </p:nvSpPr>
          <p:spPr>
            <a:xfrm>
              <a:off x="1325325" y="4231925"/>
              <a:ext cx="1631600" cy="10675"/>
            </a:xfrm>
            <a:custGeom>
              <a:avLst/>
              <a:gdLst/>
              <a:ahLst/>
              <a:cxnLst/>
              <a:rect l="l" t="t" r="r" b="b"/>
              <a:pathLst>
                <a:path w="65264" h="427" extrusionOk="0">
                  <a:moveTo>
                    <a:pt x="100" y="0"/>
                  </a:moveTo>
                  <a:cubicBezTo>
                    <a:pt x="50" y="150"/>
                    <a:pt x="25" y="276"/>
                    <a:pt x="0" y="426"/>
                  </a:cubicBezTo>
                  <a:lnTo>
                    <a:pt x="65264" y="426"/>
                  </a:lnTo>
                  <a:lnTo>
                    <a:pt x="652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100;p72">
              <a:extLst>
                <a:ext uri="{FF2B5EF4-FFF2-40B4-BE49-F238E27FC236}">
                  <a16:creationId xmlns:a16="http://schemas.microsoft.com/office/drawing/2014/main" id="{E3CB0B8F-0530-5D77-FDC9-A2EA9BAA8872}"/>
                </a:ext>
              </a:extLst>
            </p:cNvPr>
            <p:cNvSpPr/>
            <p:nvPr/>
          </p:nvSpPr>
          <p:spPr>
            <a:xfrm>
              <a:off x="1320925" y="4268875"/>
              <a:ext cx="1636000" cy="10675"/>
            </a:xfrm>
            <a:custGeom>
              <a:avLst/>
              <a:gdLst/>
              <a:ahLst/>
              <a:cxnLst/>
              <a:rect l="l" t="t" r="r" b="b"/>
              <a:pathLst>
                <a:path w="65440" h="427" extrusionOk="0">
                  <a:moveTo>
                    <a:pt x="26" y="1"/>
                  </a:moveTo>
                  <a:cubicBezTo>
                    <a:pt x="1" y="151"/>
                    <a:pt x="1" y="302"/>
                    <a:pt x="1" y="427"/>
                  </a:cubicBezTo>
                  <a:lnTo>
                    <a:pt x="65440" y="427"/>
                  </a:lnTo>
                  <a:lnTo>
                    <a:pt x="6544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101;p72">
              <a:extLst>
                <a:ext uri="{FF2B5EF4-FFF2-40B4-BE49-F238E27FC236}">
                  <a16:creationId xmlns:a16="http://schemas.microsoft.com/office/drawing/2014/main" id="{7F1742C5-49FA-1118-6F6F-E467F3E113DD}"/>
                </a:ext>
              </a:extLst>
            </p:cNvPr>
            <p:cNvSpPr/>
            <p:nvPr/>
          </p:nvSpPr>
          <p:spPr>
            <a:xfrm>
              <a:off x="1320300" y="4305850"/>
              <a:ext cx="1636625" cy="11300"/>
            </a:xfrm>
            <a:custGeom>
              <a:avLst/>
              <a:gdLst/>
              <a:ahLst/>
              <a:cxnLst/>
              <a:rect l="l" t="t" r="r" b="b"/>
              <a:pathLst>
                <a:path w="65465" h="452" extrusionOk="0">
                  <a:moveTo>
                    <a:pt x="1" y="0"/>
                  </a:moveTo>
                  <a:cubicBezTo>
                    <a:pt x="1" y="151"/>
                    <a:pt x="26" y="301"/>
                    <a:pt x="26" y="452"/>
                  </a:cubicBezTo>
                  <a:lnTo>
                    <a:pt x="65465" y="452"/>
                  </a:lnTo>
                  <a:lnTo>
                    <a:pt x="6546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102;p72">
              <a:extLst>
                <a:ext uri="{FF2B5EF4-FFF2-40B4-BE49-F238E27FC236}">
                  <a16:creationId xmlns:a16="http://schemas.microsoft.com/office/drawing/2014/main" id="{D4B247F9-27ED-D729-5761-B5A3C5BE4144}"/>
                </a:ext>
              </a:extLst>
            </p:cNvPr>
            <p:cNvSpPr/>
            <p:nvPr/>
          </p:nvSpPr>
          <p:spPr>
            <a:xfrm>
              <a:off x="1324075" y="4343450"/>
              <a:ext cx="1632850" cy="10675"/>
            </a:xfrm>
            <a:custGeom>
              <a:avLst/>
              <a:gdLst/>
              <a:ahLst/>
              <a:cxnLst/>
              <a:rect l="l" t="t" r="r" b="b"/>
              <a:pathLst>
                <a:path w="65314" h="427" extrusionOk="0">
                  <a:moveTo>
                    <a:pt x="0" y="0"/>
                  </a:moveTo>
                  <a:cubicBezTo>
                    <a:pt x="25" y="126"/>
                    <a:pt x="75" y="276"/>
                    <a:pt x="100" y="426"/>
                  </a:cubicBezTo>
                  <a:lnTo>
                    <a:pt x="65314" y="426"/>
                  </a:lnTo>
                  <a:lnTo>
                    <a:pt x="6531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103;p72">
              <a:extLst>
                <a:ext uri="{FF2B5EF4-FFF2-40B4-BE49-F238E27FC236}">
                  <a16:creationId xmlns:a16="http://schemas.microsoft.com/office/drawing/2014/main" id="{A0613FB8-E3B0-C71F-71B0-4D1FDA7C5744}"/>
                </a:ext>
              </a:extLst>
            </p:cNvPr>
            <p:cNvSpPr/>
            <p:nvPr/>
          </p:nvSpPr>
          <p:spPr>
            <a:xfrm>
              <a:off x="1333450" y="4380400"/>
              <a:ext cx="1623475" cy="10675"/>
            </a:xfrm>
            <a:custGeom>
              <a:avLst/>
              <a:gdLst/>
              <a:ahLst/>
              <a:cxnLst/>
              <a:rect l="l" t="t" r="r" b="b"/>
              <a:pathLst>
                <a:path w="64939" h="427" extrusionOk="0">
                  <a:moveTo>
                    <a:pt x="1" y="1"/>
                  </a:moveTo>
                  <a:cubicBezTo>
                    <a:pt x="51" y="151"/>
                    <a:pt x="101" y="277"/>
                    <a:pt x="151" y="427"/>
                  </a:cubicBezTo>
                  <a:lnTo>
                    <a:pt x="64939" y="427"/>
                  </a:lnTo>
                  <a:lnTo>
                    <a:pt x="6493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104;p72">
              <a:extLst>
                <a:ext uri="{FF2B5EF4-FFF2-40B4-BE49-F238E27FC236}">
                  <a16:creationId xmlns:a16="http://schemas.microsoft.com/office/drawing/2014/main" id="{EDCA1162-5228-2A13-7981-7D3F9478506E}"/>
                </a:ext>
              </a:extLst>
            </p:cNvPr>
            <p:cNvSpPr/>
            <p:nvPr/>
          </p:nvSpPr>
          <p:spPr>
            <a:xfrm>
              <a:off x="1348500" y="4417375"/>
              <a:ext cx="1608425" cy="10675"/>
            </a:xfrm>
            <a:custGeom>
              <a:avLst/>
              <a:gdLst/>
              <a:ahLst/>
              <a:cxnLst/>
              <a:rect l="l" t="t" r="r" b="b"/>
              <a:pathLst>
                <a:path w="64337" h="427" extrusionOk="0">
                  <a:moveTo>
                    <a:pt x="0" y="1"/>
                  </a:moveTo>
                  <a:cubicBezTo>
                    <a:pt x="76" y="151"/>
                    <a:pt x="151" y="301"/>
                    <a:pt x="226" y="427"/>
                  </a:cubicBezTo>
                  <a:lnTo>
                    <a:pt x="64337" y="427"/>
                  </a:lnTo>
                  <a:lnTo>
                    <a:pt x="6433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105;p72">
              <a:extLst>
                <a:ext uri="{FF2B5EF4-FFF2-40B4-BE49-F238E27FC236}">
                  <a16:creationId xmlns:a16="http://schemas.microsoft.com/office/drawing/2014/main" id="{CAE5D04B-6455-11F0-EAF1-AE68FCCB12D0}"/>
                </a:ext>
              </a:extLst>
            </p:cNvPr>
            <p:cNvSpPr/>
            <p:nvPr/>
          </p:nvSpPr>
          <p:spPr>
            <a:xfrm>
              <a:off x="1370425" y="4454350"/>
              <a:ext cx="1586500" cy="11300"/>
            </a:xfrm>
            <a:custGeom>
              <a:avLst/>
              <a:gdLst/>
              <a:ahLst/>
              <a:cxnLst/>
              <a:rect l="l" t="t" r="r" b="b"/>
              <a:pathLst>
                <a:path w="63460" h="452" extrusionOk="0">
                  <a:moveTo>
                    <a:pt x="1" y="0"/>
                  </a:moveTo>
                  <a:cubicBezTo>
                    <a:pt x="101" y="151"/>
                    <a:pt x="201" y="301"/>
                    <a:pt x="327" y="451"/>
                  </a:cubicBezTo>
                  <a:lnTo>
                    <a:pt x="63460" y="451"/>
                  </a:lnTo>
                  <a:lnTo>
                    <a:pt x="634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106;p72">
              <a:extLst>
                <a:ext uri="{FF2B5EF4-FFF2-40B4-BE49-F238E27FC236}">
                  <a16:creationId xmlns:a16="http://schemas.microsoft.com/office/drawing/2014/main" id="{1CD4859B-1785-D6BF-F1C2-F1766BCDDA4D}"/>
                </a:ext>
              </a:extLst>
            </p:cNvPr>
            <p:cNvSpPr/>
            <p:nvPr/>
          </p:nvSpPr>
          <p:spPr>
            <a:xfrm>
              <a:off x="1401125" y="4491950"/>
              <a:ext cx="1555800" cy="10675"/>
            </a:xfrm>
            <a:custGeom>
              <a:avLst/>
              <a:gdLst/>
              <a:ahLst/>
              <a:cxnLst/>
              <a:rect l="l" t="t" r="r" b="b"/>
              <a:pathLst>
                <a:path w="62232" h="427" extrusionOk="0">
                  <a:moveTo>
                    <a:pt x="1" y="0"/>
                  </a:moveTo>
                  <a:cubicBezTo>
                    <a:pt x="151" y="150"/>
                    <a:pt x="327" y="276"/>
                    <a:pt x="477" y="426"/>
                  </a:cubicBezTo>
                  <a:lnTo>
                    <a:pt x="62232" y="426"/>
                  </a:lnTo>
                  <a:lnTo>
                    <a:pt x="622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107;p72">
              <a:extLst>
                <a:ext uri="{FF2B5EF4-FFF2-40B4-BE49-F238E27FC236}">
                  <a16:creationId xmlns:a16="http://schemas.microsoft.com/office/drawing/2014/main" id="{13929143-9BA7-A8BE-212E-34183B61C5B6}"/>
                </a:ext>
              </a:extLst>
            </p:cNvPr>
            <p:cNvSpPr/>
            <p:nvPr/>
          </p:nvSpPr>
          <p:spPr>
            <a:xfrm>
              <a:off x="1447500" y="4528900"/>
              <a:ext cx="1509425" cy="10675"/>
            </a:xfrm>
            <a:custGeom>
              <a:avLst/>
              <a:gdLst/>
              <a:ahLst/>
              <a:cxnLst/>
              <a:rect l="l" t="t" r="r" b="b"/>
              <a:pathLst>
                <a:path w="60377" h="427" extrusionOk="0">
                  <a:moveTo>
                    <a:pt x="0" y="1"/>
                  </a:moveTo>
                  <a:cubicBezTo>
                    <a:pt x="226" y="151"/>
                    <a:pt x="477" y="302"/>
                    <a:pt x="727" y="427"/>
                  </a:cubicBezTo>
                  <a:lnTo>
                    <a:pt x="60377" y="427"/>
                  </a:lnTo>
                  <a:lnTo>
                    <a:pt x="603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108;p72">
              <a:extLst>
                <a:ext uri="{FF2B5EF4-FFF2-40B4-BE49-F238E27FC236}">
                  <a16:creationId xmlns:a16="http://schemas.microsoft.com/office/drawing/2014/main" id="{B6F1612C-9CCD-B4DF-D188-AFE2AA1F471E}"/>
                </a:ext>
              </a:extLst>
            </p:cNvPr>
            <p:cNvSpPr/>
            <p:nvPr/>
          </p:nvSpPr>
          <p:spPr>
            <a:xfrm>
              <a:off x="1064025" y="3409850"/>
              <a:ext cx="1751300" cy="520075"/>
            </a:xfrm>
            <a:custGeom>
              <a:avLst/>
              <a:gdLst/>
              <a:ahLst/>
              <a:cxnLst/>
              <a:rect l="l" t="t" r="r" b="b"/>
              <a:pathLst>
                <a:path w="70052" h="20803" extrusionOk="0">
                  <a:moveTo>
                    <a:pt x="9374" y="1"/>
                  </a:moveTo>
                  <a:cubicBezTo>
                    <a:pt x="4186" y="1"/>
                    <a:pt x="1" y="4186"/>
                    <a:pt x="1" y="9374"/>
                  </a:cubicBezTo>
                  <a:cubicBezTo>
                    <a:pt x="1" y="13359"/>
                    <a:pt x="2482" y="16743"/>
                    <a:pt x="5966" y="18121"/>
                  </a:cubicBezTo>
                  <a:cubicBezTo>
                    <a:pt x="7019" y="18522"/>
                    <a:pt x="28272" y="20803"/>
                    <a:pt x="30477" y="20803"/>
                  </a:cubicBezTo>
                  <a:lnTo>
                    <a:pt x="70051" y="20803"/>
                  </a:lnTo>
                  <a:lnTo>
                    <a:pt x="70051" y="2031"/>
                  </a:lnTo>
                  <a:cubicBezTo>
                    <a:pt x="70051" y="2031"/>
                    <a:pt x="51154" y="1"/>
                    <a:pt x="489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109;p72">
              <a:extLst>
                <a:ext uri="{FF2B5EF4-FFF2-40B4-BE49-F238E27FC236}">
                  <a16:creationId xmlns:a16="http://schemas.microsoft.com/office/drawing/2014/main" id="{438CDC9F-5E2F-A05C-6086-1F934E4C392C}"/>
                </a:ext>
              </a:extLst>
            </p:cNvPr>
            <p:cNvSpPr/>
            <p:nvPr/>
          </p:nvSpPr>
          <p:spPr>
            <a:xfrm>
              <a:off x="1064025" y="3409850"/>
              <a:ext cx="761950" cy="517575"/>
            </a:xfrm>
            <a:custGeom>
              <a:avLst/>
              <a:gdLst/>
              <a:ahLst/>
              <a:cxnLst/>
              <a:rect l="l" t="t" r="r" b="b"/>
              <a:pathLst>
                <a:path w="30478" h="20703" extrusionOk="0">
                  <a:moveTo>
                    <a:pt x="9374" y="1"/>
                  </a:moveTo>
                  <a:cubicBezTo>
                    <a:pt x="4186" y="1"/>
                    <a:pt x="1" y="4186"/>
                    <a:pt x="1" y="9374"/>
                  </a:cubicBezTo>
                  <a:cubicBezTo>
                    <a:pt x="1" y="13359"/>
                    <a:pt x="2131" y="16517"/>
                    <a:pt x="5966" y="18121"/>
                  </a:cubicBezTo>
                  <a:cubicBezTo>
                    <a:pt x="6994" y="18597"/>
                    <a:pt x="26317" y="20477"/>
                    <a:pt x="26943" y="20527"/>
                  </a:cubicBezTo>
                  <a:cubicBezTo>
                    <a:pt x="27269" y="20552"/>
                    <a:pt x="28272" y="20627"/>
                    <a:pt x="29124" y="20703"/>
                  </a:cubicBezTo>
                  <a:cubicBezTo>
                    <a:pt x="24588" y="20051"/>
                    <a:pt x="21104" y="16141"/>
                    <a:pt x="21104" y="11404"/>
                  </a:cubicBezTo>
                  <a:cubicBezTo>
                    <a:pt x="21104" y="6241"/>
                    <a:pt x="25314" y="2031"/>
                    <a:pt x="30477" y="2031"/>
                  </a:cubicBezTo>
                  <a:lnTo>
                    <a:pt x="937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110;p72">
              <a:extLst>
                <a:ext uri="{FF2B5EF4-FFF2-40B4-BE49-F238E27FC236}">
                  <a16:creationId xmlns:a16="http://schemas.microsoft.com/office/drawing/2014/main" id="{9A1639D3-7700-AEA5-A49B-C6874E4AF30A}"/>
                </a:ext>
              </a:extLst>
            </p:cNvPr>
            <p:cNvSpPr/>
            <p:nvPr/>
          </p:nvSpPr>
          <p:spPr>
            <a:xfrm>
              <a:off x="1190600" y="3414875"/>
              <a:ext cx="191125" cy="467425"/>
            </a:xfrm>
            <a:custGeom>
              <a:avLst/>
              <a:gdLst/>
              <a:ahLst/>
              <a:cxnLst/>
              <a:rect l="l" t="t" r="r" b="b"/>
              <a:pathLst>
                <a:path w="7645" h="18697" extrusionOk="0">
                  <a:moveTo>
                    <a:pt x="6417" y="0"/>
                  </a:moveTo>
                  <a:cubicBezTo>
                    <a:pt x="2682" y="1404"/>
                    <a:pt x="1" y="5188"/>
                    <a:pt x="1" y="9649"/>
                  </a:cubicBezTo>
                  <a:cubicBezTo>
                    <a:pt x="1" y="13484"/>
                    <a:pt x="1830" y="16742"/>
                    <a:pt x="4913" y="18522"/>
                  </a:cubicBezTo>
                  <a:cubicBezTo>
                    <a:pt x="5339" y="18572"/>
                    <a:pt x="5790" y="18647"/>
                    <a:pt x="6266" y="18697"/>
                  </a:cubicBezTo>
                  <a:cubicBezTo>
                    <a:pt x="2657" y="17168"/>
                    <a:pt x="427" y="13760"/>
                    <a:pt x="427" y="9649"/>
                  </a:cubicBezTo>
                  <a:cubicBezTo>
                    <a:pt x="427" y="4988"/>
                    <a:pt x="3509" y="1078"/>
                    <a:pt x="7645" y="125"/>
                  </a:cubicBezTo>
                  <a:lnTo>
                    <a:pt x="64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111;p72">
              <a:extLst>
                <a:ext uri="{FF2B5EF4-FFF2-40B4-BE49-F238E27FC236}">
                  <a16:creationId xmlns:a16="http://schemas.microsoft.com/office/drawing/2014/main" id="{EFBD2528-CADA-81EA-DF90-55E8E6FABF3F}"/>
                </a:ext>
              </a:extLst>
            </p:cNvPr>
            <p:cNvSpPr/>
            <p:nvPr/>
          </p:nvSpPr>
          <p:spPr>
            <a:xfrm>
              <a:off x="1322175" y="3428025"/>
              <a:ext cx="193650" cy="469325"/>
            </a:xfrm>
            <a:custGeom>
              <a:avLst/>
              <a:gdLst/>
              <a:ahLst/>
              <a:cxnLst/>
              <a:rect l="l" t="t" r="r" b="b"/>
              <a:pathLst>
                <a:path w="7746" h="18773" extrusionOk="0">
                  <a:moveTo>
                    <a:pt x="6517" y="0"/>
                  </a:moveTo>
                  <a:cubicBezTo>
                    <a:pt x="2733" y="1379"/>
                    <a:pt x="1" y="5188"/>
                    <a:pt x="1" y="9675"/>
                  </a:cubicBezTo>
                  <a:cubicBezTo>
                    <a:pt x="1" y="13585"/>
                    <a:pt x="1931" y="16893"/>
                    <a:pt x="5038" y="18622"/>
                  </a:cubicBezTo>
                  <a:cubicBezTo>
                    <a:pt x="5515" y="18672"/>
                    <a:pt x="5991" y="18722"/>
                    <a:pt x="6442" y="18773"/>
                  </a:cubicBezTo>
                  <a:cubicBezTo>
                    <a:pt x="2783" y="17369"/>
                    <a:pt x="452" y="13885"/>
                    <a:pt x="452" y="9675"/>
                  </a:cubicBezTo>
                  <a:cubicBezTo>
                    <a:pt x="452" y="4963"/>
                    <a:pt x="3585" y="1028"/>
                    <a:pt x="7745" y="101"/>
                  </a:cubicBezTo>
                  <a:lnTo>
                    <a:pt x="65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112;p72">
              <a:extLst>
                <a:ext uri="{FF2B5EF4-FFF2-40B4-BE49-F238E27FC236}">
                  <a16:creationId xmlns:a16="http://schemas.microsoft.com/office/drawing/2014/main" id="{CE1005B9-1C59-F09E-01E4-AFFE6492716C}"/>
                </a:ext>
              </a:extLst>
            </p:cNvPr>
            <p:cNvSpPr/>
            <p:nvPr/>
          </p:nvSpPr>
          <p:spPr>
            <a:xfrm>
              <a:off x="1454400" y="3440550"/>
              <a:ext cx="196125" cy="470575"/>
            </a:xfrm>
            <a:custGeom>
              <a:avLst/>
              <a:gdLst/>
              <a:ahLst/>
              <a:cxnLst/>
              <a:rect l="l" t="t" r="r" b="b"/>
              <a:pathLst>
                <a:path w="7845" h="18823" extrusionOk="0">
                  <a:moveTo>
                    <a:pt x="6567" y="1"/>
                  </a:moveTo>
                  <a:cubicBezTo>
                    <a:pt x="2757" y="1354"/>
                    <a:pt x="0" y="5189"/>
                    <a:pt x="0" y="9725"/>
                  </a:cubicBezTo>
                  <a:cubicBezTo>
                    <a:pt x="0" y="13585"/>
                    <a:pt x="1980" y="16943"/>
                    <a:pt x="5013" y="18673"/>
                  </a:cubicBezTo>
                  <a:cubicBezTo>
                    <a:pt x="5489" y="18723"/>
                    <a:pt x="5940" y="18773"/>
                    <a:pt x="6391" y="18823"/>
                  </a:cubicBezTo>
                  <a:cubicBezTo>
                    <a:pt x="2832" y="17419"/>
                    <a:pt x="426" y="13860"/>
                    <a:pt x="426" y="9725"/>
                  </a:cubicBezTo>
                  <a:cubicBezTo>
                    <a:pt x="426" y="4963"/>
                    <a:pt x="3634" y="1003"/>
                    <a:pt x="7845" y="126"/>
                  </a:cubicBezTo>
                  <a:lnTo>
                    <a:pt x="656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113;p72">
              <a:extLst>
                <a:ext uri="{FF2B5EF4-FFF2-40B4-BE49-F238E27FC236}">
                  <a16:creationId xmlns:a16="http://schemas.microsoft.com/office/drawing/2014/main" id="{67D9EC0E-AE72-C008-CEBC-F3C965D832D9}"/>
                </a:ext>
              </a:extLst>
            </p:cNvPr>
            <p:cNvSpPr/>
            <p:nvPr/>
          </p:nvSpPr>
          <p:spPr>
            <a:xfrm>
              <a:off x="1255775" y="3409850"/>
              <a:ext cx="682350" cy="72700"/>
            </a:xfrm>
            <a:custGeom>
              <a:avLst/>
              <a:gdLst/>
              <a:ahLst/>
              <a:cxnLst/>
              <a:rect l="l" t="t" r="r" b="b"/>
              <a:pathLst>
                <a:path w="27294" h="2908" extrusionOk="0">
                  <a:moveTo>
                    <a:pt x="1704" y="1"/>
                  </a:moveTo>
                  <a:cubicBezTo>
                    <a:pt x="1128" y="1"/>
                    <a:pt x="552" y="51"/>
                    <a:pt x="0" y="151"/>
                  </a:cubicBezTo>
                  <a:lnTo>
                    <a:pt x="27218" y="2908"/>
                  </a:lnTo>
                  <a:lnTo>
                    <a:pt x="27294" y="2256"/>
                  </a:lnTo>
                  <a:lnTo>
                    <a:pt x="49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114;p72">
              <a:extLst>
                <a:ext uri="{FF2B5EF4-FFF2-40B4-BE49-F238E27FC236}">
                  <a16:creationId xmlns:a16="http://schemas.microsoft.com/office/drawing/2014/main" id="{D8DAF54C-E216-3DDD-745E-0423BCF5E35A}"/>
                </a:ext>
              </a:extLst>
            </p:cNvPr>
            <p:cNvSpPr/>
            <p:nvPr/>
          </p:nvSpPr>
          <p:spPr>
            <a:xfrm>
              <a:off x="1591600" y="3460600"/>
              <a:ext cx="1223725" cy="469325"/>
            </a:xfrm>
            <a:custGeom>
              <a:avLst/>
              <a:gdLst/>
              <a:ahLst/>
              <a:cxnLst/>
              <a:rect l="l" t="t" r="r" b="b"/>
              <a:pathLst>
                <a:path w="48949" h="18773" extrusionOk="0">
                  <a:moveTo>
                    <a:pt x="9374" y="1"/>
                  </a:moveTo>
                  <a:cubicBezTo>
                    <a:pt x="4211" y="1"/>
                    <a:pt x="1" y="4211"/>
                    <a:pt x="1" y="9374"/>
                  </a:cubicBezTo>
                  <a:cubicBezTo>
                    <a:pt x="1" y="14562"/>
                    <a:pt x="4211" y="18773"/>
                    <a:pt x="9374" y="18773"/>
                  </a:cubicBezTo>
                  <a:lnTo>
                    <a:pt x="48948" y="18773"/>
                  </a:lnTo>
                  <a:lnTo>
                    <a:pt x="4894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115;p72">
              <a:extLst>
                <a:ext uri="{FF2B5EF4-FFF2-40B4-BE49-F238E27FC236}">
                  <a16:creationId xmlns:a16="http://schemas.microsoft.com/office/drawing/2014/main" id="{A02669E6-7E2A-8B5E-1033-317EAB7F6EF7}"/>
                </a:ext>
              </a:extLst>
            </p:cNvPr>
            <p:cNvSpPr/>
            <p:nvPr/>
          </p:nvSpPr>
          <p:spPr>
            <a:xfrm>
              <a:off x="1640475" y="3510100"/>
              <a:ext cx="1174850" cy="370325"/>
            </a:xfrm>
            <a:custGeom>
              <a:avLst/>
              <a:gdLst/>
              <a:ahLst/>
              <a:cxnLst/>
              <a:rect l="l" t="t" r="r" b="b"/>
              <a:pathLst>
                <a:path w="46994" h="14813" extrusionOk="0">
                  <a:moveTo>
                    <a:pt x="7419" y="1"/>
                  </a:moveTo>
                  <a:cubicBezTo>
                    <a:pt x="3334" y="1"/>
                    <a:pt x="1" y="3309"/>
                    <a:pt x="1" y="7394"/>
                  </a:cubicBezTo>
                  <a:cubicBezTo>
                    <a:pt x="1" y="11505"/>
                    <a:pt x="3334" y="14813"/>
                    <a:pt x="7419" y="14813"/>
                  </a:cubicBezTo>
                  <a:lnTo>
                    <a:pt x="46993" y="14813"/>
                  </a:lnTo>
                  <a:lnTo>
                    <a:pt x="4699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116;p72">
              <a:extLst>
                <a:ext uri="{FF2B5EF4-FFF2-40B4-BE49-F238E27FC236}">
                  <a16:creationId xmlns:a16="http://schemas.microsoft.com/office/drawing/2014/main" id="{CE4A9D8C-B789-EC78-AE6D-12D4472677D1}"/>
                </a:ext>
              </a:extLst>
            </p:cNvPr>
            <p:cNvSpPr/>
            <p:nvPr/>
          </p:nvSpPr>
          <p:spPr>
            <a:xfrm>
              <a:off x="1743875" y="3521375"/>
              <a:ext cx="1071450" cy="8175"/>
            </a:xfrm>
            <a:custGeom>
              <a:avLst/>
              <a:gdLst/>
              <a:ahLst/>
              <a:cxnLst/>
              <a:rect l="l" t="t" r="r" b="b"/>
              <a:pathLst>
                <a:path w="42858" h="327" extrusionOk="0">
                  <a:moveTo>
                    <a:pt x="702" y="1"/>
                  </a:moveTo>
                  <a:cubicBezTo>
                    <a:pt x="451" y="101"/>
                    <a:pt x="226" y="201"/>
                    <a:pt x="0" y="327"/>
                  </a:cubicBezTo>
                  <a:lnTo>
                    <a:pt x="42857" y="327"/>
                  </a:lnTo>
                  <a:lnTo>
                    <a:pt x="4285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117;p72">
              <a:extLst>
                <a:ext uri="{FF2B5EF4-FFF2-40B4-BE49-F238E27FC236}">
                  <a16:creationId xmlns:a16="http://schemas.microsoft.com/office/drawing/2014/main" id="{DA9694EF-8150-A10E-3101-228567E0FF2B}"/>
                </a:ext>
              </a:extLst>
            </p:cNvPr>
            <p:cNvSpPr/>
            <p:nvPr/>
          </p:nvSpPr>
          <p:spPr>
            <a:xfrm>
              <a:off x="1704400" y="3547700"/>
              <a:ext cx="1110925" cy="7550"/>
            </a:xfrm>
            <a:custGeom>
              <a:avLst/>
              <a:gdLst/>
              <a:ahLst/>
              <a:cxnLst/>
              <a:rect l="l" t="t" r="r" b="b"/>
              <a:pathLst>
                <a:path w="44437" h="302" extrusionOk="0">
                  <a:moveTo>
                    <a:pt x="376" y="0"/>
                  </a:moveTo>
                  <a:cubicBezTo>
                    <a:pt x="251" y="101"/>
                    <a:pt x="125" y="201"/>
                    <a:pt x="0" y="301"/>
                  </a:cubicBezTo>
                  <a:lnTo>
                    <a:pt x="44436" y="301"/>
                  </a:lnTo>
                  <a:lnTo>
                    <a:pt x="444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118;p72">
              <a:extLst>
                <a:ext uri="{FF2B5EF4-FFF2-40B4-BE49-F238E27FC236}">
                  <a16:creationId xmlns:a16="http://schemas.microsoft.com/office/drawing/2014/main" id="{769E72D6-3990-F553-3829-B5BB94A2A55A}"/>
                </a:ext>
              </a:extLst>
            </p:cNvPr>
            <p:cNvSpPr/>
            <p:nvPr/>
          </p:nvSpPr>
          <p:spPr>
            <a:xfrm>
              <a:off x="1679950" y="3574025"/>
              <a:ext cx="1135375" cy="7525"/>
            </a:xfrm>
            <a:custGeom>
              <a:avLst/>
              <a:gdLst/>
              <a:ahLst/>
              <a:cxnLst/>
              <a:rect l="l" t="t" r="r" b="b"/>
              <a:pathLst>
                <a:path w="45415" h="301" extrusionOk="0">
                  <a:moveTo>
                    <a:pt x="251" y="0"/>
                  </a:moveTo>
                  <a:cubicBezTo>
                    <a:pt x="151" y="100"/>
                    <a:pt x="76" y="201"/>
                    <a:pt x="1" y="301"/>
                  </a:cubicBezTo>
                  <a:lnTo>
                    <a:pt x="45414" y="301"/>
                  </a:lnTo>
                  <a:lnTo>
                    <a:pt x="454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119;p72">
              <a:extLst>
                <a:ext uri="{FF2B5EF4-FFF2-40B4-BE49-F238E27FC236}">
                  <a16:creationId xmlns:a16="http://schemas.microsoft.com/office/drawing/2014/main" id="{4DC6B2A5-BD3E-2F48-EEAE-5AB84AB8B434}"/>
                </a:ext>
              </a:extLst>
            </p:cNvPr>
            <p:cNvSpPr/>
            <p:nvPr/>
          </p:nvSpPr>
          <p:spPr>
            <a:xfrm>
              <a:off x="1662400" y="3600325"/>
              <a:ext cx="1152925" cy="7550"/>
            </a:xfrm>
            <a:custGeom>
              <a:avLst/>
              <a:gdLst/>
              <a:ahLst/>
              <a:cxnLst/>
              <a:rect l="l" t="t" r="r" b="b"/>
              <a:pathLst>
                <a:path w="46117" h="302" extrusionOk="0">
                  <a:moveTo>
                    <a:pt x="176" y="1"/>
                  </a:moveTo>
                  <a:cubicBezTo>
                    <a:pt x="126" y="101"/>
                    <a:pt x="76" y="201"/>
                    <a:pt x="1" y="302"/>
                  </a:cubicBezTo>
                  <a:lnTo>
                    <a:pt x="46116" y="302"/>
                  </a:lnTo>
                  <a:lnTo>
                    <a:pt x="4611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120;p72">
              <a:extLst>
                <a:ext uri="{FF2B5EF4-FFF2-40B4-BE49-F238E27FC236}">
                  <a16:creationId xmlns:a16="http://schemas.microsoft.com/office/drawing/2014/main" id="{AA281F98-1297-407D-5ACA-B133FE1DE66C}"/>
                </a:ext>
              </a:extLst>
            </p:cNvPr>
            <p:cNvSpPr/>
            <p:nvPr/>
          </p:nvSpPr>
          <p:spPr>
            <a:xfrm>
              <a:off x="1651125" y="3626650"/>
              <a:ext cx="1164200" cy="7550"/>
            </a:xfrm>
            <a:custGeom>
              <a:avLst/>
              <a:gdLst/>
              <a:ahLst/>
              <a:cxnLst/>
              <a:rect l="l" t="t" r="r" b="b"/>
              <a:pathLst>
                <a:path w="46568" h="302" extrusionOk="0">
                  <a:moveTo>
                    <a:pt x="126" y="0"/>
                  </a:moveTo>
                  <a:cubicBezTo>
                    <a:pt x="76" y="101"/>
                    <a:pt x="26" y="201"/>
                    <a:pt x="1" y="301"/>
                  </a:cubicBezTo>
                  <a:lnTo>
                    <a:pt x="46567" y="301"/>
                  </a:lnTo>
                  <a:lnTo>
                    <a:pt x="465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121;p72">
              <a:extLst>
                <a:ext uri="{FF2B5EF4-FFF2-40B4-BE49-F238E27FC236}">
                  <a16:creationId xmlns:a16="http://schemas.microsoft.com/office/drawing/2014/main" id="{C4C2EE5E-B6E5-E1E2-217B-8046C1FB12E6}"/>
                </a:ext>
              </a:extLst>
            </p:cNvPr>
            <p:cNvSpPr/>
            <p:nvPr/>
          </p:nvSpPr>
          <p:spPr>
            <a:xfrm>
              <a:off x="1644250" y="3652325"/>
              <a:ext cx="1171075" cy="8175"/>
            </a:xfrm>
            <a:custGeom>
              <a:avLst/>
              <a:gdLst/>
              <a:ahLst/>
              <a:cxnLst/>
              <a:rect l="l" t="t" r="r" b="b"/>
              <a:pathLst>
                <a:path w="46843" h="327" extrusionOk="0">
                  <a:moveTo>
                    <a:pt x="50" y="1"/>
                  </a:moveTo>
                  <a:cubicBezTo>
                    <a:pt x="25" y="126"/>
                    <a:pt x="25" y="227"/>
                    <a:pt x="0" y="327"/>
                  </a:cubicBezTo>
                  <a:lnTo>
                    <a:pt x="46842" y="327"/>
                  </a:lnTo>
                  <a:lnTo>
                    <a:pt x="468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122;p72">
              <a:extLst>
                <a:ext uri="{FF2B5EF4-FFF2-40B4-BE49-F238E27FC236}">
                  <a16:creationId xmlns:a16="http://schemas.microsoft.com/office/drawing/2014/main" id="{4AA58233-77EC-2F0A-8CAE-22323F585872}"/>
                </a:ext>
              </a:extLst>
            </p:cNvPr>
            <p:cNvSpPr/>
            <p:nvPr/>
          </p:nvSpPr>
          <p:spPr>
            <a:xfrm>
              <a:off x="1641100" y="3678650"/>
              <a:ext cx="1174225" cy="8175"/>
            </a:xfrm>
            <a:custGeom>
              <a:avLst/>
              <a:gdLst/>
              <a:ahLst/>
              <a:cxnLst/>
              <a:rect l="l" t="t" r="r" b="b"/>
              <a:pathLst>
                <a:path w="46969" h="327" extrusionOk="0">
                  <a:moveTo>
                    <a:pt x="26" y="1"/>
                  </a:moveTo>
                  <a:cubicBezTo>
                    <a:pt x="1" y="101"/>
                    <a:pt x="1" y="201"/>
                    <a:pt x="1" y="326"/>
                  </a:cubicBezTo>
                  <a:lnTo>
                    <a:pt x="46968" y="326"/>
                  </a:lnTo>
                  <a:lnTo>
                    <a:pt x="4696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123;p72">
              <a:extLst>
                <a:ext uri="{FF2B5EF4-FFF2-40B4-BE49-F238E27FC236}">
                  <a16:creationId xmlns:a16="http://schemas.microsoft.com/office/drawing/2014/main" id="{9AC1E722-120C-1B81-3FE3-EEDD3FF7C49F}"/>
                </a:ext>
              </a:extLst>
            </p:cNvPr>
            <p:cNvSpPr/>
            <p:nvPr/>
          </p:nvSpPr>
          <p:spPr>
            <a:xfrm>
              <a:off x="1641100" y="3704975"/>
              <a:ext cx="1174225" cy="7525"/>
            </a:xfrm>
            <a:custGeom>
              <a:avLst/>
              <a:gdLst/>
              <a:ahLst/>
              <a:cxnLst/>
              <a:rect l="l" t="t" r="r" b="b"/>
              <a:pathLst>
                <a:path w="46969" h="301" extrusionOk="0">
                  <a:moveTo>
                    <a:pt x="1" y="0"/>
                  </a:moveTo>
                  <a:cubicBezTo>
                    <a:pt x="1" y="100"/>
                    <a:pt x="1" y="201"/>
                    <a:pt x="26" y="301"/>
                  </a:cubicBezTo>
                  <a:lnTo>
                    <a:pt x="46968" y="301"/>
                  </a:lnTo>
                  <a:lnTo>
                    <a:pt x="4696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124;p72">
              <a:extLst>
                <a:ext uri="{FF2B5EF4-FFF2-40B4-BE49-F238E27FC236}">
                  <a16:creationId xmlns:a16="http://schemas.microsoft.com/office/drawing/2014/main" id="{65BAD145-1EA3-6691-6897-278B8EA6C7FF}"/>
                </a:ext>
              </a:extLst>
            </p:cNvPr>
            <p:cNvSpPr/>
            <p:nvPr/>
          </p:nvSpPr>
          <p:spPr>
            <a:xfrm>
              <a:off x="1644250" y="3731275"/>
              <a:ext cx="1171075" cy="7550"/>
            </a:xfrm>
            <a:custGeom>
              <a:avLst/>
              <a:gdLst/>
              <a:ahLst/>
              <a:cxnLst/>
              <a:rect l="l" t="t" r="r" b="b"/>
              <a:pathLst>
                <a:path w="46843" h="302" extrusionOk="0">
                  <a:moveTo>
                    <a:pt x="0" y="1"/>
                  </a:moveTo>
                  <a:cubicBezTo>
                    <a:pt x="25" y="101"/>
                    <a:pt x="50" y="201"/>
                    <a:pt x="75" y="302"/>
                  </a:cubicBezTo>
                  <a:lnTo>
                    <a:pt x="46842" y="302"/>
                  </a:lnTo>
                  <a:lnTo>
                    <a:pt x="468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125;p72">
              <a:extLst>
                <a:ext uri="{FF2B5EF4-FFF2-40B4-BE49-F238E27FC236}">
                  <a16:creationId xmlns:a16="http://schemas.microsoft.com/office/drawing/2014/main" id="{1DC6564E-E7D4-99FC-7785-E27B40237455}"/>
                </a:ext>
              </a:extLst>
            </p:cNvPr>
            <p:cNvSpPr/>
            <p:nvPr/>
          </p:nvSpPr>
          <p:spPr>
            <a:xfrm>
              <a:off x="1651750" y="3757600"/>
              <a:ext cx="1163575" cy="7550"/>
            </a:xfrm>
            <a:custGeom>
              <a:avLst/>
              <a:gdLst/>
              <a:ahLst/>
              <a:cxnLst/>
              <a:rect l="l" t="t" r="r" b="b"/>
              <a:pathLst>
                <a:path w="46543" h="302" extrusionOk="0">
                  <a:moveTo>
                    <a:pt x="1" y="1"/>
                  </a:moveTo>
                  <a:cubicBezTo>
                    <a:pt x="26" y="101"/>
                    <a:pt x="76" y="201"/>
                    <a:pt x="101" y="301"/>
                  </a:cubicBezTo>
                  <a:lnTo>
                    <a:pt x="46542" y="301"/>
                  </a:lnTo>
                  <a:lnTo>
                    <a:pt x="465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126;p72">
              <a:extLst>
                <a:ext uri="{FF2B5EF4-FFF2-40B4-BE49-F238E27FC236}">
                  <a16:creationId xmlns:a16="http://schemas.microsoft.com/office/drawing/2014/main" id="{AB107E7C-DE62-DD36-4377-7856BF9B5ABC}"/>
                </a:ext>
              </a:extLst>
            </p:cNvPr>
            <p:cNvSpPr/>
            <p:nvPr/>
          </p:nvSpPr>
          <p:spPr>
            <a:xfrm>
              <a:off x="1663050" y="3783925"/>
              <a:ext cx="1152275" cy="7525"/>
            </a:xfrm>
            <a:custGeom>
              <a:avLst/>
              <a:gdLst/>
              <a:ahLst/>
              <a:cxnLst/>
              <a:rect l="l" t="t" r="r" b="b"/>
              <a:pathLst>
                <a:path w="46091" h="301" extrusionOk="0">
                  <a:moveTo>
                    <a:pt x="0" y="0"/>
                  </a:moveTo>
                  <a:cubicBezTo>
                    <a:pt x="50" y="100"/>
                    <a:pt x="125" y="201"/>
                    <a:pt x="175" y="301"/>
                  </a:cubicBezTo>
                  <a:lnTo>
                    <a:pt x="46090" y="301"/>
                  </a:lnTo>
                  <a:lnTo>
                    <a:pt x="4609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127;p72">
              <a:extLst>
                <a:ext uri="{FF2B5EF4-FFF2-40B4-BE49-F238E27FC236}">
                  <a16:creationId xmlns:a16="http://schemas.microsoft.com/office/drawing/2014/main" id="{231CC8F1-ADFA-16EB-5E89-4D3392565288}"/>
                </a:ext>
              </a:extLst>
            </p:cNvPr>
            <p:cNvSpPr/>
            <p:nvPr/>
          </p:nvSpPr>
          <p:spPr>
            <a:xfrm>
              <a:off x="1680575" y="3809600"/>
              <a:ext cx="1134750" cy="8175"/>
            </a:xfrm>
            <a:custGeom>
              <a:avLst/>
              <a:gdLst/>
              <a:ahLst/>
              <a:cxnLst/>
              <a:rect l="l" t="t" r="r" b="b"/>
              <a:pathLst>
                <a:path w="45390" h="327" extrusionOk="0">
                  <a:moveTo>
                    <a:pt x="1" y="1"/>
                  </a:moveTo>
                  <a:cubicBezTo>
                    <a:pt x="76" y="126"/>
                    <a:pt x="176" y="226"/>
                    <a:pt x="251" y="327"/>
                  </a:cubicBezTo>
                  <a:lnTo>
                    <a:pt x="45389" y="327"/>
                  </a:lnTo>
                  <a:lnTo>
                    <a:pt x="453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128;p72">
              <a:extLst>
                <a:ext uri="{FF2B5EF4-FFF2-40B4-BE49-F238E27FC236}">
                  <a16:creationId xmlns:a16="http://schemas.microsoft.com/office/drawing/2014/main" id="{A0C860B9-F461-8C3B-2E87-6D14713B6C37}"/>
                </a:ext>
              </a:extLst>
            </p:cNvPr>
            <p:cNvSpPr/>
            <p:nvPr/>
          </p:nvSpPr>
          <p:spPr>
            <a:xfrm>
              <a:off x="1705650" y="3835925"/>
              <a:ext cx="1109675" cy="7550"/>
            </a:xfrm>
            <a:custGeom>
              <a:avLst/>
              <a:gdLst/>
              <a:ahLst/>
              <a:cxnLst/>
              <a:rect l="l" t="t" r="r" b="b"/>
              <a:pathLst>
                <a:path w="44387" h="302" extrusionOk="0">
                  <a:moveTo>
                    <a:pt x="0" y="0"/>
                  </a:moveTo>
                  <a:cubicBezTo>
                    <a:pt x="126" y="101"/>
                    <a:pt x="251" y="226"/>
                    <a:pt x="376" y="301"/>
                  </a:cubicBezTo>
                  <a:lnTo>
                    <a:pt x="44386" y="301"/>
                  </a:lnTo>
                  <a:lnTo>
                    <a:pt x="4438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129;p72">
              <a:extLst>
                <a:ext uri="{FF2B5EF4-FFF2-40B4-BE49-F238E27FC236}">
                  <a16:creationId xmlns:a16="http://schemas.microsoft.com/office/drawing/2014/main" id="{CAF97E2D-D8DD-12B0-F205-B3CEB22B695F}"/>
                </a:ext>
              </a:extLst>
            </p:cNvPr>
            <p:cNvSpPr/>
            <p:nvPr/>
          </p:nvSpPr>
          <p:spPr>
            <a:xfrm>
              <a:off x="1745750" y="3862250"/>
              <a:ext cx="1069575" cy="7525"/>
            </a:xfrm>
            <a:custGeom>
              <a:avLst/>
              <a:gdLst/>
              <a:ahLst/>
              <a:cxnLst/>
              <a:rect l="l" t="t" r="r" b="b"/>
              <a:pathLst>
                <a:path w="42783" h="301" extrusionOk="0">
                  <a:moveTo>
                    <a:pt x="0" y="0"/>
                  </a:moveTo>
                  <a:cubicBezTo>
                    <a:pt x="226" y="125"/>
                    <a:pt x="476" y="226"/>
                    <a:pt x="727" y="301"/>
                  </a:cubicBezTo>
                  <a:lnTo>
                    <a:pt x="42782" y="301"/>
                  </a:lnTo>
                  <a:lnTo>
                    <a:pt x="42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130;p72">
              <a:extLst>
                <a:ext uri="{FF2B5EF4-FFF2-40B4-BE49-F238E27FC236}">
                  <a16:creationId xmlns:a16="http://schemas.microsoft.com/office/drawing/2014/main" id="{7E796FBA-FFE3-EAA4-27A3-79793A4CAC04}"/>
                </a:ext>
              </a:extLst>
            </p:cNvPr>
            <p:cNvSpPr/>
            <p:nvPr/>
          </p:nvSpPr>
          <p:spPr>
            <a:xfrm>
              <a:off x="1240725" y="2906100"/>
              <a:ext cx="1632875" cy="612175"/>
            </a:xfrm>
            <a:custGeom>
              <a:avLst/>
              <a:gdLst/>
              <a:ahLst/>
              <a:cxnLst/>
              <a:rect l="l" t="t" r="r" b="b"/>
              <a:pathLst>
                <a:path w="65315" h="24487" extrusionOk="0">
                  <a:moveTo>
                    <a:pt x="17068" y="0"/>
                  </a:moveTo>
                  <a:lnTo>
                    <a:pt x="1129" y="4085"/>
                  </a:lnTo>
                  <a:lnTo>
                    <a:pt x="1" y="21980"/>
                  </a:lnTo>
                  <a:lnTo>
                    <a:pt x="39575" y="24461"/>
                  </a:lnTo>
                  <a:cubicBezTo>
                    <a:pt x="39792" y="24478"/>
                    <a:pt x="40009" y="24487"/>
                    <a:pt x="40226" y="24487"/>
                  </a:cubicBezTo>
                  <a:cubicBezTo>
                    <a:pt x="40661" y="24487"/>
                    <a:pt x="41095" y="24453"/>
                    <a:pt x="41530" y="24386"/>
                  </a:cubicBezTo>
                  <a:cubicBezTo>
                    <a:pt x="42156" y="24286"/>
                    <a:pt x="57921" y="20276"/>
                    <a:pt x="59024" y="19900"/>
                  </a:cubicBezTo>
                  <a:cubicBezTo>
                    <a:pt x="62307" y="18747"/>
                    <a:pt x="64763" y="15689"/>
                    <a:pt x="64989" y="12005"/>
                  </a:cubicBezTo>
                  <a:cubicBezTo>
                    <a:pt x="65314" y="7068"/>
                    <a:pt x="61555" y="2807"/>
                    <a:pt x="56618" y="2481"/>
                  </a:cubicBezTo>
                  <a:lnTo>
                    <a:pt x="170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131;p72">
              <a:extLst>
                <a:ext uri="{FF2B5EF4-FFF2-40B4-BE49-F238E27FC236}">
                  <a16:creationId xmlns:a16="http://schemas.microsoft.com/office/drawing/2014/main" id="{24C61DDD-0C03-54B7-C6CF-6C20B8F11DDD}"/>
                </a:ext>
              </a:extLst>
            </p:cNvPr>
            <p:cNvSpPr/>
            <p:nvPr/>
          </p:nvSpPr>
          <p:spPr>
            <a:xfrm>
              <a:off x="1240725" y="3008225"/>
              <a:ext cx="1234375" cy="509925"/>
            </a:xfrm>
            <a:custGeom>
              <a:avLst/>
              <a:gdLst/>
              <a:ahLst/>
              <a:cxnLst/>
              <a:rect l="l" t="t" r="r" b="b"/>
              <a:pathLst>
                <a:path w="49375" h="20397" extrusionOk="0">
                  <a:moveTo>
                    <a:pt x="1129" y="0"/>
                  </a:moveTo>
                  <a:lnTo>
                    <a:pt x="1" y="17895"/>
                  </a:lnTo>
                  <a:lnTo>
                    <a:pt x="39575" y="20376"/>
                  </a:lnTo>
                  <a:cubicBezTo>
                    <a:pt x="39775" y="20390"/>
                    <a:pt x="39973" y="20396"/>
                    <a:pt x="40170" y="20396"/>
                  </a:cubicBezTo>
                  <a:cubicBezTo>
                    <a:pt x="44849" y="20396"/>
                    <a:pt x="48761" y="16743"/>
                    <a:pt x="49074" y="12005"/>
                  </a:cubicBezTo>
                  <a:cubicBezTo>
                    <a:pt x="49374" y="7068"/>
                    <a:pt x="45640" y="2807"/>
                    <a:pt x="40703" y="2507"/>
                  </a:cubicBezTo>
                  <a:lnTo>
                    <a:pt x="11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132;p72">
              <a:extLst>
                <a:ext uri="{FF2B5EF4-FFF2-40B4-BE49-F238E27FC236}">
                  <a16:creationId xmlns:a16="http://schemas.microsoft.com/office/drawing/2014/main" id="{CC00B4F6-4B1B-8FCC-8F63-CCAE8B2E09FC}"/>
                </a:ext>
              </a:extLst>
            </p:cNvPr>
            <p:cNvSpPr/>
            <p:nvPr/>
          </p:nvSpPr>
          <p:spPr>
            <a:xfrm>
              <a:off x="1242600" y="3033900"/>
              <a:ext cx="1188000" cy="457825"/>
            </a:xfrm>
            <a:custGeom>
              <a:avLst/>
              <a:gdLst/>
              <a:ahLst/>
              <a:cxnLst/>
              <a:rect l="l" t="t" r="r" b="b"/>
              <a:pathLst>
                <a:path w="47520" h="18313" extrusionOk="0">
                  <a:moveTo>
                    <a:pt x="1003" y="1"/>
                  </a:moveTo>
                  <a:lnTo>
                    <a:pt x="1" y="15841"/>
                  </a:lnTo>
                  <a:lnTo>
                    <a:pt x="38798" y="18297"/>
                  </a:lnTo>
                  <a:cubicBezTo>
                    <a:pt x="38968" y="18308"/>
                    <a:pt x="39137" y="18313"/>
                    <a:pt x="39305" y="18313"/>
                  </a:cubicBezTo>
                  <a:cubicBezTo>
                    <a:pt x="43472" y="18313"/>
                    <a:pt x="46979" y="15070"/>
                    <a:pt x="47244" y="10878"/>
                  </a:cubicBezTo>
                  <a:cubicBezTo>
                    <a:pt x="47520" y="6492"/>
                    <a:pt x="44187" y="2708"/>
                    <a:pt x="39801" y="2432"/>
                  </a:cubicBezTo>
                  <a:lnTo>
                    <a:pt x="100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133;p72">
              <a:extLst>
                <a:ext uri="{FF2B5EF4-FFF2-40B4-BE49-F238E27FC236}">
                  <a16:creationId xmlns:a16="http://schemas.microsoft.com/office/drawing/2014/main" id="{62155902-AC92-2C15-AA83-0CE375AB5323}"/>
                </a:ext>
              </a:extLst>
            </p:cNvPr>
            <p:cNvSpPr/>
            <p:nvPr/>
          </p:nvSpPr>
          <p:spPr>
            <a:xfrm>
              <a:off x="1265800" y="3053950"/>
              <a:ext cx="1072075" cy="75225"/>
            </a:xfrm>
            <a:custGeom>
              <a:avLst/>
              <a:gdLst/>
              <a:ahLst/>
              <a:cxnLst/>
              <a:rect l="l" t="t" r="r" b="b"/>
              <a:pathLst>
                <a:path w="42883" h="3009" extrusionOk="0">
                  <a:moveTo>
                    <a:pt x="25" y="1"/>
                  </a:moveTo>
                  <a:lnTo>
                    <a:pt x="0" y="302"/>
                  </a:lnTo>
                  <a:lnTo>
                    <a:pt x="42883" y="3009"/>
                  </a:lnTo>
                  <a:cubicBezTo>
                    <a:pt x="42682" y="2883"/>
                    <a:pt x="42507" y="2783"/>
                    <a:pt x="42331" y="2658"/>
                  </a:cubicBezTo>
                  <a:lnTo>
                    <a:pt x="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134;p72">
              <a:extLst>
                <a:ext uri="{FF2B5EF4-FFF2-40B4-BE49-F238E27FC236}">
                  <a16:creationId xmlns:a16="http://schemas.microsoft.com/office/drawing/2014/main" id="{B1D2C1A0-DC62-E76A-6E47-AB7C173136D6}"/>
                </a:ext>
              </a:extLst>
            </p:cNvPr>
            <p:cNvSpPr/>
            <p:nvPr/>
          </p:nvSpPr>
          <p:spPr>
            <a:xfrm>
              <a:off x="1263925" y="3080275"/>
              <a:ext cx="1107150" cy="77725"/>
            </a:xfrm>
            <a:custGeom>
              <a:avLst/>
              <a:gdLst/>
              <a:ahLst/>
              <a:cxnLst/>
              <a:rect l="l" t="t" r="r" b="b"/>
              <a:pathLst>
                <a:path w="44286" h="3109" extrusionOk="0">
                  <a:moveTo>
                    <a:pt x="25" y="1"/>
                  </a:moveTo>
                  <a:lnTo>
                    <a:pt x="0" y="326"/>
                  </a:lnTo>
                  <a:lnTo>
                    <a:pt x="44286" y="3108"/>
                  </a:lnTo>
                  <a:cubicBezTo>
                    <a:pt x="44161" y="2983"/>
                    <a:pt x="44060" y="2883"/>
                    <a:pt x="43960" y="2783"/>
                  </a:cubicBezTo>
                  <a:lnTo>
                    <a:pt x="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135;p72">
              <a:extLst>
                <a:ext uri="{FF2B5EF4-FFF2-40B4-BE49-F238E27FC236}">
                  <a16:creationId xmlns:a16="http://schemas.microsoft.com/office/drawing/2014/main" id="{CDC5ACEA-2C6D-5875-82FF-70FC0637EF01}"/>
                </a:ext>
              </a:extLst>
            </p:cNvPr>
            <p:cNvSpPr/>
            <p:nvPr/>
          </p:nvSpPr>
          <p:spPr>
            <a:xfrm>
              <a:off x="1262650" y="3106600"/>
              <a:ext cx="1129750" cy="79600"/>
            </a:xfrm>
            <a:custGeom>
              <a:avLst/>
              <a:gdLst/>
              <a:ahLst/>
              <a:cxnLst/>
              <a:rect l="l" t="t" r="r" b="b"/>
              <a:pathLst>
                <a:path w="45190" h="3184" extrusionOk="0">
                  <a:moveTo>
                    <a:pt x="26" y="0"/>
                  </a:moveTo>
                  <a:lnTo>
                    <a:pt x="1" y="326"/>
                  </a:lnTo>
                  <a:lnTo>
                    <a:pt x="45189" y="3183"/>
                  </a:lnTo>
                  <a:cubicBezTo>
                    <a:pt x="45114" y="3058"/>
                    <a:pt x="45064" y="2958"/>
                    <a:pt x="44964" y="2857"/>
                  </a:cubicBezTo>
                  <a:lnTo>
                    <a:pt x="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136;p72">
              <a:extLst>
                <a:ext uri="{FF2B5EF4-FFF2-40B4-BE49-F238E27FC236}">
                  <a16:creationId xmlns:a16="http://schemas.microsoft.com/office/drawing/2014/main" id="{A8DC15F5-65DF-35C4-AB92-0D0BBCB3B0A8}"/>
                </a:ext>
              </a:extLst>
            </p:cNvPr>
            <p:cNvSpPr/>
            <p:nvPr/>
          </p:nvSpPr>
          <p:spPr>
            <a:xfrm>
              <a:off x="1260775" y="3133525"/>
              <a:ext cx="1146650" cy="80225"/>
            </a:xfrm>
            <a:custGeom>
              <a:avLst/>
              <a:gdLst/>
              <a:ahLst/>
              <a:cxnLst/>
              <a:rect l="l" t="t" r="r" b="b"/>
              <a:pathLst>
                <a:path w="45866" h="3209" extrusionOk="0">
                  <a:moveTo>
                    <a:pt x="26" y="1"/>
                  </a:moveTo>
                  <a:lnTo>
                    <a:pt x="1" y="302"/>
                  </a:lnTo>
                  <a:lnTo>
                    <a:pt x="45866" y="3209"/>
                  </a:lnTo>
                  <a:cubicBezTo>
                    <a:pt x="45815" y="3084"/>
                    <a:pt x="45765" y="2983"/>
                    <a:pt x="45715" y="2883"/>
                  </a:cubicBezTo>
                  <a:lnTo>
                    <a:pt x="2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137;p72">
              <a:extLst>
                <a:ext uri="{FF2B5EF4-FFF2-40B4-BE49-F238E27FC236}">
                  <a16:creationId xmlns:a16="http://schemas.microsoft.com/office/drawing/2014/main" id="{927C05D0-2584-2332-0F88-764FE8964490}"/>
                </a:ext>
              </a:extLst>
            </p:cNvPr>
            <p:cNvSpPr/>
            <p:nvPr/>
          </p:nvSpPr>
          <p:spPr>
            <a:xfrm>
              <a:off x="1258900" y="3159850"/>
              <a:ext cx="1157925" cy="80850"/>
            </a:xfrm>
            <a:custGeom>
              <a:avLst/>
              <a:gdLst/>
              <a:ahLst/>
              <a:cxnLst/>
              <a:rect l="l" t="t" r="r" b="b"/>
              <a:pathLst>
                <a:path w="46317" h="3234" extrusionOk="0">
                  <a:moveTo>
                    <a:pt x="26" y="1"/>
                  </a:moveTo>
                  <a:lnTo>
                    <a:pt x="1" y="301"/>
                  </a:lnTo>
                  <a:lnTo>
                    <a:pt x="46317" y="3234"/>
                  </a:lnTo>
                  <a:cubicBezTo>
                    <a:pt x="46291" y="3133"/>
                    <a:pt x="46266" y="3033"/>
                    <a:pt x="46216" y="2908"/>
                  </a:cubicBezTo>
                  <a:lnTo>
                    <a:pt x="2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138;p72">
              <a:extLst>
                <a:ext uri="{FF2B5EF4-FFF2-40B4-BE49-F238E27FC236}">
                  <a16:creationId xmlns:a16="http://schemas.microsoft.com/office/drawing/2014/main" id="{9A6A2BC0-A24A-9945-85D2-9A80BD5A264D}"/>
                </a:ext>
              </a:extLst>
            </p:cNvPr>
            <p:cNvSpPr/>
            <p:nvPr/>
          </p:nvSpPr>
          <p:spPr>
            <a:xfrm>
              <a:off x="1257650" y="3186175"/>
              <a:ext cx="1164825" cy="81475"/>
            </a:xfrm>
            <a:custGeom>
              <a:avLst/>
              <a:gdLst/>
              <a:ahLst/>
              <a:cxnLst/>
              <a:rect l="l" t="t" r="r" b="b"/>
              <a:pathLst>
                <a:path w="46593" h="3259" extrusionOk="0">
                  <a:moveTo>
                    <a:pt x="25" y="0"/>
                  </a:moveTo>
                  <a:lnTo>
                    <a:pt x="0" y="326"/>
                  </a:lnTo>
                  <a:lnTo>
                    <a:pt x="46592" y="3258"/>
                  </a:lnTo>
                  <a:cubicBezTo>
                    <a:pt x="46567" y="3158"/>
                    <a:pt x="46567" y="3058"/>
                    <a:pt x="46542" y="2933"/>
                  </a:cubicBezTo>
                  <a:lnTo>
                    <a:pt x="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139;p72">
              <a:extLst>
                <a:ext uri="{FF2B5EF4-FFF2-40B4-BE49-F238E27FC236}">
                  <a16:creationId xmlns:a16="http://schemas.microsoft.com/office/drawing/2014/main" id="{470E8C0D-80FF-4005-81D9-AD7613E5DC8D}"/>
                </a:ext>
              </a:extLst>
            </p:cNvPr>
            <p:cNvSpPr/>
            <p:nvPr/>
          </p:nvSpPr>
          <p:spPr>
            <a:xfrm>
              <a:off x="1255775" y="3213100"/>
              <a:ext cx="1167950" cy="81500"/>
            </a:xfrm>
            <a:custGeom>
              <a:avLst/>
              <a:gdLst/>
              <a:ahLst/>
              <a:cxnLst/>
              <a:rect l="l" t="t" r="r" b="b"/>
              <a:pathLst>
                <a:path w="46718" h="3260" extrusionOk="0">
                  <a:moveTo>
                    <a:pt x="25" y="1"/>
                  </a:moveTo>
                  <a:lnTo>
                    <a:pt x="0" y="302"/>
                  </a:lnTo>
                  <a:lnTo>
                    <a:pt x="46717" y="3259"/>
                  </a:lnTo>
                  <a:cubicBezTo>
                    <a:pt x="46717" y="3159"/>
                    <a:pt x="46717" y="3034"/>
                    <a:pt x="46717" y="2933"/>
                  </a:cubicBezTo>
                  <a:lnTo>
                    <a:pt x="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140;p72">
              <a:extLst>
                <a:ext uri="{FF2B5EF4-FFF2-40B4-BE49-F238E27FC236}">
                  <a16:creationId xmlns:a16="http://schemas.microsoft.com/office/drawing/2014/main" id="{7767096A-A718-B548-F613-98ECEDAFFA71}"/>
                </a:ext>
              </a:extLst>
            </p:cNvPr>
            <p:cNvSpPr/>
            <p:nvPr/>
          </p:nvSpPr>
          <p:spPr>
            <a:xfrm>
              <a:off x="1253900" y="3239425"/>
              <a:ext cx="1169200" cy="81475"/>
            </a:xfrm>
            <a:custGeom>
              <a:avLst/>
              <a:gdLst/>
              <a:ahLst/>
              <a:cxnLst/>
              <a:rect l="l" t="t" r="r" b="b"/>
              <a:pathLst>
                <a:path w="46768" h="3259" extrusionOk="0">
                  <a:moveTo>
                    <a:pt x="25" y="1"/>
                  </a:moveTo>
                  <a:lnTo>
                    <a:pt x="0" y="301"/>
                  </a:lnTo>
                  <a:lnTo>
                    <a:pt x="46717" y="3259"/>
                  </a:lnTo>
                  <a:cubicBezTo>
                    <a:pt x="46742" y="3159"/>
                    <a:pt x="46742" y="3058"/>
                    <a:pt x="46767" y="2958"/>
                  </a:cubicBezTo>
                  <a:lnTo>
                    <a:pt x="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141;p72">
              <a:extLst>
                <a:ext uri="{FF2B5EF4-FFF2-40B4-BE49-F238E27FC236}">
                  <a16:creationId xmlns:a16="http://schemas.microsoft.com/office/drawing/2014/main" id="{C36DBDA9-0824-CE04-75DF-7F890D3B098E}"/>
                </a:ext>
              </a:extLst>
            </p:cNvPr>
            <p:cNvSpPr/>
            <p:nvPr/>
          </p:nvSpPr>
          <p:spPr>
            <a:xfrm>
              <a:off x="1252625" y="3265750"/>
              <a:ext cx="1166075" cy="81475"/>
            </a:xfrm>
            <a:custGeom>
              <a:avLst/>
              <a:gdLst/>
              <a:ahLst/>
              <a:cxnLst/>
              <a:rect l="l" t="t" r="r" b="b"/>
              <a:pathLst>
                <a:path w="46643" h="3259" extrusionOk="0">
                  <a:moveTo>
                    <a:pt x="26" y="0"/>
                  </a:moveTo>
                  <a:lnTo>
                    <a:pt x="1" y="326"/>
                  </a:lnTo>
                  <a:lnTo>
                    <a:pt x="46542" y="3258"/>
                  </a:lnTo>
                  <a:cubicBezTo>
                    <a:pt x="46593" y="3158"/>
                    <a:pt x="46618" y="3058"/>
                    <a:pt x="46643" y="2958"/>
                  </a:cubicBezTo>
                  <a:lnTo>
                    <a:pt x="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142;p72">
              <a:extLst>
                <a:ext uri="{FF2B5EF4-FFF2-40B4-BE49-F238E27FC236}">
                  <a16:creationId xmlns:a16="http://schemas.microsoft.com/office/drawing/2014/main" id="{4388D018-D56C-6F5E-FD56-B2D894E029A8}"/>
                </a:ext>
              </a:extLst>
            </p:cNvPr>
            <p:cNvSpPr/>
            <p:nvPr/>
          </p:nvSpPr>
          <p:spPr>
            <a:xfrm>
              <a:off x="1250750" y="3292675"/>
              <a:ext cx="1159800" cy="80225"/>
            </a:xfrm>
            <a:custGeom>
              <a:avLst/>
              <a:gdLst/>
              <a:ahLst/>
              <a:cxnLst/>
              <a:rect l="l" t="t" r="r" b="b"/>
              <a:pathLst>
                <a:path w="46392" h="3209" extrusionOk="0">
                  <a:moveTo>
                    <a:pt x="26" y="1"/>
                  </a:moveTo>
                  <a:lnTo>
                    <a:pt x="1" y="302"/>
                  </a:lnTo>
                  <a:lnTo>
                    <a:pt x="46267" y="3209"/>
                  </a:lnTo>
                  <a:cubicBezTo>
                    <a:pt x="46292" y="3109"/>
                    <a:pt x="46342" y="3008"/>
                    <a:pt x="46392" y="2908"/>
                  </a:cubicBezTo>
                  <a:lnTo>
                    <a:pt x="2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143;p72">
              <a:extLst>
                <a:ext uri="{FF2B5EF4-FFF2-40B4-BE49-F238E27FC236}">
                  <a16:creationId xmlns:a16="http://schemas.microsoft.com/office/drawing/2014/main" id="{1E640EBC-C365-6709-CB0D-68BDEC56C5E1}"/>
                </a:ext>
              </a:extLst>
            </p:cNvPr>
            <p:cNvSpPr/>
            <p:nvPr/>
          </p:nvSpPr>
          <p:spPr>
            <a:xfrm>
              <a:off x="1248875" y="3319000"/>
              <a:ext cx="1149150" cy="80225"/>
            </a:xfrm>
            <a:custGeom>
              <a:avLst/>
              <a:gdLst/>
              <a:ahLst/>
              <a:cxnLst/>
              <a:rect l="l" t="t" r="r" b="b"/>
              <a:pathLst>
                <a:path w="45966" h="3209" extrusionOk="0">
                  <a:moveTo>
                    <a:pt x="26" y="1"/>
                  </a:moveTo>
                  <a:lnTo>
                    <a:pt x="1" y="301"/>
                  </a:lnTo>
                  <a:lnTo>
                    <a:pt x="45790" y="3209"/>
                  </a:lnTo>
                  <a:cubicBezTo>
                    <a:pt x="45840" y="3108"/>
                    <a:pt x="45916" y="3008"/>
                    <a:pt x="45966" y="2908"/>
                  </a:cubicBezTo>
                  <a:lnTo>
                    <a:pt x="2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144;p72">
              <a:extLst>
                <a:ext uri="{FF2B5EF4-FFF2-40B4-BE49-F238E27FC236}">
                  <a16:creationId xmlns:a16="http://schemas.microsoft.com/office/drawing/2014/main" id="{57AF3546-6623-749C-1CE8-A4B405A3D160}"/>
                </a:ext>
              </a:extLst>
            </p:cNvPr>
            <p:cNvSpPr/>
            <p:nvPr/>
          </p:nvSpPr>
          <p:spPr>
            <a:xfrm>
              <a:off x="1247625" y="3345325"/>
              <a:ext cx="1132850" cy="78975"/>
            </a:xfrm>
            <a:custGeom>
              <a:avLst/>
              <a:gdLst/>
              <a:ahLst/>
              <a:cxnLst/>
              <a:rect l="l" t="t" r="r" b="b"/>
              <a:pathLst>
                <a:path w="45314" h="3159" extrusionOk="0">
                  <a:moveTo>
                    <a:pt x="25" y="0"/>
                  </a:moveTo>
                  <a:lnTo>
                    <a:pt x="0" y="326"/>
                  </a:lnTo>
                  <a:lnTo>
                    <a:pt x="45063" y="3158"/>
                  </a:lnTo>
                  <a:cubicBezTo>
                    <a:pt x="45164" y="3058"/>
                    <a:pt x="45239" y="2958"/>
                    <a:pt x="45314" y="2857"/>
                  </a:cubicBezTo>
                  <a:lnTo>
                    <a:pt x="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145;p72">
              <a:extLst>
                <a:ext uri="{FF2B5EF4-FFF2-40B4-BE49-F238E27FC236}">
                  <a16:creationId xmlns:a16="http://schemas.microsoft.com/office/drawing/2014/main" id="{E092FA1B-863E-9615-B07C-BB3AE817823A}"/>
                </a:ext>
              </a:extLst>
            </p:cNvPr>
            <p:cNvSpPr/>
            <p:nvPr/>
          </p:nvSpPr>
          <p:spPr>
            <a:xfrm>
              <a:off x="1245750" y="3372250"/>
              <a:ext cx="1110925" cy="77100"/>
            </a:xfrm>
            <a:custGeom>
              <a:avLst/>
              <a:gdLst/>
              <a:ahLst/>
              <a:cxnLst/>
              <a:rect l="l" t="t" r="r" b="b"/>
              <a:pathLst>
                <a:path w="44437" h="3084" extrusionOk="0">
                  <a:moveTo>
                    <a:pt x="25" y="1"/>
                  </a:moveTo>
                  <a:lnTo>
                    <a:pt x="0" y="302"/>
                  </a:lnTo>
                  <a:lnTo>
                    <a:pt x="44086" y="3084"/>
                  </a:lnTo>
                  <a:cubicBezTo>
                    <a:pt x="44211" y="2983"/>
                    <a:pt x="44336" y="2883"/>
                    <a:pt x="44437" y="2783"/>
                  </a:cubicBezTo>
                  <a:lnTo>
                    <a:pt x="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146;p72">
              <a:extLst>
                <a:ext uri="{FF2B5EF4-FFF2-40B4-BE49-F238E27FC236}">
                  <a16:creationId xmlns:a16="http://schemas.microsoft.com/office/drawing/2014/main" id="{48605F6B-2131-5EEB-439A-9D761F8D011B}"/>
                </a:ext>
              </a:extLst>
            </p:cNvPr>
            <p:cNvSpPr/>
            <p:nvPr/>
          </p:nvSpPr>
          <p:spPr>
            <a:xfrm>
              <a:off x="1243875" y="3398575"/>
              <a:ext cx="1078350" cy="74575"/>
            </a:xfrm>
            <a:custGeom>
              <a:avLst/>
              <a:gdLst/>
              <a:ahLst/>
              <a:cxnLst/>
              <a:rect l="l" t="t" r="r" b="b"/>
              <a:pathLst>
                <a:path w="43134" h="2983" extrusionOk="0">
                  <a:moveTo>
                    <a:pt x="25" y="1"/>
                  </a:moveTo>
                  <a:lnTo>
                    <a:pt x="0" y="301"/>
                  </a:lnTo>
                  <a:lnTo>
                    <a:pt x="42582" y="2983"/>
                  </a:lnTo>
                  <a:cubicBezTo>
                    <a:pt x="42782" y="2908"/>
                    <a:pt x="42958" y="2808"/>
                    <a:pt x="43133" y="2707"/>
                  </a:cubicBezTo>
                  <a:lnTo>
                    <a:pt x="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147;p72">
              <a:extLst>
                <a:ext uri="{FF2B5EF4-FFF2-40B4-BE49-F238E27FC236}">
                  <a16:creationId xmlns:a16="http://schemas.microsoft.com/office/drawing/2014/main" id="{AB251299-2355-941E-A445-D9FE87CB68BE}"/>
                </a:ext>
              </a:extLst>
            </p:cNvPr>
            <p:cNvSpPr/>
            <p:nvPr/>
          </p:nvSpPr>
          <p:spPr>
            <a:xfrm>
              <a:off x="1869175" y="2380400"/>
              <a:ext cx="360300" cy="52650"/>
            </a:xfrm>
            <a:custGeom>
              <a:avLst/>
              <a:gdLst/>
              <a:ahLst/>
              <a:cxnLst/>
              <a:rect l="l" t="t" r="r" b="b"/>
              <a:pathLst>
                <a:path w="14412" h="2106" extrusionOk="0">
                  <a:moveTo>
                    <a:pt x="1053" y="0"/>
                  </a:moveTo>
                  <a:cubicBezTo>
                    <a:pt x="452" y="0"/>
                    <a:pt x="1" y="477"/>
                    <a:pt x="1" y="1053"/>
                  </a:cubicBezTo>
                  <a:cubicBezTo>
                    <a:pt x="1" y="1630"/>
                    <a:pt x="452" y="2106"/>
                    <a:pt x="1053" y="2106"/>
                  </a:cubicBezTo>
                  <a:lnTo>
                    <a:pt x="13359" y="2106"/>
                  </a:lnTo>
                  <a:cubicBezTo>
                    <a:pt x="13936" y="2106"/>
                    <a:pt x="14412" y="1630"/>
                    <a:pt x="14412" y="1053"/>
                  </a:cubicBezTo>
                  <a:cubicBezTo>
                    <a:pt x="14412" y="477"/>
                    <a:pt x="13936" y="0"/>
                    <a:pt x="133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3148;p72">
              <a:extLst>
                <a:ext uri="{FF2B5EF4-FFF2-40B4-BE49-F238E27FC236}">
                  <a16:creationId xmlns:a16="http://schemas.microsoft.com/office/drawing/2014/main" id="{6E48E2B0-B8CD-B9E1-A0BB-27A6DD30BE3F}"/>
                </a:ext>
              </a:extLst>
            </p:cNvPr>
            <p:cNvSpPr/>
            <p:nvPr/>
          </p:nvSpPr>
          <p:spPr>
            <a:xfrm>
              <a:off x="1764550" y="2632900"/>
              <a:ext cx="569575" cy="397900"/>
            </a:xfrm>
            <a:custGeom>
              <a:avLst/>
              <a:gdLst/>
              <a:ahLst/>
              <a:cxnLst/>
              <a:rect l="l" t="t" r="r" b="b"/>
              <a:pathLst>
                <a:path w="22783" h="15916" extrusionOk="0">
                  <a:moveTo>
                    <a:pt x="2131" y="1"/>
                  </a:moveTo>
                  <a:cubicBezTo>
                    <a:pt x="953" y="1"/>
                    <a:pt x="0" y="953"/>
                    <a:pt x="0" y="2131"/>
                  </a:cubicBezTo>
                  <a:lnTo>
                    <a:pt x="0" y="13785"/>
                  </a:lnTo>
                  <a:cubicBezTo>
                    <a:pt x="0" y="14963"/>
                    <a:pt x="953" y="15916"/>
                    <a:pt x="2131" y="15916"/>
                  </a:cubicBezTo>
                  <a:lnTo>
                    <a:pt x="20652" y="15916"/>
                  </a:lnTo>
                  <a:cubicBezTo>
                    <a:pt x="21830" y="15916"/>
                    <a:pt x="22782" y="14963"/>
                    <a:pt x="22782" y="13785"/>
                  </a:cubicBezTo>
                  <a:lnTo>
                    <a:pt x="22782" y="2131"/>
                  </a:lnTo>
                  <a:cubicBezTo>
                    <a:pt x="22782" y="953"/>
                    <a:pt x="21830" y="1"/>
                    <a:pt x="20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149;p72">
              <a:extLst>
                <a:ext uri="{FF2B5EF4-FFF2-40B4-BE49-F238E27FC236}">
                  <a16:creationId xmlns:a16="http://schemas.microsoft.com/office/drawing/2014/main" id="{65CEE541-1C87-3509-F252-0EA396233C38}"/>
                </a:ext>
              </a:extLst>
            </p:cNvPr>
            <p:cNvSpPr/>
            <p:nvPr/>
          </p:nvSpPr>
          <p:spPr>
            <a:xfrm>
              <a:off x="1889225" y="2632900"/>
              <a:ext cx="444900" cy="397900"/>
            </a:xfrm>
            <a:custGeom>
              <a:avLst/>
              <a:gdLst/>
              <a:ahLst/>
              <a:cxnLst/>
              <a:rect l="l" t="t" r="r" b="b"/>
              <a:pathLst>
                <a:path w="17796" h="15916" extrusionOk="0">
                  <a:moveTo>
                    <a:pt x="2131" y="1"/>
                  </a:moveTo>
                  <a:cubicBezTo>
                    <a:pt x="953" y="1"/>
                    <a:pt x="1" y="953"/>
                    <a:pt x="1" y="2131"/>
                  </a:cubicBezTo>
                  <a:lnTo>
                    <a:pt x="1" y="13785"/>
                  </a:lnTo>
                  <a:cubicBezTo>
                    <a:pt x="1" y="14963"/>
                    <a:pt x="953" y="15916"/>
                    <a:pt x="2131" y="15916"/>
                  </a:cubicBezTo>
                  <a:lnTo>
                    <a:pt x="15665" y="15916"/>
                  </a:lnTo>
                  <a:cubicBezTo>
                    <a:pt x="16843" y="15916"/>
                    <a:pt x="17795" y="14963"/>
                    <a:pt x="17795" y="13785"/>
                  </a:cubicBezTo>
                  <a:lnTo>
                    <a:pt x="17795" y="2131"/>
                  </a:lnTo>
                  <a:cubicBezTo>
                    <a:pt x="17795" y="953"/>
                    <a:pt x="16843" y="1"/>
                    <a:pt x="15665" y="1"/>
                  </a:cubicBezTo>
                  <a:close/>
                </a:path>
              </a:pathLst>
            </a:custGeom>
            <a:solidFill>
              <a:schemeClr val="dk2">
                <a:alpha val="496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3150;p72">
              <a:extLst>
                <a:ext uri="{FF2B5EF4-FFF2-40B4-BE49-F238E27FC236}">
                  <a16:creationId xmlns:a16="http://schemas.microsoft.com/office/drawing/2014/main" id="{234FA09A-BB21-14EA-521F-89B68EDCA038}"/>
                </a:ext>
              </a:extLst>
            </p:cNvPr>
            <p:cNvSpPr/>
            <p:nvPr/>
          </p:nvSpPr>
          <p:spPr>
            <a:xfrm>
              <a:off x="2010150" y="2730650"/>
              <a:ext cx="260675" cy="202400"/>
            </a:xfrm>
            <a:custGeom>
              <a:avLst/>
              <a:gdLst/>
              <a:ahLst/>
              <a:cxnLst/>
              <a:rect l="l" t="t" r="r" b="b"/>
              <a:pathLst>
                <a:path w="10427" h="8096" extrusionOk="0">
                  <a:moveTo>
                    <a:pt x="2131" y="1"/>
                  </a:moveTo>
                  <a:cubicBezTo>
                    <a:pt x="953" y="1"/>
                    <a:pt x="1" y="978"/>
                    <a:pt x="1" y="2156"/>
                  </a:cubicBezTo>
                  <a:lnTo>
                    <a:pt x="1" y="5940"/>
                  </a:lnTo>
                  <a:cubicBezTo>
                    <a:pt x="1" y="7118"/>
                    <a:pt x="953" y="8096"/>
                    <a:pt x="2131" y="8096"/>
                  </a:cubicBezTo>
                  <a:lnTo>
                    <a:pt x="8297" y="8096"/>
                  </a:lnTo>
                  <a:cubicBezTo>
                    <a:pt x="9475" y="8096"/>
                    <a:pt x="10427" y="7118"/>
                    <a:pt x="10427" y="5940"/>
                  </a:cubicBezTo>
                  <a:lnTo>
                    <a:pt x="10427" y="2156"/>
                  </a:lnTo>
                  <a:cubicBezTo>
                    <a:pt x="10427" y="978"/>
                    <a:pt x="9475" y="1"/>
                    <a:pt x="82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3151;p72">
              <a:extLst>
                <a:ext uri="{FF2B5EF4-FFF2-40B4-BE49-F238E27FC236}">
                  <a16:creationId xmlns:a16="http://schemas.microsoft.com/office/drawing/2014/main" id="{7E1ABFD9-74C9-D9C7-2B9F-E4C52AB80690}"/>
                </a:ext>
              </a:extLst>
            </p:cNvPr>
            <p:cNvSpPr/>
            <p:nvPr/>
          </p:nvSpPr>
          <p:spPr>
            <a:xfrm>
              <a:off x="2000750" y="2721875"/>
              <a:ext cx="278850" cy="219950"/>
            </a:xfrm>
            <a:custGeom>
              <a:avLst/>
              <a:gdLst/>
              <a:ahLst/>
              <a:cxnLst/>
              <a:rect l="l" t="t" r="r" b="b"/>
              <a:pathLst>
                <a:path w="11154" h="8798" extrusionOk="0">
                  <a:moveTo>
                    <a:pt x="8673" y="728"/>
                  </a:moveTo>
                  <a:cubicBezTo>
                    <a:pt x="9650" y="728"/>
                    <a:pt x="10452" y="1504"/>
                    <a:pt x="10452" y="2507"/>
                  </a:cubicBezTo>
                  <a:lnTo>
                    <a:pt x="10452" y="6291"/>
                  </a:lnTo>
                  <a:cubicBezTo>
                    <a:pt x="10452" y="7269"/>
                    <a:pt x="9650" y="8071"/>
                    <a:pt x="8673" y="8071"/>
                  </a:cubicBezTo>
                  <a:lnTo>
                    <a:pt x="2507" y="8071"/>
                  </a:lnTo>
                  <a:cubicBezTo>
                    <a:pt x="1530" y="8071"/>
                    <a:pt x="728" y="7269"/>
                    <a:pt x="728" y="6291"/>
                  </a:cubicBezTo>
                  <a:lnTo>
                    <a:pt x="728" y="2507"/>
                  </a:lnTo>
                  <a:cubicBezTo>
                    <a:pt x="728" y="1504"/>
                    <a:pt x="1530" y="728"/>
                    <a:pt x="2507" y="728"/>
                  </a:cubicBezTo>
                  <a:close/>
                  <a:moveTo>
                    <a:pt x="2507" y="1"/>
                  </a:moveTo>
                  <a:cubicBezTo>
                    <a:pt x="1129" y="1"/>
                    <a:pt x="1" y="1129"/>
                    <a:pt x="1" y="2507"/>
                  </a:cubicBezTo>
                  <a:lnTo>
                    <a:pt x="1" y="6291"/>
                  </a:lnTo>
                  <a:cubicBezTo>
                    <a:pt x="1" y="7670"/>
                    <a:pt x="1129" y="8798"/>
                    <a:pt x="2507" y="8798"/>
                  </a:cubicBezTo>
                  <a:lnTo>
                    <a:pt x="8673" y="8798"/>
                  </a:lnTo>
                  <a:cubicBezTo>
                    <a:pt x="10051" y="8798"/>
                    <a:pt x="11154" y="7670"/>
                    <a:pt x="11154" y="6291"/>
                  </a:cubicBezTo>
                  <a:lnTo>
                    <a:pt x="11154" y="2507"/>
                  </a:lnTo>
                  <a:cubicBezTo>
                    <a:pt x="11154" y="1129"/>
                    <a:pt x="10051" y="1"/>
                    <a:pt x="86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 name="Rectangle : coins arrondis 85">
            <a:extLst>
              <a:ext uri="{FF2B5EF4-FFF2-40B4-BE49-F238E27FC236}">
                <a16:creationId xmlns:a16="http://schemas.microsoft.com/office/drawing/2014/main" id="{199650BD-5D12-83B8-347A-B2147999D524}"/>
              </a:ext>
            </a:extLst>
          </p:cNvPr>
          <p:cNvSpPr/>
          <p:nvPr/>
        </p:nvSpPr>
        <p:spPr>
          <a:xfrm>
            <a:off x="2455101" y="2229633"/>
            <a:ext cx="11490023" cy="4676318"/>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4537733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1000"/>
                                        <p:tgtEl>
                                          <p:spTgt spid="86"/>
                                        </p:tgtEl>
                                      </p:cBhvr>
                                    </p:animEffect>
                                    <p:anim calcmode="lin" valueType="num">
                                      <p:cBhvr>
                                        <p:cTn id="8" dur="1000" fill="hold"/>
                                        <p:tgtEl>
                                          <p:spTgt spid="86"/>
                                        </p:tgtEl>
                                        <p:attrNameLst>
                                          <p:attrName>ppt_x</p:attrName>
                                        </p:attrNameLst>
                                      </p:cBhvr>
                                      <p:tavLst>
                                        <p:tav tm="0">
                                          <p:val>
                                            <p:strVal val="#ppt_x"/>
                                          </p:val>
                                        </p:tav>
                                        <p:tav tm="100000">
                                          <p:val>
                                            <p:strVal val="#ppt_x"/>
                                          </p:val>
                                        </p:tav>
                                      </p:tavLst>
                                    </p:anim>
                                    <p:anim calcmode="lin" valueType="num">
                                      <p:cBhvr>
                                        <p:cTn id="9" dur="1000" fill="hold"/>
                                        <p:tgtEl>
                                          <p:spTgt spid="8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96"/>
        <p:cNvGrpSpPr/>
        <p:nvPr/>
      </p:nvGrpSpPr>
      <p:grpSpPr>
        <a:xfrm>
          <a:off x="0" y="0"/>
          <a:ext cx="0" cy="0"/>
          <a:chOff x="0" y="0"/>
          <a:chExt cx="0" cy="0"/>
        </a:xfrm>
      </p:grpSpPr>
      <p:sp>
        <p:nvSpPr>
          <p:cNvPr id="1598" name="Google Shape;1598;p40"/>
          <p:cNvSpPr txBox="1">
            <a:spLocks noGrp="1"/>
          </p:cNvSpPr>
          <p:nvPr>
            <p:ph type="title"/>
          </p:nvPr>
        </p:nvSpPr>
        <p:spPr>
          <a:xfrm>
            <a:off x="7832078" y="1663239"/>
            <a:ext cx="6460924" cy="6496804"/>
          </a:xfrm>
          <a:prstGeom prst="rect">
            <a:avLst/>
          </a:prstGeom>
        </p:spPr>
        <p:txBody>
          <a:bodyPr spcFirstLastPara="1" wrap="square" lIns="170660" tIns="170660" rIns="170660" bIns="170660" anchor="b" anchorCtr="0">
            <a:noAutofit/>
          </a:bodyPr>
          <a:lstStyle/>
          <a:p>
            <a:r>
              <a:rPr lang="en" sz="11700" dirty="0"/>
              <a:t>Thank </a:t>
            </a:r>
            <a:r>
              <a:rPr lang="en" sz="9600" dirty="0"/>
              <a:t>you for your attention!</a:t>
            </a:r>
            <a:endParaRPr sz="11700" dirty="0"/>
          </a:p>
        </p:txBody>
      </p:sp>
      <p:grpSp>
        <p:nvGrpSpPr>
          <p:cNvPr id="1599" name="Google Shape;1599;p40"/>
          <p:cNvGrpSpPr/>
          <p:nvPr/>
        </p:nvGrpSpPr>
        <p:grpSpPr>
          <a:xfrm>
            <a:off x="2463795" y="2820441"/>
            <a:ext cx="4156927" cy="3743087"/>
            <a:chOff x="4427225" y="2117825"/>
            <a:chExt cx="2226925" cy="2005225"/>
          </a:xfrm>
        </p:grpSpPr>
        <p:sp>
          <p:nvSpPr>
            <p:cNvPr id="1600" name="Google Shape;1600;p40"/>
            <p:cNvSpPr/>
            <p:nvPr/>
          </p:nvSpPr>
          <p:spPr>
            <a:xfrm>
              <a:off x="4427225" y="3954875"/>
              <a:ext cx="2226925" cy="168175"/>
            </a:xfrm>
            <a:custGeom>
              <a:avLst/>
              <a:gdLst/>
              <a:ahLst/>
              <a:cxnLst/>
              <a:rect l="l" t="t" r="r" b="b"/>
              <a:pathLst>
                <a:path w="89077" h="6727" extrusionOk="0">
                  <a:moveTo>
                    <a:pt x="44543" y="0"/>
                  </a:moveTo>
                  <a:cubicBezTo>
                    <a:pt x="19939" y="0"/>
                    <a:pt x="0" y="1499"/>
                    <a:pt x="0" y="3363"/>
                  </a:cubicBezTo>
                  <a:cubicBezTo>
                    <a:pt x="0" y="5219"/>
                    <a:pt x="19939" y="6727"/>
                    <a:pt x="44543" y="6727"/>
                  </a:cubicBezTo>
                  <a:cubicBezTo>
                    <a:pt x="69138" y="6727"/>
                    <a:pt x="89077" y="5219"/>
                    <a:pt x="89077" y="3363"/>
                  </a:cubicBezTo>
                  <a:cubicBezTo>
                    <a:pt x="89077" y="1499"/>
                    <a:pt x="69138" y="0"/>
                    <a:pt x="44543" y="0"/>
                  </a:cubicBezTo>
                  <a:close/>
                </a:path>
              </a:pathLst>
            </a:custGeom>
            <a:solidFill>
              <a:schemeClr val="dk2"/>
            </a:solidFill>
            <a:ln>
              <a:noFill/>
            </a:ln>
          </p:spPr>
          <p:txBody>
            <a:bodyPr spcFirstLastPara="1" wrap="square" lIns="170660" tIns="170660" rIns="170660" bIns="170660" anchor="ctr" anchorCtr="0">
              <a:noAutofit/>
            </a:bodyPr>
            <a:lstStyle/>
            <a:p>
              <a:endParaRPr sz="4097"/>
            </a:p>
          </p:txBody>
        </p:sp>
        <p:sp>
          <p:nvSpPr>
            <p:cNvPr id="1601" name="Google Shape;1601;p40"/>
            <p:cNvSpPr/>
            <p:nvPr/>
          </p:nvSpPr>
          <p:spPr>
            <a:xfrm>
              <a:off x="4667850" y="2823250"/>
              <a:ext cx="1745650" cy="204975"/>
            </a:xfrm>
            <a:custGeom>
              <a:avLst/>
              <a:gdLst/>
              <a:ahLst/>
              <a:cxnLst/>
              <a:rect l="l" t="t" r="r" b="b"/>
              <a:pathLst>
                <a:path w="69826" h="8199" extrusionOk="0">
                  <a:moveTo>
                    <a:pt x="1" y="0"/>
                  </a:moveTo>
                  <a:lnTo>
                    <a:pt x="1" y="8199"/>
                  </a:lnTo>
                  <a:lnTo>
                    <a:pt x="69826" y="8199"/>
                  </a:lnTo>
                  <a:lnTo>
                    <a:pt x="69826" y="0"/>
                  </a:lnTo>
                  <a:close/>
                </a:path>
              </a:pathLst>
            </a:custGeom>
            <a:solidFill>
              <a:schemeClr val="accent2"/>
            </a:solidFill>
            <a:ln>
              <a:noFill/>
            </a:ln>
          </p:spPr>
          <p:txBody>
            <a:bodyPr spcFirstLastPara="1" wrap="square" lIns="170660" tIns="170660" rIns="170660" bIns="170660" anchor="ctr" anchorCtr="0">
              <a:noAutofit/>
            </a:bodyPr>
            <a:lstStyle/>
            <a:p>
              <a:endParaRPr sz="4097"/>
            </a:p>
          </p:txBody>
        </p:sp>
        <p:sp>
          <p:nvSpPr>
            <p:cNvPr id="1602" name="Google Shape;1602;p40"/>
            <p:cNvSpPr/>
            <p:nvPr/>
          </p:nvSpPr>
          <p:spPr>
            <a:xfrm>
              <a:off x="4667850" y="2823250"/>
              <a:ext cx="1745650" cy="8050"/>
            </a:xfrm>
            <a:custGeom>
              <a:avLst/>
              <a:gdLst/>
              <a:ahLst/>
              <a:cxnLst/>
              <a:rect l="l" t="t" r="r" b="b"/>
              <a:pathLst>
                <a:path w="69826" h="322" extrusionOk="0">
                  <a:moveTo>
                    <a:pt x="1" y="0"/>
                  </a:moveTo>
                  <a:lnTo>
                    <a:pt x="1" y="321"/>
                  </a:lnTo>
                  <a:lnTo>
                    <a:pt x="69826" y="321"/>
                  </a:lnTo>
                  <a:lnTo>
                    <a:pt x="69826" y="0"/>
                  </a:lnTo>
                  <a:close/>
                </a:path>
              </a:pathLst>
            </a:custGeom>
            <a:solidFill>
              <a:schemeClr val="lt2"/>
            </a:solidFill>
            <a:ln>
              <a:noFill/>
            </a:ln>
          </p:spPr>
          <p:txBody>
            <a:bodyPr spcFirstLastPara="1" wrap="square" lIns="170660" tIns="170660" rIns="170660" bIns="170660" anchor="ctr" anchorCtr="0">
              <a:noAutofit/>
            </a:bodyPr>
            <a:lstStyle/>
            <a:p>
              <a:endParaRPr sz="4097"/>
            </a:p>
          </p:txBody>
        </p:sp>
        <p:sp>
          <p:nvSpPr>
            <p:cNvPr id="1603" name="Google Shape;1603;p40"/>
            <p:cNvSpPr/>
            <p:nvPr/>
          </p:nvSpPr>
          <p:spPr>
            <a:xfrm>
              <a:off x="4756625" y="3028200"/>
              <a:ext cx="278800" cy="93250"/>
            </a:xfrm>
            <a:custGeom>
              <a:avLst/>
              <a:gdLst/>
              <a:ahLst/>
              <a:cxnLst/>
              <a:rect l="l" t="t" r="r" b="b"/>
              <a:pathLst>
                <a:path w="11152" h="3730" extrusionOk="0">
                  <a:moveTo>
                    <a:pt x="0" y="1"/>
                  </a:moveTo>
                  <a:lnTo>
                    <a:pt x="0" y="3730"/>
                  </a:lnTo>
                  <a:lnTo>
                    <a:pt x="11152" y="3730"/>
                  </a:lnTo>
                  <a:lnTo>
                    <a:pt x="11152" y="1"/>
                  </a:lnTo>
                  <a:close/>
                </a:path>
              </a:pathLst>
            </a:custGeom>
            <a:solidFill>
              <a:schemeClr val="accent2"/>
            </a:solidFill>
            <a:ln>
              <a:noFill/>
            </a:ln>
          </p:spPr>
          <p:txBody>
            <a:bodyPr spcFirstLastPara="1" wrap="square" lIns="170660" tIns="170660" rIns="170660" bIns="170660" anchor="ctr" anchorCtr="0">
              <a:noAutofit/>
            </a:bodyPr>
            <a:lstStyle/>
            <a:p>
              <a:endParaRPr sz="4097"/>
            </a:p>
          </p:txBody>
        </p:sp>
        <p:sp>
          <p:nvSpPr>
            <p:cNvPr id="1604" name="Google Shape;1604;p40"/>
            <p:cNvSpPr/>
            <p:nvPr/>
          </p:nvSpPr>
          <p:spPr>
            <a:xfrm>
              <a:off x="4791425" y="3121425"/>
              <a:ext cx="209000" cy="717500"/>
            </a:xfrm>
            <a:custGeom>
              <a:avLst/>
              <a:gdLst/>
              <a:ahLst/>
              <a:cxnLst/>
              <a:rect l="l" t="t" r="r" b="b"/>
              <a:pathLst>
                <a:path w="8360" h="28700" extrusionOk="0">
                  <a:moveTo>
                    <a:pt x="0" y="1"/>
                  </a:moveTo>
                  <a:lnTo>
                    <a:pt x="0" y="28699"/>
                  </a:lnTo>
                  <a:lnTo>
                    <a:pt x="8359" y="28699"/>
                  </a:lnTo>
                  <a:lnTo>
                    <a:pt x="8359" y="1"/>
                  </a:lnTo>
                  <a:close/>
                </a:path>
              </a:pathLst>
            </a:custGeom>
            <a:solidFill>
              <a:schemeClr val="accent2"/>
            </a:solidFill>
            <a:ln>
              <a:noFill/>
            </a:ln>
          </p:spPr>
          <p:txBody>
            <a:bodyPr spcFirstLastPara="1" wrap="square" lIns="170660" tIns="170660" rIns="170660" bIns="170660" anchor="ctr" anchorCtr="0">
              <a:noAutofit/>
            </a:bodyPr>
            <a:lstStyle/>
            <a:p>
              <a:endParaRPr sz="4097"/>
            </a:p>
          </p:txBody>
        </p:sp>
        <p:sp>
          <p:nvSpPr>
            <p:cNvPr id="1605" name="Google Shape;1605;p40"/>
            <p:cNvSpPr/>
            <p:nvPr/>
          </p:nvSpPr>
          <p:spPr>
            <a:xfrm>
              <a:off x="4814175" y="3142175"/>
              <a:ext cx="8050" cy="683375"/>
            </a:xfrm>
            <a:custGeom>
              <a:avLst/>
              <a:gdLst/>
              <a:ahLst/>
              <a:cxnLst/>
              <a:rect l="l" t="t" r="r" b="b"/>
              <a:pathLst>
                <a:path w="322" h="27335" extrusionOk="0">
                  <a:moveTo>
                    <a:pt x="0" y="0"/>
                  </a:moveTo>
                  <a:lnTo>
                    <a:pt x="0" y="27334"/>
                  </a:lnTo>
                  <a:lnTo>
                    <a:pt x="321" y="27334"/>
                  </a:lnTo>
                  <a:lnTo>
                    <a:pt x="321" y="0"/>
                  </a:lnTo>
                  <a:close/>
                </a:path>
              </a:pathLst>
            </a:custGeom>
            <a:solidFill>
              <a:schemeClr val="lt2"/>
            </a:solidFill>
            <a:ln>
              <a:noFill/>
            </a:ln>
          </p:spPr>
          <p:txBody>
            <a:bodyPr spcFirstLastPara="1" wrap="square" lIns="170660" tIns="170660" rIns="170660" bIns="170660" anchor="ctr" anchorCtr="0">
              <a:noAutofit/>
            </a:bodyPr>
            <a:lstStyle/>
            <a:p>
              <a:endParaRPr sz="4097"/>
            </a:p>
          </p:txBody>
        </p:sp>
        <p:sp>
          <p:nvSpPr>
            <p:cNvPr id="1606" name="Google Shape;1606;p40"/>
            <p:cNvSpPr/>
            <p:nvPr/>
          </p:nvSpPr>
          <p:spPr>
            <a:xfrm>
              <a:off x="4840025" y="3142175"/>
              <a:ext cx="8050" cy="683375"/>
            </a:xfrm>
            <a:custGeom>
              <a:avLst/>
              <a:gdLst/>
              <a:ahLst/>
              <a:cxnLst/>
              <a:rect l="l" t="t" r="r" b="b"/>
              <a:pathLst>
                <a:path w="322" h="27335" extrusionOk="0">
                  <a:moveTo>
                    <a:pt x="1" y="0"/>
                  </a:moveTo>
                  <a:lnTo>
                    <a:pt x="1" y="27334"/>
                  </a:lnTo>
                  <a:lnTo>
                    <a:pt x="322" y="27334"/>
                  </a:lnTo>
                  <a:lnTo>
                    <a:pt x="322" y="0"/>
                  </a:lnTo>
                  <a:close/>
                </a:path>
              </a:pathLst>
            </a:custGeom>
            <a:solidFill>
              <a:schemeClr val="lt2"/>
            </a:solidFill>
            <a:ln>
              <a:noFill/>
            </a:ln>
          </p:spPr>
          <p:txBody>
            <a:bodyPr spcFirstLastPara="1" wrap="square" lIns="170660" tIns="170660" rIns="170660" bIns="170660" anchor="ctr" anchorCtr="0">
              <a:noAutofit/>
            </a:bodyPr>
            <a:lstStyle/>
            <a:p>
              <a:endParaRPr sz="4097"/>
            </a:p>
          </p:txBody>
        </p:sp>
        <p:sp>
          <p:nvSpPr>
            <p:cNvPr id="1607" name="Google Shape;1607;p40"/>
            <p:cNvSpPr/>
            <p:nvPr/>
          </p:nvSpPr>
          <p:spPr>
            <a:xfrm>
              <a:off x="4866125" y="3142175"/>
              <a:ext cx="7825" cy="683375"/>
            </a:xfrm>
            <a:custGeom>
              <a:avLst/>
              <a:gdLst/>
              <a:ahLst/>
              <a:cxnLst/>
              <a:rect l="l" t="t" r="r" b="b"/>
              <a:pathLst>
                <a:path w="313" h="27335" extrusionOk="0">
                  <a:moveTo>
                    <a:pt x="1" y="0"/>
                  </a:moveTo>
                  <a:lnTo>
                    <a:pt x="1" y="27334"/>
                  </a:lnTo>
                  <a:lnTo>
                    <a:pt x="313" y="27334"/>
                  </a:lnTo>
                  <a:lnTo>
                    <a:pt x="313" y="0"/>
                  </a:lnTo>
                  <a:close/>
                </a:path>
              </a:pathLst>
            </a:custGeom>
            <a:solidFill>
              <a:schemeClr val="lt2"/>
            </a:solidFill>
            <a:ln>
              <a:noFill/>
            </a:ln>
          </p:spPr>
          <p:txBody>
            <a:bodyPr spcFirstLastPara="1" wrap="square" lIns="170660" tIns="170660" rIns="170660" bIns="170660" anchor="ctr" anchorCtr="0">
              <a:noAutofit/>
            </a:bodyPr>
            <a:lstStyle/>
            <a:p>
              <a:endParaRPr sz="4097"/>
            </a:p>
          </p:txBody>
        </p:sp>
        <p:sp>
          <p:nvSpPr>
            <p:cNvPr id="1608" name="Google Shape;1608;p40"/>
            <p:cNvSpPr/>
            <p:nvPr/>
          </p:nvSpPr>
          <p:spPr>
            <a:xfrm>
              <a:off x="4892000" y="3142175"/>
              <a:ext cx="8050" cy="683375"/>
            </a:xfrm>
            <a:custGeom>
              <a:avLst/>
              <a:gdLst/>
              <a:ahLst/>
              <a:cxnLst/>
              <a:rect l="l" t="t" r="r" b="b"/>
              <a:pathLst>
                <a:path w="322" h="27335" extrusionOk="0">
                  <a:moveTo>
                    <a:pt x="0" y="0"/>
                  </a:moveTo>
                  <a:lnTo>
                    <a:pt x="0" y="27334"/>
                  </a:lnTo>
                  <a:lnTo>
                    <a:pt x="322" y="27334"/>
                  </a:lnTo>
                  <a:lnTo>
                    <a:pt x="322" y="0"/>
                  </a:lnTo>
                  <a:close/>
                </a:path>
              </a:pathLst>
            </a:custGeom>
            <a:solidFill>
              <a:schemeClr val="lt2"/>
            </a:solidFill>
            <a:ln>
              <a:noFill/>
            </a:ln>
          </p:spPr>
          <p:txBody>
            <a:bodyPr spcFirstLastPara="1" wrap="square" lIns="170660" tIns="170660" rIns="170660" bIns="170660" anchor="ctr" anchorCtr="0">
              <a:noAutofit/>
            </a:bodyPr>
            <a:lstStyle/>
            <a:p>
              <a:endParaRPr sz="4097"/>
            </a:p>
          </p:txBody>
        </p:sp>
        <p:sp>
          <p:nvSpPr>
            <p:cNvPr id="1609" name="Google Shape;1609;p40"/>
            <p:cNvSpPr/>
            <p:nvPr/>
          </p:nvSpPr>
          <p:spPr>
            <a:xfrm>
              <a:off x="4917875" y="3142175"/>
              <a:ext cx="8050" cy="683375"/>
            </a:xfrm>
            <a:custGeom>
              <a:avLst/>
              <a:gdLst/>
              <a:ahLst/>
              <a:cxnLst/>
              <a:rect l="l" t="t" r="r" b="b"/>
              <a:pathLst>
                <a:path w="322" h="27335" extrusionOk="0">
                  <a:moveTo>
                    <a:pt x="0" y="0"/>
                  </a:moveTo>
                  <a:lnTo>
                    <a:pt x="0" y="27334"/>
                  </a:lnTo>
                  <a:lnTo>
                    <a:pt x="321" y="27334"/>
                  </a:lnTo>
                  <a:lnTo>
                    <a:pt x="321" y="0"/>
                  </a:lnTo>
                  <a:close/>
                </a:path>
              </a:pathLst>
            </a:custGeom>
            <a:solidFill>
              <a:schemeClr val="lt2"/>
            </a:solidFill>
            <a:ln>
              <a:noFill/>
            </a:ln>
          </p:spPr>
          <p:txBody>
            <a:bodyPr spcFirstLastPara="1" wrap="square" lIns="170660" tIns="170660" rIns="170660" bIns="170660" anchor="ctr" anchorCtr="0">
              <a:noAutofit/>
            </a:bodyPr>
            <a:lstStyle/>
            <a:p>
              <a:endParaRPr sz="4097"/>
            </a:p>
          </p:txBody>
        </p:sp>
        <p:sp>
          <p:nvSpPr>
            <p:cNvPr id="1610" name="Google Shape;1610;p40"/>
            <p:cNvSpPr/>
            <p:nvPr/>
          </p:nvSpPr>
          <p:spPr>
            <a:xfrm>
              <a:off x="4943975" y="3142175"/>
              <a:ext cx="7825" cy="683375"/>
            </a:xfrm>
            <a:custGeom>
              <a:avLst/>
              <a:gdLst/>
              <a:ahLst/>
              <a:cxnLst/>
              <a:rect l="l" t="t" r="r" b="b"/>
              <a:pathLst>
                <a:path w="313" h="27335" extrusionOk="0">
                  <a:moveTo>
                    <a:pt x="0" y="0"/>
                  </a:moveTo>
                  <a:lnTo>
                    <a:pt x="0" y="27334"/>
                  </a:lnTo>
                  <a:lnTo>
                    <a:pt x="312" y="27334"/>
                  </a:lnTo>
                  <a:lnTo>
                    <a:pt x="312" y="0"/>
                  </a:lnTo>
                  <a:close/>
                </a:path>
              </a:pathLst>
            </a:custGeom>
            <a:solidFill>
              <a:schemeClr val="lt2"/>
            </a:solidFill>
            <a:ln>
              <a:noFill/>
            </a:ln>
          </p:spPr>
          <p:txBody>
            <a:bodyPr spcFirstLastPara="1" wrap="square" lIns="170660" tIns="170660" rIns="170660" bIns="170660" anchor="ctr" anchorCtr="0">
              <a:noAutofit/>
            </a:bodyPr>
            <a:lstStyle/>
            <a:p>
              <a:endParaRPr sz="4097"/>
            </a:p>
          </p:txBody>
        </p:sp>
        <p:sp>
          <p:nvSpPr>
            <p:cNvPr id="1611" name="Google Shape;1611;p40"/>
            <p:cNvSpPr/>
            <p:nvPr/>
          </p:nvSpPr>
          <p:spPr>
            <a:xfrm>
              <a:off x="4969825" y="3142175"/>
              <a:ext cx="8075" cy="683375"/>
            </a:xfrm>
            <a:custGeom>
              <a:avLst/>
              <a:gdLst/>
              <a:ahLst/>
              <a:cxnLst/>
              <a:rect l="l" t="t" r="r" b="b"/>
              <a:pathLst>
                <a:path w="323" h="27335" extrusionOk="0">
                  <a:moveTo>
                    <a:pt x="1" y="0"/>
                  </a:moveTo>
                  <a:lnTo>
                    <a:pt x="1" y="27334"/>
                  </a:lnTo>
                  <a:lnTo>
                    <a:pt x="322" y="27334"/>
                  </a:lnTo>
                  <a:lnTo>
                    <a:pt x="322" y="0"/>
                  </a:lnTo>
                  <a:close/>
                </a:path>
              </a:pathLst>
            </a:custGeom>
            <a:solidFill>
              <a:schemeClr val="lt2"/>
            </a:solidFill>
            <a:ln>
              <a:noFill/>
            </a:ln>
          </p:spPr>
          <p:txBody>
            <a:bodyPr spcFirstLastPara="1" wrap="square" lIns="170660" tIns="170660" rIns="170660" bIns="170660" anchor="ctr" anchorCtr="0">
              <a:noAutofit/>
            </a:bodyPr>
            <a:lstStyle/>
            <a:p>
              <a:endParaRPr sz="4097"/>
            </a:p>
          </p:txBody>
        </p:sp>
        <p:sp>
          <p:nvSpPr>
            <p:cNvPr id="1612" name="Google Shape;1612;p40"/>
            <p:cNvSpPr/>
            <p:nvPr/>
          </p:nvSpPr>
          <p:spPr>
            <a:xfrm>
              <a:off x="4791425" y="3121425"/>
              <a:ext cx="209000" cy="6725"/>
            </a:xfrm>
            <a:custGeom>
              <a:avLst/>
              <a:gdLst/>
              <a:ahLst/>
              <a:cxnLst/>
              <a:rect l="l" t="t" r="r" b="b"/>
              <a:pathLst>
                <a:path w="8360" h="269" extrusionOk="0">
                  <a:moveTo>
                    <a:pt x="0" y="1"/>
                  </a:moveTo>
                  <a:lnTo>
                    <a:pt x="0" y="268"/>
                  </a:lnTo>
                  <a:lnTo>
                    <a:pt x="8359" y="268"/>
                  </a:lnTo>
                  <a:lnTo>
                    <a:pt x="8359" y="1"/>
                  </a:lnTo>
                  <a:close/>
                </a:path>
              </a:pathLst>
            </a:custGeom>
            <a:solidFill>
              <a:schemeClr val="lt2"/>
            </a:solidFill>
            <a:ln>
              <a:noFill/>
            </a:ln>
          </p:spPr>
          <p:txBody>
            <a:bodyPr spcFirstLastPara="1" wrap="square" lIns="170660" tIns="170660" rIns="170660" bIns="170660" anchor="ctr" anchorCtr="0">
              <a:noAutofit/>
            </a:bodyPr>
            <a:lstStyle/>
            <a:p>
              <a:endParaRPr sz="4097"/>
            </a:p>
          </p:txBody>
        </p:sp>
        <p:sp>
          <p:nvSpPr>
            <p:cNvPr id="1613" name="Google Shape;1613;p40"/>
            <p:cNvSpPr/>
            <p:nvPr/>
          </p:nvSpPr>
          <p:spPr>
            <a:xfrm>
              <a:off x="4791425" y="3832200"/>
              <a:ext cx="209000" cy="6725"/>
            </a:xfrm>
            <a:custGeom>
              <a:avLst/>
              <a:gdLst/>
              <a:ahLst/>
              <a:cxnLst/>
              <a:rect l="l" t="t" r="r" b="b"/>
              <a:pathLst>
                <a:path w="8360" h="269" extrusionOk="0">
                  <a:moveTo>
                    <a:pt x="0" y="1"/>
                  </a:moveTo>
                  <a:lnTo>
                    <a:pt x="0" y="268"/>
                  </a:lnTo>
                  <a:lnTo>
                    <a:pt x="8359" y="268"/>
                  </a:lnTo>
                  <a:lnTo>
                    <a:pt x="8359" y="1"/>
                  </a:lnTo>
                  <a:close/>
                </a:path>
              </a:pathLst>
            </a:custGeom>
            <a:solidFill>
              <a:schemeClr val="lt2"/>
            </a:solidFill>
            <a:ln>
              <a:noFill/>
            </a:ln>
          </p:spPr>
          <p:txBody>
            <a:bodyPr spcFirstLastPara="1" wrap="square" lIns="170660" tIns="170660" rIns="170660" bIns="170660" anchor="ctr" anchorCtr="0">
              <a:noAutofit/>
            </a:bodyPr>
            <a:lstStyle/>
            <a:p>
              <a:endParaRPr sz="4097"/>
            </a:p>
          </p:txBody>
        </p:sp>
        <p:sp>
          <p:nvSpPr>
            <p:cNvPr id="1614" name="Google Shape;1614;p40"/>
            <p:cNvSpPr/>
            <p:nvPr/>
          </p:nvSpPr>
          <p:spPr>
            <a:xfrm>
              <a:off x="4756625" y="3028200"/>
              <a:ext cx="278800" cy="6725"/>
            </a:xfrm>
            <a:custGeom>
              <a:avLst/>
              <a:gdLst/>
              <a:ahLst/>
              <a:cxnLst/>
              <a:rect l="l" t="t" r="r" b="b"/>
              <a:pathLst>
                <a:path w="11152" h="269" extrusionOk="0">
                  <a:moveTo>
                    <a:pt x="0" y="1"/>
                  </a:moveTo>
                  <a:lnTo>
                    <a:pt x="0" y="268"/>
                  </a:lnTo>
                  <a:lnTo>
                    <a:pt x="11152" y="268"/>
                  </a:lnTo>
                  <a:lnTo>
                    <a:pt x="11152" y="1"/>
                  </a:lnTo>
                  <a:close/>
                </a:path>
              </a:pathLst>
            </a:custGeom>
            <a:solidFill>
              <a:schemeClr val="lt2"/>
            </a:solidFill>
            <a:ln>
              <a:noFill/>
            </a:ln>
          </p:spPr>
          <p:txBody>
            <a:bodyPr spcFirstLastPara="1" wrap="square" lIns="170660" tIns="170660" rIns="170660" bIns="170660" anchor="ctr" anchorCtr="0">
              <a:noAutofit/>
            </a:bodyPr>
            <a:lstStyle/>
            <a:p>
              <a:endParaRPr sz="4097"/>
            </a:p>
          </p:txBody>
        </p:sp>
        <p:sp>
          <p:nvSpPr>
            <p:cNvPr id="1615" name="Google Shape;1615;p40"/>
            <p:cNvSpPr/>
            <p:nvPr/>
          </p:nvSpPr>
          <p:spPr>
            <a:xfrm>
              <a:off x="5190850" y="3028200"/>
              <a:ext cx="278800" cy="93250"/>
            </a:xfrm>
            <a:custGeom>
              <a:avLst/>
              <a:gdLst/>
              <a:ahLst/>
              <a:cxnLst/>
              <a:rect l="l" t="t" r="r" b="b"/>
              <a:pathLst>
                <a:path w="11152" h="3730" extrusionOk="0">
                  <a:moveTo>
                    <a:pt x="1" y="1"/>
                  </a:moveTo>
                  <a:lnTo>
                    <a:pt x="1" y="3730"/>
                  </a:lnTo>
                  <a:lnTo>
                    <a:pt x="11152" y="3730"/>
                  </a:lnTo>
                  <a:lnTo>
                    <a:pt x="11152" y="1"/>
                  </a:lnTo>
                  <a:close/>
                </a:path>
              </a:pathLst>
            </a:custGeom>
            <a:solidFill>
              <a:schemeClr val="accent2"/>
            </a:solidFill>
            <a:ln>
              <a:noFill/>
            </a:ln>
          </p:spPr>
          <p:txBody>
            <a:bodyPr spcFirstLastPara="1" wrap="square" lIns="170660" tIns="170660" rIns="170660" bIns="170660" anchor="ctr" anchorCtr="0">
              <a:noAutofit/>
            </a:bodyPr>
            <a:lstStyle/>
            <a:p>
              <a:endParaRPr sz="4097"/>
            </a:p>
          </p:txBody>
        </p:sp>
        <p:sp>
          <p:nvSpPr>
            <p:cNvPr id="1616" name="Google Shape;1616;p40"/>
            <p:cNvSpPr/>
            <p:nvPr/>
          </p:nvSpPr>
          <p:spPr>
            <a:xfrm>
              <a:off x="5225650" y="3121425"/>
              <a:ext cx="209000" cy="717500"/>
            </a:xfrm>
            <a:custGeom>
              <a:avLst/>
              <a:gdLst/>
              <a:ahLst/>
              <a:cxnLst/>
              <a:rect l="l" t="t" r="r" b="b"/>
              <a:pathLst>
                <a:path w="8360" h="28700" extrusionOk="0">
                  <a:moveTo>
                    <a:pt x="0" y="1"/>
                  </a:moveTo>
                  <a:lnTo>
                    <a:pt x="0" y="28699"/>
                  </a:lnTo>
                  <a:lnTo>
                    <a:pt x="8359" y="28699"/>
                  </a:lnTo>
                  <a:lnTo>
                    <a:pt x="8359" y="1"/>
                  </a:lnTo>
                  <a:close/>
                </a:path>
              </a:pathLst>
            </a:custGeom>
            <a:solidFill>
              <a:schemeClr val="accent2"/>
            </a:solidFill>
            <a:ln>
              <a:noFill/>
            </a:ln>
          </p:spPr>
          <p:txBody>
            <a:bodyPr spcFirstLastPara="1" wrap="square" lIns="170660" tIns="170660" rIns="170660" bIns="170660" anchor="ctr" anchorCtr="0">
              <a:noAutofit/>
            </a:bodyPr>
            <a:lstStyle/>
            <a:p>
              <a:endParaRPr sz="4097"/>
            </a:p>
          </p:txBody>
        </p:sp>
        <p:sp>
          <p:nvSpPr>
            <p:cNvPr id="1617" name="Google Shape;1617;p40"/>
            <p:cNvSpPr/>
            <p:nvPr/>
          </p:nvSpPr>
          <p:spPr>
            <a:xfrm>
              <a:off x="5248400" y="3142175"/>
              <a:ext cx="8050" cy="683375"/>
            </a:xfrm>
            <a:custGeom>
              <a:avLst/>
              <a:gdLst/>
              <a:ahLst/>
              <a:cxnLst/>
              <a:rect l="l" t="t" r="r" b="b"/>
              <a:pathLst>
                <a:path w="322" h="27335" extrusionOk="0">
                  <a:moveTo>
                    <a:pt x="0" y="0"/>
                  </a:moveTo>
                  <a:lnTo>
                    <a:pt x="0" y="27334"/>
                  </a:lnTo>
                  <a:lnTo>
                    <a:pt x="321" y="27334"/>
                  </a:lnTo>
                  <a:lnTo>
                    <a:pt x="321" y="0"/>
                  </a:lnTo>
                  <a:close/>
                </a:path>
              </a:pathLst>
            </a:custGeom>
            <a:solidFill>
              <a:schemeClr val="lt2"/>
            </a:solidFill>
            <a:ln>
              <a:noFill/>
            </a:ln>
          </p:spPr>
          <p:txBody>
            <a:bodyPr spcFirstLastPara="1" wrap="square" lIns="170660" tIns="170660" rIns="170660" bIns="170660" anchor="ctr" anchorCtr="0">
              <a:noAutofit/>
            </a:bodyPr>
            <a:lstStyle/>
            <a:p>
              <a:endParaRPr sz="4097"/>
            </a:p>
          </p:txBody>
        </p:sp>
        <p:sp>
          <p:nvSpPr>
            <p:cNvPr id="1618" name="Google Shape;1618;p40"/>
            <p:cNvSpPr/>
            <p:nvPr/>
          </p:nvSpPr>
          <p:spPr>
            <a:xfrm>
              <a:off x="5274275" y="3142175"/>
              <a:ext cx="8050" cy="683375"/>
            </a:xfrm>
            <a:custGeom>
              <a:avLst/>
              <a:gdLst/>
              <a:ahLst/>
              <a:cxnLst/>
              <a:rect l="l" t="t" r="r" b="b"/>
              <a:pathLst>
                <a:path w="322" h="27335" extrusionOk="0">
                  <a:moveTo>
                    <a:pt x="0" y="0"/>
                  </a:moveTo>
                  <a:lnTo>
                    <a:pt x="0" y="27334"/>
                  </a:lnTo>
                  <a:lnTo>
                    <a:pt x="321" y="27334"/>
                  </a:lnTo>
                  <a:lnTo>
                    <a:pt x="321" y="0"/>
                  </a:lnTo>
                  <a:close/>
                </a:path>
              </a:pathLst>
            </a:custGeom>
            <a:solidFill>
              <a:schemeClr val="lt2"/>
            </a:solidFill>
            <a:ln>
              <a:noFill/>
            </a:ln>
          </p:spPr>
          <p:txBody>
            <a:bodyPr spcFirstLastPara="1" wrap="square" lIns="170660" tIns="170660" rIns="170660" bIns="170660" anchor="ctr" anchorCtr="0">
              <a:noAutofit/>
            </a:bodyPr>
            <a:lstStyle/>
            <a:p>
              <a:endParaRPr sz="4097"/>
            </a:p>
          </p:txBody>
        </p:sp>
        <p:sp>
          <p:nvSpPr>
            <p:cNvPr id="1619" name="Google Shape;1619;p40"/>
            <p:cNvSpPr/>
            <p:nvPr/>
          </p:nvSpPr>
          <p:spPr>
            <a:xfrm>
              <a:off x="5300350" y="3142175"/>
              <a:ext cx="7850" cy="683375"/>
            </a:xfrm>
            <a:custGeom>
              <a:avLst/>
              <a:gdLst/>
              <a:ahLst/>
              <a:cxnLst/>
              <a:rect l="l" t="t" r="r" b="b"/>
              <a:pathLst>
                <a:path w="314" h="27335" extrusionOk="0">
                  <a:moveTo>
                    <a:pt x="1" y="0"/>
                  </a:moveTo>
                  <a:lnTo>
                    <a:pt x="1" y="27334"/>
                  </a:lnTo>
                  <a:lnTo>
                    <a:pt x="313" y="27334"/>
                  </a:lnTo>
                  <a:lnTo>
                    <a:pt x="313" y="0"/>
                  </a:lnTo>
                  <a:close/>
                </a:path>
              </a:pathLst>
            </a:custGeom>
            <a:solidFill>
              <a:schemeClr val="lt2"/>
            </a:solidFill>
            <a:ln>
              <a:noFill/>
            </a:ln>
          </p:spPr>
          <p:txBody>
            <a:bodyPr spcFirstLastPara="1" wrap="square" lIns="170660" tIns="170660" rIns="170660" bIns="170660" anchor="ctr" anchorCtr="0">
              <a:noAutofit/>
            </a:bodyPr>
            <a:lstStyle/>
            <a:p>
              <a:endParaRPr sz="4097"/>
            </a:p>
          </p:txBody>
        </p:sp>
        <p:sp>
          <p:nvSpPr>
            <p:cNvPr id="1620" name="Google Shape;1620;p40"/>
            <p:cNvSpPr/>
            <p:nvPr/>
          </p:nvSpPr>
          <p:spPr>
            <a:xfrm>
              <a:off x="5326225" y="3142175"/>
              <a:ext cx="8050" cy="683375"/>
            </a:xfrm>
            <a:custGeom>
              <a:avLst/>
              <a:gdLst/>
              <a:ahLst/>
              <a:cxnLst/>
              <a:rect l="l" t="t" r="r" b="b"/>
              <a:pathLst>
                <a:path w="322" h="27335" extrusionOk="0">
                  <a:moveTo>
                    <a:pt x="1" y="0"/>
                  </a:moveTo>
                  <a:lnTo>
                    <a:pt x="1" y="27334"/>
                  </a:lnTo>
                  <a:lnTo>
                    <a:pt x="322" y="27334"/>
                  </a:lnTo>
                  <a:lnTo>
                    <a:pt x="322" y="0"/>
                  </a:lnTo>
                  <a:close/>
                </a:path>
              </a:pathLst>
            </a:custGeom>
            <a:solidFill>
              <a:schemeClr val="lt2"/>
            </a:solidFill>
            <a:ln>
              <a:noFill/>
            </a:ln>
          </p:spPr>
          <p:txBody>
            <a:bodyPr spcFirstLastPara="1" wrap="square" lIns="170660" tIns="170660" rIns="170660" bIns="170660" anchor="ctr" anchorCtr="0">
              <a:noAutofit/>
            </a:bodyPr>
            <a:lstStyle/>
            <a:p>
              <a:endParaRPr sz="4097"/>
            </a:p>
          </p:txBody>
        </p:sp>
        <p:sp>
          <p:nvSpPr>
            <p:cNvPr id="1621" name="Google Shape;1621;p40"/>
            <p:cNvSpPr/>
            <p:nvPr/>
          </p:nvSpPr>
          <p:spPr>
            <a:xfrm>
              <a:off x="5352100" y="3142175"/>
              <a:ext cx="8050" cy="683375"/>
            </a:xfrm>
            <a:custGeom>
              <a:avLst/>
              <a:gdLst/>
              <a:ahLst/>
              <a:cxnLst/>
              <a:rect l="l" t="t" r="r" b="b"/>
              <a:pathLst>
                <a:path w="322" h="27335" extrusionOk="0">
                  <a:moveTo>
                    <a:pt x="1" y="0"/>
                  </a:moveTo>
                  <a:lnTo>
                    <a:pt x="1" y="27334"/>
                  </a:lnTo>
                  <a:lnTo>
                    <a:pt x="322" y="27334"/>
                  </a:lnTo>
                  <a:lnTo>
                    <a:pt x="322" y="0"/>
                  </a:lnTo>
                  <a:close/>
                </a:path>
              </a:pathLst>
            </a:custGeom>
            <a:solidFill>
              <a:schemeClr val="lt2"/>
            </a:solidFill>
            <a:ln>
              <a:noFill/>
            </a:ln>
          </p:spPr>
          <p:txBody>
            <a:bodyPr spcFirstLastPara="1" wrap="square" lIns="170660" tIns="170660" rIns="170660" bIns="170660" anchor="ctr" anchorCtr="0">
              <a:noAutofit/>
            </a:bodyPr>
            <a:lstStyle/>
            <a:p>
              <a:endParaRPr sz="4097"/>
            </a:p>
          </p:txBody>
        </p:sp>
        <p:sp>
          <p:nvSpPr>
            <p:cNvPr id="1622" name="Google Shape;1622;p40"/>
            <p:cNvSpPr/>
            <p:nvPr/>
          </p:nvSpPr>
          <p:spPr>
            <a:xfrm>
              <a:off x="5378200" y="3142175"/>
              <a:ext cx="7825" cy="683375"/>
            </a:xfrm>
            <a:custGeom>
              <a:avLst/>
              <a:gdLst/>
              <a:ahLst/>
              <a:cxnLst/>
              <a:rect l="l" t="t" r="r" b="b"/>
              <a:pathLst>
                <a:path w="313" h="27335" extrusionOk="0">
                  <a:moveTo>
                    <a:pt x="0" y="0"/>
                  </a:moveTo>
                  <a:lnTo>
                    <a:pt x="0" y="27334"/>
                  </a:lnTo>
                  <a:lnTo>
                    <a:pt x="313" y="27334"/>
                  </a:lnTo>
                  <a:lnTo>
                    <a:pt x="313" y="0"/>
                  </a:lnTo>
                  <a:close/>
                </a:path>
              </a:pathLst>
            </a:custGeom>
            <a:solidFill>
              <a:schemeClr val="lt2"/>
            </a:solidFill>
            <a:ln>
              <a:noFill/>
            </a:ln>
          </p:spPr>
          <p:txBody>
            <a:bodyPr spcFirstLastPara="1" wrap="square" lIns="170660" tIns="170660" rIns="170660" bIns="170660" anchor="ctr" anchorCtr="0">
              <a:noAutofit/>
            </a:bodyPr>
            <a:lstStyle/>
            <a:p>
              <a:endParaRPr sz="4097"/>
            </a:p>
          </p:txBody>
        </p:sp>
        <p:sp>
          <p:nvSpPr>
            <p:cNvPr id="1623" name="Google Shape;1623;p40"/>
            <p:cNvSpPr/>
            <p:nvPr/>
          </p:nvSpPr>
          <p:spPr>
            <a:xfrm>
              <a:off x="5404075" y="3142175"/>
              <a:ext cx="8050" cy="683375"/>
            </a:xfrm>
            <a:custGeom>
              <a:avLst/>
              <a:gdLst/>
              <a:ahLst/>
              <a:cxnLst/>
              <a:rect l="l" t="t" r="r" b="b"/>
              <a:pathLst>
                <a:path w="322" h="27335" extrusionOk="0">
                  <a:moveTo>
                    <a:pt x="0" y="0"/>
                  </a:moveTo>
                  <a:lnTo>
                    <a:pt x="0" y="27334"/>
                  </a:lnTo>
                  <a:lnTo>
                    <a:pt x="321" y="27334"/>
                  </a:lnTo>
                  <a:lnTo>
                    <a:pt x="321" y="0"/>
                  </a:lnTo>
                  <a:close/>
                </a:path>
              </a:pathLst>
            </a:custGeom>
            <a:solidFill>
              <a:schemeClr val="lt2"/>
            </a:solidFill>
            <a:ln>
              <a:noFill/>
            </a:ln>
          </p:spPr>
          <p:txBody>
            <a:bodyPr spcFirstLastPara="1" wrap="square" lIns="170660" tIns="170660" rIns="170660" bIns="170660" anchor="ctr" anchorCtr="0">
              <a:noAutofit/>
            </a:bodyPr>
            <a:lstStyle/>
            <a:p>
              <a:endParaRPr sz="4097"/>
            </a:p>
          </p:txBody>
        </p:sp>
        <p:sp>
          <p:nvSpPr>
            <p:cNvPr id="1624" name="Google Shape;1624;p40"/>
            <p:cNvSpPr/>
            <p:nvPr/>
          </p:nvSpPr>
          <p:spPr>
            <a:xfrm>
              <a:off x="5225650" y="3121425"/>
              <a:ext cx="209000" cy="6725"/>
            </a:xfrm>
            <a:custGeom>
              <a:avLst/>
              <a:gdLst/>
              <a:ahLst/>
              <a:cxnLst/>
              <a:rect l="l" t="t" r="r" b="b"/>
              <a:pathLst>
                <a:path w="8360" h="269" extrusionOk="0">
                  <a:moveTo>
                    <a:pt x="0" y="1"/>
                  </a:moveTo>
                  <a:lnTo>
                    <a:pt x="0" y="268"/>
                  </a:lnTo>
                  <a:lnTo>
                    <a:pt x="8359" y="268"/>
                  </a:lnTo>
                  <a:lnTo>
                    <a:pt x="8359" y="1"/>
                  </a:lnTo>
                  <a:close/>
                </a:path>
              </a:pathLst>
            </a:custGeom>
            <a:solidFill>
              <a:schemeClr val="lt2"/>
            </a:solidFill>
            <a:ln>
              <a:noFill/>
            </a:ln>
          </p:spPr>
          <p:txBody>
            <a:bodyPr spcFirstLastPara="1" wrap="square" lIns="170660" tIns="170660" rIns="170660" bIns="170660" anchor="ctr" anchorCtr="0">
              <a:noAutofit/>
            </a:bodyPr>
            <a:lstStyle/>
            <a:p>
              <a:endParaRPr sz="4097"/>
            </a:p>
          </p:txBody>
        </p:sp>
        <p:sp>
          <p:nvSpPr>
            <p:cNvPr id="1625" name="Google Shape;1625;p40"/>
            <p:cNvSpPr/>
            <p:nvPr/>
          </p:nvSpPr>
          <p:spPr>
            <a:xfrm>
              <a:off x="5225650" y="3832200"/>
              <a:ext cx="209000" cy="6725"/>
            </a:xfrm>
            <a:custGeom>
              <a:avLst/>
              <a:gdLst/>
              <a:ahLst/>
              <a:cxnLst/>
              <a:rect l="l" t="t" r="r" b="b"/>
              <a:pathLst>
                <a:path w="8360" h="269" extrusionOk="0">
                  <a:moveTo>
                    <a:pt x="0" y="1"/>
                  </a:moveTo>
                  <a:lnTo>
                    <a:pt x="0" y="268"/>
                  </a:lnTo>
                  <a:lnTo>
                    <a:pt x="8359" y="268"/>
                  </a:lnTo>
                  <a:lnTo>
                    <a:pt x="8359" y="1"/>
                  </a:lnTo>
                  <a:close/>
                </a:path>
              </a:pathLst>
            </a:custGeom>
            <a:solidFill>
              <a:schemeClr val="lt2"/>
            </a:solidFill>
            <a:ln>
              <a:noFill/>
            </a:ln>
          </p:spPr>
          <p:txBody>
            <a:bodyPr spcFirstLastPara="1" wrap="square" lIns="170660" tIns="170660" rIns="170660" bIns="170660" anchor="ctr" anchorCtr="0">
              <a:noAutofit/>
            </a:bodyPr>
            <a:lstStyle/>
            <a:p>
              <a:endParaRPr sz="4097"/>
            </a:p>
          </p:txBody>
        </p:sp>
        <p:sp>
          <p:nvSpPr>
            <p:cNvPr id="1626" name="Google Shape;1626;p40"/>
            <p:cNvSpPr/>
            <p:nvPr/>
          </p:nvSpPr>
          <p:spPr>
            <a:xfrm>
              <a:off x="5190850" y="3028200"/>
              <a:ext cx="278800" cy="6725"/>
            </a:xfrm>
            <a:custGeom>
              <a:avLst/>
              <a:gdLst/>
              <a:ahLst/>
              <a:cxnLst/>
              <a:rect l="l" t="t" r="r" b="b"/>
              <a:pathLst>
                <a:path w="11152" h="269" extrusionOk="0">
                  <a:moveTo>
                    <a:pt x="1" y="1"/>
                  </a:moveTo>
                  <a:lnTo>
                    <a:pt x="1" y="268"/>
                  </a:lnTo>
                  <a:lnTo>
                    <a:pt x="11152" y="268"/>
                  </a:lnTo>
                  <a:lnTo>
                    <a:pt x="11152" y="1"/>
                  </a:lnTo>
                  <a:close/>
                </a:path>
              </a:pathLst>
            </a:custGeom>
            <a:solidFill>
              <a:schemeClr val="lt2"/>
            </a:solidFill>
            <a:ln>
              <a:noFill/>
            </a:ln>
          </p:spPr>
          <p:txBody>
            <a:bodyPr spcFirstLastPara="1" wrap="square" lIns="170660" tIns="170660" rIns="170660" bIns="170660" anchor="ctr" anchorCtr="0">
              <a:noAutofit/>
            </a:bodyPr>
            <a:lstStyle/>
            <a:p>
              <a:endParaRPr sz="4097"/>
            </a:p>
          </p:txBody>
        </p:sp>
        <p:sp>
          <p:nvSpPr>
            <p:cNvPr id="1627" name="Google Shape;1627;p40"/>
            <p:cNvSpPr/>
            <p:nvPr/>
          </p:nvSpPr>
          <p:spPr>
            <a:xfrm>
              <a:off x="5618175" y="3028200"/>
              <a:ext cx="278800" cy="93250"/>
            </a:xfrm>
            <a:custGeom>
              <a:avLst/>
              <a:gdLst/>
              <a:ahLst/>
              <a:cxnLst/>
              <a:rect l="l" t="t" r="r" b="b"/>
              <a:pathLst>
                <a:path w="11152" h="3730" extrusionOk="0">
                  <a:moveTo>
                    <a:pt x="0" y="1"/>
                  </a:moveTo>
                  <a:lnTo>
                    <a:pt x="0" y="3730"/>
                  </a:lnTo>
                  <a:lnTo>
                    <a:pt x="11152" y="3730"/>
                  </a:lnTo>
                  <a:lnTo>
                    <a:pt x="11152" y="1"/>
                  </a:lnTo>
                  <a:close/>
                </a:path>
              </a:pathLst>
            </a:custGeom>
            <a:solidFill>
              <a:schemeClr val="accent2"/>
            </a:solidFill>
            <a:ln>
              <a:noFill/>
            </a:ln>
          </p:spPr>
          <p:txBody>
            <a:bodyPr spcFirstLastPara="1" wrap="square" lIns="170660" tIns="170660" rIns="170660" bIns="170660" anchor="ctr" anchorCtr="0">
              <a:noAutofit/>
            </a:bodyPr>
            <a:lstStyle/>
            <a:p>
              <a:endParaRPr sz="4097"/>
            </a:p>
          </p:txBody>
        </p:sp>
        <p:sp>
          <p:nvSpPr>
            <p:cNvPr id="1628" name="Google Shape;1628;p40"/>
            <p:cNvSpPr/>
            <p:nvPr/>
          </p:nvSpPr>
          <p:spPr>
            <a:xfrm>
              <a:off x="5652975" y="3121425"/>
              <a:ext cx="209000" cy="717500"/>
            </a:xfrm>
            <a:custGeom>
              <a:avLst/>
              <a:gdLst/>
              <a:ahLst/>
              <a:cxnLst/>
              <a:rect l="l" t="t" r="r" b="b"/>
              <a:pathLst>
                <a:path w="8360" h="28700" extrusionOk="0">
                  <a:moveTo>
                    <a:pt x="0" y="1"/>
                  </a:moveTo>
                  <a:lnTo>
                    <a:pt x="0" y="28699"/>
                  </a:lnTo>
                  <a:lnTo>
                    <a:pt x="8359" y="28699"/>
                  </a:lnTo>
                  <a:lnTo>
                    <a:pt x="8359" y="1"/>
                  </a:lnTo>
                  <a:close/>
                </a:path>
              </a:pathLst>
            </a:custGeom>
            <a:solidFill>
              <a:schemeClr val="accent2"/>
            </a:solidFill>
            <a:ln>
              <a:noFill/>
            </a:ln>
          </p:spPr>
          <p:txBody>
            <a:bodyPr spcFirstLastPara="1" wrap="square" lIns="170660" tIns="170660" rIns="170660" bIns="170660" anchor="ctr" anchorCtr="0">
              <a:noAutofit/>
            </a:bodyPr>
            <a:lstStyle/>
            <a:p>
              <a:endParaRPr sz="4097"/>
            </a:p>
          </p:txBody>
        </p:sp>
        <p:sp>
          <p:nvSpPr>
            <p:cNvPr id="1629" name="Google Shape;1629;p40"/>
            <p:cNvSpPr/>
            <p:nvPr/>
          </p:nvSpPr>
          <p:spPr>
            <a:xfrm>
              <a:off x="5675725" y="3142175"/>
              <a:ext cx="7825" cy="683375"/>
            </a:xfrm>
            <a:custGeom>
              <a:avLst/>
              <a:gdLst/>
              <a:ahLst/>
              <a:cxnLst/>
              <a:rect l="l" t="t" r="r" b="b"/>
              <a:pathLst>
                <a:path w="313" h="27335" extrusionOk="0">
                  <a:moveTo>
                    <a:pt x="0" y="0"/>
                  </a:moveTo>
                  <a:lnTo>
                    <a:pt x="0" y="27334"/>
                  </a:lnTo>
                  <a:lnTo>
                    <a:pt x="312" y="27334"/>
                  </a:lnTo>
                  <a:lnTo>
                    <a:pt x="312" y="0"/>
                  </a:lnTo>
                  <a:close/>
                </a:path>
              </a:pathLst>
            </a:custGeom>
            <a:solidFill>
              <a:schemeClr val="lt2"/>
            </a:solidFill>
            <a:ln>
              <a:noFill/>
            </a:ln>
          </p:spPr>
          <p:txBody>
            <a:bodyPr spcFirstLastPara="1" wrap="square" lIns="170660" tIns="170660" rIns="170660" bIns="170660" anchor="ctr" anchorCtr="0">
              <a:noAutofit/>
            </a:bodyPr>
            <a:lstStyle/>
            <a:p>
              <a:endParaRPr sz="4097"/>
            </a:p>
          </p:txBody>
        </p:sp>
        <p:sp>
          <p:nvSpPr>
            <p:cNvPr id="1630" name="Google Shape;1630;p40"/>
            <p:cNvSpPr/>
            <p:nvPr/>
          </p:nvSpPr>
          <p:spPr>
            <a:xfrm>
              <a:off x="5701575" y="3142175"/>
              <a:ext cx="8050" cy="683375"/>
            </a:xfrm>
            <a:custGeom>
              <a:avLst/>
              <a:gdLst/>
              <a:ahLst/>
              <a:cxnLst/>
              <a:rect l="l" t="t" r="r" b="b"/>
              <a:pathLst>
                <a:path w="322" h="27335" extrusionOk="0">
                  <a:moveTo>
                    <a:pt x="1" y="0"/>
                  </a:moveTo>
                  <a:lnTo>
                    <a:pt x="1" y="27334"/>
                  </a:lnTo>
                  <a:lnTo>
                    <a:pt x="322" y="27334"/>
                  </a:lnTo>
                  <a:lnTo>
                    <a:pt x="322" y="0"/>
                  </a:lnTo>
                  <a:close/>
                </a:path>
              </a:pathLst>
            </a:custGeom>
            <a:solidFill>
              <a:schemeClr val="lt2"/>
            </a:solidFill>
            <a:ln>
              <a:noFill/>
            </a:ln>
          </p:spPr>
          <p:txBody>
            <a:bodyPr spcFirstLastPara="1" wrap="square" lIns="170660" tIns="170660" rIns="170660" bIns="170660" anchor="ctr" anchorCtr="0">
              <a:noAutofit/>
            </a:bodyPr>
            <a:lstStyle/>
            <a:p>
              <a:endParaRPr sz="4097"/>
            </a:p>
          </p:txBody>
        </p:sp>
        <p:sp>
          <p:nvSpPr>
            <p:cNvPr id="1631" name="Google Shape;1631;p40"/>
            <p:cNvSpPr/>
            <p:nvPr/>
          </p:nvSpPr>
          <p:spPr>
            <a:xfrm>
              <a:off x="5727450" y="3142175"/>
              <a:ext cx="8050" cy="683375"/>
            </a:xfrm>
            <a:custGeom>
              <a:avLst/>
              <a:gdLst/>
              <a:ahLst/>
              <a:cxnLst/>
              <a:rect l="l" t="t" r="r" b="b"/>
              <a:pathLst>
                <a:path w="322" h="27335" extrusionOk="0">
                  <a:moveTo>
                    <a:pt x="1" y="0"/>
                  </a:moveTo>
                  <a:lnTo>
                    <a:pt x="1" y="27334"/>
                  </a:lnTo>
                  <a:lnTo>
                    <a:pt x="322" y="27334"/>
                  </a:lnTo>
                  <a:lnTo>
                    <a:pt x="322" y="0"/>
                  </a:lnTo>
                  <a:close/>
                </a:path>
              </a:pathLst>
            </a:custGeom>
            <a:solidFill>
              <a:schemeClr val="lt2"/>
            </a:solidFill>
            <a:ln>
              <a:noFill/>
            </a:ln>
          </p:spPr>
          <p:txBody>
            <a:bodyPr spcFirstLastPara="1" wrap="square" lIns="170660" tIns="170660" rIns="170660" bIns="170660" anchor="ctr" anchorCtr="0">
              <a:noAutofit/>
            </a:bodyPr>
            <a:lstStyle/>
            <a:p>
              <a:endParaRPr sz="4097"/>
            </a:p>
          </p:txBody>
        </p:sp>
        <p:sp>
          <p:nvSpPr>
            <p:cNvPr id="1632" name="Google Shape;1632;p40"/>
            <p:cNvSpPr/>
            <p:nvPr/>
          </p:nvSpPr>
          <p:spPr>
            <a:xfrm>
              <a:off x="5753550" y="3142175"/>
              <a:ext cx="8050" cy="683375"/>
            </a:xfrm>
            <a:custGeom>
              <a:avLst/>
              <a:gdLst/>
              <a:ahLst/>
              <a:cxnLst/>
              <a:rect l="l" t="t" r="r" b="b"/>
              <a:pathLst>
                <a:path w="322" h="27335" extrusionOk="0">
                  <a:moveTo>
                    <a:pt x="0" y="0"/>
                  </a:moveTo>
                  <a:lnTo>
                    <a:pt x="0" y="27334"/>
                  </a:lnTo>
                  <a:lnTo>
                    <a:pt x="322" y="27334"/>
                  </a:lnTo>
                  <a:lnTo>
                    <a:pt x="322" y="0"/>
                  </a:lnTo>
                  <a:close/>
                </a:path>
              </a:pathLst>
            </a:custGeom>
            <a:solidFill>
              <a:schemeClr val="lt2"/>
            </a:solidFill>
            <a:ln>
              <a:noFill/>
            </a:ln>
          </p:spPr>
          <p:txBody>
            <a:bodyPr spcFirstLastPara="1" wrap="square" lIns="170660" tIns="170660" rIns="170660" bIns="170660" anchor="ctr" anchorCtr="0">
              <a:noAutofit/>
            </a:bodyPr>
            <a:lstStyle/>
            <a:p>
              <a:endParaRPr sz="4097"/>
            </a:p>
          </p:txBody>
        </p:sp>
        <p:sp>
          <p:nvSpPr>
            <p:cNvPr id="1633" name="Google Shape;1633;p40"/>
            <p:cNvSpPr/>
            <p:nvPr/>
          </p:nvSpPr>
          <p:spPr>
            <a:xfrm>
              <a:off x="5779425" y="3142175"/>
              <a:ext cx="8050" cy="683375"/>
            </a:xfrm>
            <a:custGeom>
              <a:avLst/>
              <a:gdLst/>
              <a:ahLst/>
              <a:cxnLst/>
              <a:rect l="l" t="t" r="r" b="b"/>
              <a:pathLst>
                <a:path w="322" h="27335" extrusionOk="0">
                  <a:moveTo>
                    <a:pt x="0" y="0"/>
                  </a:moveTo>
                  <a:lnTo>
                    <a:pt x="0" y="27334"/>
                  </a:lnTo>
                  <a:lnTo>
                    <a:pt x="321" y="27334"/>
                  </a:lnTo>
                  <a:lnTo>
                    <a:pt x="321" y="0"/>
                  </a:lnTo>
                  <a:close/>
                </a:path>
              </a:pathLst>
            </a:custGeom>
            <a:solidFill>
              <a:schemeClr val="lt2"/>
            </a:solidFill>
            <a:ln>
              <a:noFill/>
            </a:ln>
          </p:spPr>
          <p:txBody>
            <a:bodyPr spcFirstLastPara="1" wrap="square" lIns="170660" tIns="170660" rIns="170660" bIns="170660" anchor="ctr" anchorCtr="0">
              <a:noAutofit/>
            </a:bodyPr>
            <a:lstStyle/>
            <a:p>
              <a:endParaRPr sz="4097"/>
            </a:p>
          </p:txBody>
        </p:sp>
        <p:sp>
          <p:nvSpPr>
            <p:cNvPr id="1634" name="Google Shape;1634;p40"/>
            <p:cNvSpPr/>
            <p:nvPr/>
          </p:nvSpPr>
          <p:spPr>
            <a:xfrm>
              <a:off x="5805525" y="3142175"/>
              <a:ext cx="7825" cy="683375"/>
            </a:xfrm>
            <a:custGeom>
              <a:avLst/>
              <a:gdLst/>
              <a:ahLst/>
              <a:cxnLst/>
              <a:rect l="l" t="t" r="r" b="b"/>
              <a:pathLst>
                <a:path w="313" h="27335" extrusionOk="0">
                  <a:moveTo>
                    <a:pt x="0" y="0"/>
                  </a:moveTo>
                  <a:lnTo>
                    <a:pt x="0" y="27334"/>
                  </a:lnTo>
                  <a:lnTo>
                    <a:pt x="312" y="27334"/>
                  </a:lnTo>
                  <a:lnTo>
                    <a:pt x="312" y="0"/>
                  </a:lnTo>
                  <a:close/>
                </a:path>
              </a:pathLst>
            </a:custGeom>
            <a:solidFill>
              <a:schemeClr val="lt2"/>
            </a:solidFill>
            <a:ln>
              <a:noFill/>
            </a:ln>
          </p:spPr>
          <p:txBody>
            <a:bodyPr spcFirstLastPara="1" wrap="square" lIns="170660" tIns="170660" rIns="170660" bIns="170660" anchor="ctr" anchorCtr="0">
              <a:noAutofit/>
            </a:bodyPr>
            <a:lstStyle/>
            <a:p>
              <a:endParaRPr sz="4097"/>
            </a:p>
          </p:txBody>
        </p:sp>
        <p:sp>
          <p:nvSpPr>
            <p:cNvPr id="1635" name="Google Shape;1635;p40"/>
            <p:cNvSpPr/>
            <p:nvPr/>
          </p:nvSpPr>
          <p:spPr>
            <a:xfrm>
              <a:off x="5831375" y="3142175"/>
              <a:ext cx="8075" cy="683375"/>
            </a:xfrm>
            <a:custGeom>
              <a:avLst/>
              <a:gdLst/>
              <a:ahLst/>
              <a:cxnLst/>
              <a:rect l="l" t="t" r="r" b="b"/>
              <a:pathLst>
                <a:path w="323" h="27335" extrusionOk="0">
                  <a:moveTo>
                    <a:pt x="1" y="0"/>
                  </a:moveTo>
                  <a:lnTo>
                    <a:pt x="1" y="27334"/>
                  </a:lnTo>
                  <a:lnTo>
                    <a:pt x="322" y="27334"/>
                  </a:lnTo>
                  <a:lnTo>
                    <a:pt x="322" y="0"/>
                  </a:lnTo>
                  <a:close/>
                </a:path>
              </a:pathLst>
            </a:custGeom>
            <a:solidFill>
              <a:schemeClr val="lt2"/>
            </a:solidFill>
            <a:ln>
              <a:noFill/>
            </a:ln>
          </p:spPr>
          <p:txBody>
            <a:bodyPr spcFirstLastPara="1" wrap="square" lIns="170660" tIns="170660" rIns="170660" bIns="170660" anchor="ctr" anchorCtr="0">
              <a:noAutofit/>
            </a:bodyPr>
            <a:lstStyle/>
            <a:p>
              <a:endParaRPr sz="4097"/>
            </a:p>
          </p:txBody>
        </p:sp>
        <p:sp>
          <p:nvSpPr>
            <p:cNvPr id="1636" name="Google Shape;1636;p40"/>
            <p:cNvSpPr/>
            <p:nvPr/>
          </p:nvSpPr>
          <p:spPr>
            <a:xfrm>
              <a:off x="5652975" y="3121425"/>
              <a:ext cx="209000" cy="6725"/>
            </a:xfrm>
            <a:custGeom>
              <a:avLst/>
              <a:gdLst/>
              <a:ahLst/>
              <a:cxnLst/>
              <a:rect l="l" t="t" r="r" b="b"/>
              <a:pathLst>
                <a:path w="8360" h="269" extrusionOk="0">
                  <a:moveTo>
                    <a:pt x="0" y="1"/>
                  </a:moveTo>
                  <a:lnTo>
                    <a:pt x="0" y="268"/>
                  </a:lnTo>
                  <a:lnTo>
                    <a:pt x="8359" y="268"/>
                  </a:lnTo>
                  <a:lnTo>
                    <a:pt x="8359" y="1"/>
                  </a:lnTo>
                  <a:close/>
                </a:path>
              </a:pathLst>
            </a:custGeom>
            <a:solidFill>
              <a:schemeClr val="lt2"/>
            </a:solidFill>
            <a:ln>
              <a:noFill/>
            </a:ln>
          </p:spPr>
          <p:txBody>
            <a:bodyPr spcFirstLastPara="1" wrap="square" lIns="170660" tIns="170660" rIns="170660" bIns="170660" anchor="ctr" anchorCtr="0">
              <a:noAutofit/>
            </a:bodyPr>
            <a:lstStyle/>
            <a:p>
              <a:endParaRPr sz="4097"/>
            </a:p>
          </p:txBody>
        </p:sp>
        <p:sp>
          <p:nvSpPr>
            <p:cNvPr id="1637" name="Google Shape;1637;p40"/>
            <p:cNvSpPr/>
            <p:nvPr/>
          </p:nvSpPr>
          <p:spPr>
            <a:xfrm>
              <a:off x="5652975" y="3832200"/>
              <a:ext cx="209000" cy="6725"/>
            </a:xfrm>
            <a:custGeom>
              <a:avLst/>
              <a:gdLst/>
              <a:ahLst/>
              <a:cxnLst/>
              <a:rect l="l" t="t" r="r" b="b"/>
              <a:pathLst>
                <a:path w="8360" h="269" extrusionOk="0">
                  <a:moveTo>
                    <a:pt x="0" y="1"/>
                  </a:moveTo>
                  <a:lnTo>
                    <a:pt x="0" y="268"/>
                  </a:lnTo>
                  <a:lnTo>
                    <a:pt x="8359" y="268"/>
                  </a:lnTo>
                  <a:lnTo>
                    <a:pt x="8359" y="1"/>
                  </a:lnTo>
                  <a:close/>
                </a:path>
              </a:pathLst>
            </a:custGeom>
            <a:solidFill>
              <a:schemeClr val="lt2"/>
            </a:solidFill>
            <a:ln>
              <a:noFill/>
            </a:ln>
          </p:spPr>
          <p:txBody>
            <a:bodyPr spcFirstLastPara="1" wrap="square" lIns="170660" tIns="170660" rIns="170660" bIns="170660" anchor="ctr" anchorCtr="0">
              <a:noAutofit/>
            </a:bodyPr>
            <a:lstStyle/>
            <a:p>
              <a:endParaRPr sz="4097"/>
            </a:p>
          </p:txBody>
        </p:sp>
        <p:sp>
          <p:nvSpPr>
            <p:cNvPr id="1638" name="Google Shape;1638;p40"/>
            <p:cNvSpPr/>
            <p:nvPr/>
          </p:nvSpPr>
          <p:spPr>
            <a:xfrm>
              <a:off x="5618175" y="3028200"/>
              <a:ext cx="278800" cy="6725"/>
            </a:xfrm>
            <a:custGeom>
              <a:avLst/>
              <a:gdLst/>
              <a:ahLst/>
              <a:cxnLst/>
              <a:rect l="l" t="t" r="r" b="b"/>
              <a:pathLst>
                <a:path w="11152" h="269" extrusionOk="0">
                  <a:moveTo>
                    <a:pt x="0" y="1"/>
                  </a:moveTo>
                  <a:lnTo>
                    <a:pt x="0" y="268"/>
                  </a:lnTo>
                  <a:lnTo>
                    <a:pt x="11152" y="268"/>
                  </a:lnTo>
                  <a:lnTo>
                    <a:pt x="11152" y="1"/>
                  </a:lnTo>
                  <a:close/>
                </a:path>
              </a:pathLst>
            </a:custGeom>
            <a:solidFill>
              <a:schemeClr val="lt2"/>
            </a:solidFill>
            <a:ln>
              <a:noFill/>
            </a:ln>
          </p:spPr>
          <p:txBody>
            <a:bodyPr spcFirstLastPara="1" wrap="square" lIns="170660" tIns="170660" rIns="170660" bIns="170660" anchor="ctr" anchorCtr="0">
              <a:noAutofit/>
            </a:bodyPr>
            <a:lstStyle/>
            <a:p>
              <a:endParaRPr sz="4097"/>
            </a:p>
          </p:txBody>
        </p:sp>
        <p:sp>
          <p:nvSpPr>
            <p:cNvPr id="1639" name="Google Shape;1639;p40"/>
            <p:cNvSpPr/>
            <p:nvPr/>
          </p:nvSpPr>
          <p:spPr>
            <a:xfrm>
              <a:off x="6046150" y="3028200"/>
              <a:ext cx="278825" cy="93250"/>
            </a:xfrm>
            <a:custGeom>
              <a:avLst/>
              <a:gdLst/>
              <a:ahLst/>
              <a:cxnLst/>
              <a:rect l="l" t="t" r="r" b="b"/>
              <a:pathLst>
                <a:path w="11153" h="3730" extrusionOk="0">
                  <a:moveTo>
                    <a:pt x="1" y="1"/>
                  </a:moveTo>
                  <a:lnTo>
                    <a:pt x="1" y="3730"/>
                  </a:lnTo>
                  <a:lnTo>
                    <a:pt x="11152" y="3730"/>
                  </a:lnTo>
                  <a:lnTo>
                    <a:pt x="11152" y="1"/>
                  </a:lnTo>
                  <a:close/>
                </a:path>
              </a:pathLst>
            </a:custGeom>
            <a:solidFill>
              <a:schemeClr val="accent2"/>
            </a:solidFill>
            <a:ln>
              <a:noFill/>
            </a:ln>
          </p:spPr>
          <p:txBody>
            <a:bodyPr spcFirstLastPara="1" wrap="square" lIns="170660" tIns="170660" rIns="170660" bIns="170660" anchor="ctr" anchorCtr="0">
              <a:noAutofit/>
            </a:bodyPr>
            <a:lstStyle/>
            <a:p>
              <a:endParaRPr sz="4097"/>
            </a:p>
          </p:txBody>
        </p:sp>
        <p:sp>
          <p:nvSpPr>
            <p:cNvPr id="1640" name="Google Shape;1640;p40"/>
            <p:cNvSpPr/>
            <p:nvPr/>
          </p:nvSpPr>
          <p:spPr>
            <a:xfrm>
              <a:off x="6080950" y="3121425"/>
              <a:ext cx="209000" cy="717500"/>
            </a:xfrm>
            <a:custGeom>
              <a:avLst/>
              <a:gdLst/>
              <a:ahLst/>
              <a:cxnLst/>
              <a:rect l="l" t="t" r="r" b="b"/>
              <a:pathLst>
                <a:path w="8360" h="28700" extrusionOk="0">
                  <a:moveTo>
                    <a:pt x="1" y="1"/>
                  </a:moveTo>
                  <a:lnTo>
                    <a:pt x="1" y="28699"/>
                  </a:lnTo>
                  <a:lnTo>
                    <a:pt x="8360" y="28699"/>
                  </a:lnTo>
                  <a:lnTo>
                    <a:pt x="8360" y="1"/>
                  </a:lnTo>
                  <a:close/>
                </a:path>
              </a:pathLst>
            </a:custGeom>
            <a:solidFill>
              <a:schemeClr val="accent2"/>
            </a:solidFill>
            <a:ln>
              <a:noFill/>
            </a:ln>
          </p:spPr>
          <p:txBody>
            <a:bodyPr spcFirstLastPara="1" wrap="square" lIns="170660" tIns="170660" rIns="170660" bIns="170660" anchor="ctr" anchorCtr="0">
              <a:noAutofit/>
            </a:bodyPr>
            <a:lstStyle/>
            <a:p>
              <a:endParaRPr sz="4097"/>
            </a:p>
          </p:txBody>
        </p:sp>
        <p:sp>
          <p:nvSpPr>
            <p:cNvPr id="1641" name="Google Shape;1641;p40"/>
            <p:cNvSpPr/>
            <p:nvPr/>
          </p:nvSpPr>
          <p:spPr>
            <a:xfrm>
              <a:off x="6103700" y="3142175"/>
              <a:ext cx="8050" cy="683375"/>
            </a:xfrm>
            <a:custGeom>
              <a:avLst/>
              <a:gdLst/>
              <a:ahLst/>
              <a:cxnLst/>
              <a:rect l="l" t="t" r="r" b="b"/>
              <a:pathLst>
                <a:path w="322" h="27335" extrusionOk="0">
                  <a:moveTo>
                    <a:pt x="0" y="0"/>
                  </a:moveTo>
                  <a:lnTo>
                    <a:pt x="0" y="27334"/>
                  </a:lnTo>
                  <a:lnTo>
                    <a:pt x="322" y="27334"/>
                  </a:lnTo>
                  <a:lnTo>
                    <a:pt x="322" y="0"/>
                  </a:lnTo>
                  <a:close/>
                </a:path>
              </a:pathLst>
            </a:custGeom>
            <a:solidFill>
              <a:schemeClr val="lt2"/>
            </a:solidFill>
            <a:ln>
              <a:noFill/>
            </a:ln>
          </p:spPr>
          <p:txBody>
            <a:bodyPr spcFirstLastPara="1" wrap="square" lIns="170660" tIns="170660" rIns="170660" bIns="170660" anchor="ctr" anchorCtr="0">
              <a:noAutofit/>
            </a:bodyPr>
            <a:lstStyle/>
            <a:p>
              <a:endParaRPr sz="4097"/>
            </a:p>
          </p:txBody>
        </p:sp>
        <p:sp>
          <p:nvSpPr>
            <p:cNvPr id="1642" name="Google Shape;1642;p40"/>
            <p:cNvSpPr/>
            <p:nvPr/>
          </p:nvSpPr>
          <p:spPr>
            <a:xfrm>
              <a:off x="6129575" y="3142175"/>
              <a:ext cx="8050" cy="683375"/>
            </a:xfrm>
            <a:custGeom>
              <a:avLst/>
              <a:gdLst/>
              <a:ahLst/>
              <a:cxnLst/>
              <a:rect l="l" t="t" r="r" b="b"/>
              <a:pathLst>
                <a:path w="322" h="27335" extrusionOk="0">
                  <a:moveTo>
                    <a:pt x="0" y="0"/>
                  </a:moveTo>
                  <a:lnTo>
                    <a:pt x="0" y="27334"/>
                  </a:lnTo>
                  <a:lnTo>
                    <a:pt x="321" y="27334"/>
                  </a:lnTo>
                  <a:lnTo>
                    <a:pt x="321" y="0"/>
                  </a:lnTo>
                  <a:close/>
                </a:path>
              </a:pathLst>
            </a:custGeom>
            <a:solidFill>
              <a:schemeClr val="lt2"/>
            </a:solidFill>
            <a:ln>
              <a:noFill/>
            </a:ln>
          </p:spPr>
          <p:txBody>
            <a:bodyPr spcFirstLastPara="1" wrap="square" lIns="170660" tIns="170660" rIns="170660" bIns="170660" anchor="ctr" anchorCtr="0">
              <a:noAutofit/>
            </a:bodyPr>
            <a:lstStyle/>
            <a:p>
              <a:endParaRPr sz="4097"/>
            </a:p>
          </p:txBody>
        </p:sp>
        <p:sp>
          <p:nvSpPr>
            <p:cNvPr id="1643" name="Google Shape;1643;p40"/>
            <p:cNvSpPr/>
            <p:nvPr/>
          </p:nvSpPr>
          <p:spPr>
            <a:xfrm>
              <a:off x="6155675" y="3142175"/>
              <a:ext cx="7825" cy="683375"/>
            </a:xfrm>
            <a:custGeom>
              <a:avLst/>
              <a:gdLst/>
              <a:ahLst/>
              <a:cxnLst/>
              <a:rect l="l" t="t" r="r" b="b"/>
              <a:pathLst>
                <a:path w="313" h="27335" extrusionOk="0">
                  <a:moveTo>
                    <a:pt x="0" y="0"/>
                  </a:moveTo>
                  <a:lnTo>
                    <a:pt x="0" y="27334"/>
                  </a:lnTo>
                  <a:lnTo>
                    <a:pt x="312" y="27334"/>
                  </a:lnTo>
                  <a:lnTo>
                    <a:pt x="312" y="0"/>
                  </a:lnTo>
                  <a:close/>
                </a:path>
              </a:pathLst>
            </a:custGeom>
            <a:solidFill>
              <a:schemeClr val="lt2"/>
            </a:solidFill>
            <a:ln>
              <a:noFill/>
            </a:ln>
          </p:spPr>
          <p:txBody>
            <a:bodyPr spcFirstLastPara="1" wrap="square" lIns="170660" tIns="170660" rIns="170660" bIns="170660" anchor="ctr" anchorCtr="0">
              <a:noAutofit/>
            </a:bodyPr>
            <a:lstStyle/>
            <a:p>
              <a:endParaRPr sz="4097"/>
            </a:p>
          </p:txBody>
        </p:sp>
        <p:sp>
          <p:nvSpPr>
            <p:cNvPr id="1644" name="Google Shape;1644;p40"/>
            <p:cNvSpPr/>
            <p:nvPr/>
          </p:nvSpPr>
          <p:spPr>
            <a:xfrm>
              <a:off x="6181525" y="3142175"/>
              <a:ext cx="8075" cy="683375"/>
            </a:xfrm>
            <a:custGeom>
              <a:avLst/>
              <a:gdLst/>
              <a:ahLst/>
              <a:cxnLst/>
              <a:rect l="l" t="t" r="r" b="b"/>
              <a:pathLst>
                <a:path w="323" h="27335" extrusionOk="0">
                  <a:moveTo>
                    <a:pt x="1" y="0"/>
                  </a:moveTo>
                  <a:lnTo>
                    <a:pt x="1" y="27334"/>
                  </a:lnTo>
                  <a:lnTo>
                    <a:pt x="322" y="27334"/>
                  </a:lnTo>
                  <a:lnTo>
                    <a:pt x="322" y="0"/>
                  </a:lnTo>
                  <a:close/>
                </a:path>
              </a:pathLst>
            </a:custGeom>
            <a:solidFill>
              <a:schemeClr val="lt2"/>
            </a:solidFill>
            <a:ln>
              <a:noFill/>
            </a:ln>
          </p:spPr>
          <p:txBody>
            <a:bodyPr spcFirstLastPara="1" wrap="square" lIns="170660" tIns="170660" rIns="170660" bIns="170660" anchor="ctr" anchorCtr="0">
              <a:noAutofit/>
            </a:bodyPr>
            <a:lstStyle/>
            <a:p>
              <a:endParaRPr sz="4097"/>
            </a:p>
          </p:txBody>
        </p:sp>
        <p:sp>
          <p:nvSpPr>
            <p:cNvPr id="1645" name="Google Shape;1645;p40"/>
            <p:cNvSpPr/>
            <p:nvPr/>
          </p:nvSpPr>
          <p:spPr>
            <a:xfrm>
              <a:off x="6207400" y="3142175"/>
              <a:ext cx="8050" cy="683375"/>
            </a:xfrm>
            <a:custGeom>
              <a:avLst/>
              <a:gdLst/>
              <a:ahLst/>
              <a:cxnLst/>
              <a:rect l="l" t="t" r="r" b="b"/>
              <a:pathLst>
                <a:path w="322" h="27335" extrusionOk="0">
                  <a:moveTo>
                    <a:pt x="1" y="0"/>
                  </a:moveTo>
                  <a:lnTo>
                    <a:pt x="1" y="27334"/>
                  </a:lnTo>
                  <a:lnTo>
                    <a:pt x="322" y="27334"/>
                  </a:lnTo>
                  <a:lnTo>
                    <a:pt x="322" y="0"/>
                  </a:lnTo>
                  <a:close/>
                </a:path>
              </a:pathLst>
            </a:custGeom>
            <a:solidFill>
              <a:schemeClr val="lt2"/>
            </a:solidFill>
            <a:ln>
              <a:noFill/>
            </a:ln>
          </p:spPr>
          <p:txBody>
            <a:bodyPr spcFirstLastPara="1" wrap="square" lIns="170660" tIns="170660" rIns="170660" bIns="170660" anchor="ctr" anchorCtr="0">
              <a:noAutofit/>
            </a:bodyPr>
            <a:lstStyle/>
            <a:p>
              <a:endParaRPr sz="4097"/>
            </a:p>
          </p:txBody>
        </p:sp>
        <p:sp>
          <p:nvSpPr>
            <p:cNvPr id="1646" name="Google Shape;1646;p40"/>
            <p:cNvSpPr/>
            <p:nvPr/>
          </p:nvSpPr>
          <p:spPr>
            <a:xfrm>
              <a:off x="6233500" y="3142175"/>
              <a:ext cx="7825" cy="683375"/>
            </a:xfrm>
            <a:custGeom>
              <a:avLst/>
              <a:gdLst/>
              <a:ahLst/>
              <a:cxnLst/>
              <a:rect l="l" t="t" r="r" b="b"/>
              <a:pathLst>
                <a:path w="313" h="27335" extrusionOk="0">
                  <a:moveTo>
                    <a:pt x="1" y="0"/>
                  </a:moveTo>
                  <a:lnTo>
                    <a:pt x="1" y="27334"/>
                  </a:lnTo>
                  <a:lnTo>
                    <a:pt x="313" y="27334"/>
                  </a:lnTo>
                  <a:lnTo>
                    <a:pt x="313" y="0"/>
                  </a:lnTo>
                  <a:close/>
                </a:path>
              </a:pathLst>
            </a:custGeom>
            <a:solidFill>
              <a:schemeClr val="lt2"/>
            </a:solidFill>
            <a:ln>
              <a:noFill/>
            </a:ln>
          </p:spPr>
          <p:txBody>
            <a:bodyPr spcFirstLastPara="1" wrap="square" lIns="170660" tIns="170660" rIns="170660" bIns="170660" anchor="ctr" anchorCtr="0">
              <a:noAutofit/>
            </a:bodyPr>
            <a:lstStyle/>
            <a:p>
              <a:endParaRPr sz="4097"/>
            </a:p>
          </p:txBody>
        </p:sp>
        <p:sp>
          <p:nvSpPr>
            <p:cNvPr id="1647" name="Google Shape;1647;p40"/>
            <p:cNvSpPr/>
            <p:nvPr/>
          </p:nvSpPr>
          <p:spPr>
            <a:xfrm>
              <a:off x="6259375" y="3142175"/>
              <a:ext cx="8050" cy="683375"/>
            </a:xfrm>
            <a:custGeom>
              <a:avLst/>
              <a:gdLst/>
              <a:ahLst/>
              <a:cxnLst/>
              <a:rect l="l" t="t" r="r" b="b"/>
              <a:pathLst>
                <a:path w="322" h="27335" extrusionOk="0">
                  <a:moveTo>
                    <a:pt x="0" y="0"/>
                  </a:moveTo>
                  <a:lnTo>
                    <a:pt x="0" y="27334"/>
                  </a:lnTo>
                  <a:lnTo>
                    <a:pt x="322" y="27334"/>
                  </a:lnTo>
                  <a:lnTo>
                    <a:pt x="322" y="0"/>
                  </a:lnTo>
                  <a:close/>
                </a:path>
              </a:pathLst>
            </a:custGeom>
            <a:solidFill>
              <a:schemeClr val="lt2"/>
            </a:solidFill>
            <a:ln>
              <a:noFill/>
            </a:ln>
          </p:spPr>
          <p:txBody>
            <a:bodyPr spcFirstLastPara="1" wrap="square" lIns="170660" tIns="170660" rIns="170660" bIns="170660" anchor="ctr" anchorCtr="0">
              <a:noAutofit/>
            </a:bodyPr>
            <a:lstStyle/>
            <a:p>
              <a:endParaRPr sz="4097"/>
            </a:p>
          </p:txBody>
        </p:sp>
        <p:sp>
          <p:nvSpPr>
            <p:cNvPr id="1648" name="Google Shape;1648;p40"/>
            <p:cNvSpPr/>
            <p:nvPr/>
          </p:nvSpPr>
          <p:spPr>
            <a:xfrm>
              <a:off x="6080950" y="3121425"/>
              <a:ext cx="209000" cy="6725"/>
            </a:xfrm>
            <a:custGeom>
              <a:avLst/>
              <a:gdLst/>
              <a:ahLst/>
              <a:cxnLst/>
              <a:rect l="l" t="t" r="r" b="b"/>
              <a:pathLst>
                <a:path w="8360" h="269" extrusionOk="0">
                  <a:moveTo>
                    <a:pt x="1" y="1"/>
                  </a:moveTo>
                  <a:lnTo>
                    <a:pt x="1" y="268"/>
                  </a:lnTo>
                  <a:lnTo>
                    <a:pt x="8360" y="268"/>
                  </a:lnTo>
                  <a:lnTo>
                    <a:pt x="8360" y="1"/>
                  </a:lnTo>
                  <a:close/>
                </a:path>
              </a:pathLst>
            </a:custGeom>
            <a:solidFill>
              <a:schemeClr val="lt2"/>
            </a:solidFill>
            <a:ln>
              <a:noFill/>
            </a:ln>
          </p:spPr>
          <p:txBody>
            <a:bodyPr spcFirstLastPara="1" wrap="square" lIns="170660" tIns="170660" rIns="170660" bIns="170660" anchor="ctr" anchorCtr="0">
              <a:noAutofit/>
            </a:bodyPr>
            <a:lstStyle/>
            <a:p>
              <a:endParaRPr sz="4097"/>
            </a:p>
          </p:txBody>
        </p:sp>
        <p:sp>
          <p:nvSpPr>
            <p:cNvPr id="1649" name="Google Shape;1649;p40"/>
            <p:cNvSpPr/>
            <p:nvPr/>
          </p:nvSpPr>
          <p:spPr>
            <a:xfrm>
              <a:off x="6080950" y="3832200"/>
              <a:ext cx="209000" cy="6725"/>
            </a:xfrm>
            <a:custGeom>
              <a:avLst/>
              <a:gdLst/>
              <a:ahLst/>
              <a:cxnLst/>
              <a:rect l="l" t="t" r="r" b="b"/>
              <a:pathLst>
                <a:path w="8360" h="269" extrusionOk="0">
                  <a:moveTo>
                    <a:pt x="1" y="1"/>
                  </a:moveTo>
                  <a:lnTo>
                    <a:pt x="1" y="268"/>
                  </a:lnTo>
                  <a:lnTo>
                    <a:pt x="8360" y="268"/>
                  </a:lnTo>
                  <a:lnTo>
                    <a:pt x="8360" y="1"/>
                  </a:lnTo>
                  <a:close/>
                </a:path>
              </a:pathLst>
            </a:custGeom>
            <a:solidFill>
              <a:schemeClr val="lt2"/>
            </a:solidFill>
            <a:ln>
              <a:noFill/>
            </a:ln>
          </p:spPr>
          <p:txBody>
            <a:bodyPr spcFirstLastPara="1" wrap="square" lIns="170660" tIns="170660" rIns="170660" bIns="170660" anchor="ctr" anchorCtr="0">
              <a:noAutofit/>
            </a:bodyPr>
            <a:lstStyle/>
            <a:p>
              <a:endParaRPr sz="4097"/>
            </a:p>
          </p:txBody>
        </p:sp>
        <p:sp>
          <p:nvSpPr>
            <p:cNvPr id="1650" name="Google Shape;1650;p40"/>
            <p:cNvSpPr/>
            <p:nvPr/>
          </p:nvSpPr>
          <p:spPr>
            <a:xfrm>
              <a:off x="6046150" y="3028200"/>
              <a:ext cx="278825" cy="6725"/>
            </a:xfrm>
            <a:custGeom>
              <a:avLst/>
              <a:gdLst/>
              <a:ahLst/>
              <a:cxnLst/>
              <a:rect l="l" t="t" r="r" b="b"/>
              <a:pathLst>
                <a:path w="11153" h="269" extrusionOk="0">
                  <a:moveTo>
                    <a:pt x="1" y="1"/>
                  </a:moveTo>
                  <a:lnTo>
                    <a:pt x="1" y="268"/>
                  </a:lnTo>
                  <a:lnTo>
                    <a:pt x="11152" y="268"/>
                  </a:lnTo>
                  <a:lnTo>
                    <a:pt x="11152" y="1"/>
                  </a:lnTo>
                  <a:close/>
                </a:path>
              </a:pathLst>
            </a:custGeom>
            <a:solidFill>
              <a:schemeClr val="lt2"/>
            </a:solidFill>
            <a:ln>
              <a:noFill/>
            </a:ln>
          </p:spPr>
          <p:txBody>
            <a:bodyPr spcFirstLastPara="1" wrap="square" lIns="170660" tIns="170660" rIns="170660" bIns="170660" anchor="ctr" anchorCtr="0">
              <a:noAutofit/>
            </a:bodyPr>
            <a:lstStyle/>
            <a:p>
              <a:endParaRPr sz="4097"/>
            </a:p>
          </p:txBody>
        </p:sp>
        <p:sp>
          <p:nvSpPr>
            <p:cNvPr id="1651" name="Google Shape;1651;p40"/>
            <p:cNvSpPr/>
            <p:nvPr/>
          </p:nvSpPr>
          <p:spPr>
            <a:xfrm>
              <a:off x="4725400" y="3838900"/>
              <a:ext cx="1630800" cy="28800"/>
            </a:xfrm>
            <a:custGeom>
              <a:avLst/>
              <a:gdLst/>
              <a:ahLst/>
              <a:cxnLst/>
              <a:rect l="l" t="t" r="r" b="b"/>
              <a:pathLst>
                <a:path w="65232" h="1152" extrusionOk="0">
                  <a:moveTo>
                    <a:pt x="0" y="0"/>
                  </a:moveTo>
                  <a:lnTo>
                    <a:pt x="0" y="1151"/>
                  </a:lnTo>
                  <a:lnTo>
                    <a:pt x="65231" y="1151"/>
                  </a:lnTo>
                  <a:lnTo>
                    <a:pt x="65231" y="0"/>
                  </a:lnTo>
                  <a:close/>
                </a:path>
              </a:pathLst>
            </a:custGeom>
            <a:solidFill>
              <a:schemeClr val="accent2"/>
            </a:solidFill>
            <a:ln>
              <a:noFill/>
            </a:ln>
          </p:spPr>
          <p:txBody>
            <a:bodyPr spcFirstLastPara="1" wrap="square" lIns="170660" tIns="170660" rIns="170660" bIns="170660" anchor="ctr" anchorCtr="0">
              <a:noAutofit/>
            </a:bodyPr>
            <a:lstStyle/>
            <a:p>
              <a:endParaRPr sz="4097"/>
            </a:p>
          </p:txBody>
        </p:sp>
        <p:sp>
          <p:nvSpPr>
            <p:cNvPr id="1652" name="Google Shape;1652;p40"/>
            <p:cNvSpPr/>
            <p:nvPr/>
          </p:nvSpPr>
          <p:spPr>
            <a:xfrm>
              <a:off x="4725400" y="3863875"/>
              <a:ext cx="1630800" cy="3825"/>
            </a:xfrm>
            <a:custGeom>
              <a:avLst/>
              <a:gdLst/>
              <a:ahLst/>
              <a:cxnLst/>
              <a:rect l="l" t="t" r="r" b="b"/>
              <a:pathLst>
                <a:path w="65232" h="153" extrusionOk="0">
                  <a:moveTo>
                    <a:pt x="0" y="1"/>
                  </a:moveTo>
                  <a:lnTo>
                    <a:pt x="0" y="152"/>
                  </a:lnTo>
                  <a:lnTo>
                    <a:pt x="65231" y="152"/>
                  </a:lnTo>
                  <a:lnTo>
                    <a:pt x="65231" y="1"/>
                  </a:lnTo>
                  <a:close/>
                </a:path>
              </a:pathLst>
            </a:custGeom>
            <a:solidFill>
              <a:schemeClr val="lt2"/>
            </a:solidFill>
            <a:ln>
              <a:noFill/>
            </a:ln>
          </p:spPr>
          <p:txBody>
            <a:bodyPr spcFirstLastPara="1" wrap="square" lIns="170660" tIns="170660" rIns="170660" bIns="170660" anchor="ctr" anchorCtr="0">
              <a:noAutofit/>
            </a:bodyPr>
            <a:lstStyle/>
            <a:p>
              <a:endParaRPr sz="4097"/>
            </a:p>
          </p:txBody>
        </p:sp>
        <p:sp>
          <p:nvSpPr>
            <p:cNvPr id="1653" name="Google Shape;1653;p40"/>
            <p:cNvSpPr/>
            <p:nvPr/>
          </p:nvSpPr>
          <p:spPr>
            <a:xfrm>
              <a:off x="4692400" y="3867225"/>
              <a:ext cx="1696800" cy="28800"/>
            </a:xfrm>
            <a:custGeom>
              <a:avLst/>
              <a:gdLst/>
              <a:ahLst/>
              <a:cxnLst/>
              <a:rect l="l" t="t" r="r" b="b"/>
              <a:pathLst>
                <a:path w="67872" h="1152" extrusionOk="0">
                  <a:moveTo>
                    <a:pt x="0" y="0"/>
                  </a:moveTo>
                  <a:lnTo>
                    <a:pt x="0" y="1151"/>
                  </a:lnTo>
                  <a:lnTo>
                    <a:pt x="67871" y="1151"/>
                  </a:lnTo>
                  <a:lnTo>
                    <a:pt x="67871" y="0"/>
                  </a:lnTo>
                  <a:close/>
                </a:path>
              </a:pathLst>
            </a:custGeom>
            <a:solidFill>
              <a:schemeClr val="accent2"/>
            </a:solidFill>
            <a:ln>
              <a:noFill/>
            </a:ln>
          </p:spPr>
          <p:txBody>
            <a:bodyPr spcFirstLastPara="1" wrap="square" lIns="170660" tIns="170660" rIns="170660" bIns="170660" anchor="ctr" anchorCtr="0">
              <a:noAutofit/>
            </a:bodyPr>
            <a:lstStyle/>
            <a:p>
              <a:endParaRPr sz="4097"/>
            </a:p>
          </p:txBody>
        </p:sp>
        <p:sp>
          <p:nvSpPr>
            <p:cNvPr id="1654" name="Google Shape;1654;p40"/>
            <p:cNvSpPr/>
            <p:nvPr/>
          </p:nvSpPr>
          <p:spPr>
            <a:xfrm>
              <a:off x="4692400" y="3892200"/>
              <a:ext cx="1696800" cy="3825"/>
            </a:xfrm>
            <a:custGeom>
              <a:avLst/>
              <a:gdLst/>
              <a:ahLst/>
              <a:cxnLst/>
              <a:rect l="l" t="t" r="r" b="b"/>
              <a:pathLst>
                <a:path w="67872" h="153" extrusionOk="0">
                  <a:moveTo>
                    <a:pt x="0" y="0"/>
                  </a:moveTo>
                  <a:lnTo>
                    <a:pt x="0" y="152"/>
                  </a:lnTo>
                  <a:lnTo>
                    <a:pt x="67871" y="152"/>
                  </a:lnTo>
                  <a:lnTo>
                    <a:pt x="67871" y="0"/>
                  </a:lnTo>
                  <a:close/>
                </a:path>
              </a:pathLst>
            </a:custGeom>
            <a:solidFill>
              <a:schemeClr val="lt2"/>
            </a:solidFill>
            <a:ln>
              <a:noFill/>
            </a:ln>
          </p:spPr>
          <p:txBody>
            <a:bodyPr spcFirstLastPara="1" wrap="square" lIns="170660" tIns="170660" rIns="170660" bIns="170660" anchor="ctr" anchorCtr="0">
              <a:noAutofit/>
            </a:bodyPr>
            <a:lstStyle/>
            <a:p>
              <a:endParaRPr sz="4097"/>
            </a:p>
          </p:txBody>
        </p:sp>
        <p:sp>
          <p:nvSpPr>
            <p:cNvPr id="1655" name="Google Shape;1655;p40"/>
            <p:cNvSpPr/>
            <p:nvPr/>
          </p:nvSpPr>
          <p:spPr>
            <a:xfrm>
              <a:off x="4665850" y="3895550"/>
              <a:ext cx="1749675" cy="28800"/>
            </a:xfrm>
            <a:custGeom>
              <a:avLst/>
              <a:gdLst/>
              <a:ahLst/>
              <a:cxnLst/>
              <a:rect l="l" t="t" r="r" b="b"/>
              <a:pathLst>
                <a:path w="69987" h="1152" extrusionOk="0">
                  <a:moveTo>
                    <a:pt x="1" y="0"/>
                  </a:moveTo>
                  <a:lnTo>
                    <a:pt x="1" y="1151"/>
                  </a:lnTo>
                  <a:lnTo>
                    <a:pt x="69986" y="1151"/>
                  </a:lnTo>
                  <a:lnTo>
                    <a:pt x="69986" y="0"/>
                  </a:lnTo>
                  <a:close/>
                </a:path>
              </a:pathLst>
            </a:custGeom>
            <a:solidFill>
              <a:schemeClr val="accent2"/>
            </a:solidFill>
            <a:ln>
              <a:noFill/>
            </a:ln>
          </p:spPr>
          <p:txBody>
            <a:bodyPr spcFirstLastPara="1" wrap="square" lIns="170660" tIns="170660" rIns="170660" bIns="170660" anchor="ctr" anchorCtr="0">
              <a:noAutofit/>
            </a:bodyPr>
            <a:lstStyle/>
            <a:p>
              <a:endParaRPr sz="4097"/>
            </a:p>
          </p:txBody>
        </p:sp>
        <p:sp>
          <p:nvSpPr>
            <p:cNvPr id="1656" name="Google Shape;1656;p40"/>
            <p:cNvSpPr/>
            <p:nvPr/>
          </p:nvSpPr>
          <p:spPr>
            <a:xfrm>
              <a:off x="4665850" y="3920525"/>
              <a:ext cx="1749675" cy="3825"/>
            </a:xfrm>
            <a:custGeom>
              <a:avLst/>
              <a:gdLst/>
              <a:ahLst/>
              <a:cxnLst/>
              <a:rect l="l" t="t" r="r" b="b"/>
              <a:pathLst>
                <a:path w="69987" h="153" extrusionOk="0">
                  <a:moveTo>
                    <a:pt x="1" y="0"/>
                  </a:moveTo>
                  <a:lnTo>
                    <a:pt x="1" y="152"/>
                  </a:lnTo>
                  <a:lnTo>
                    <a:pt x="69986" y="152"/>
                  </a:lnTo>
                  <a:lnTo>
                    <a:pt x="69986" y="0"/>
                  </a:lnTo>
                  <a:close/>
                </a:path>
              </a:pathLst>
            </a:custGeom>
            <a:solidFill>
              <a:schemeClr val="lt2"/>
            </a:solidFill>
            <a:ln>
              <a:noFill/>
            </a:ln>
          </p:spPr>
          <p:txBody>
            <a:bodyPr spcFirstLastPara="1" wrap="square" lIns="170660" tIns="170660" rIns="170660" bIns="170660" anchor="ctr" anchorCtr="0">
              <a:noAutofit/>
            </a:bodyPr>
            <a:lstStyle/>
            <a:p>
              <a:endParaRPr sz="4097"/>
            </a:p>
          </p:txBody>
        </p:sp>
        <p:sp>
          <p:nvSpPr>
            <p:cNvPr id="1657" name="Google Shape;1657;p40"/>
            <p:cNvSpPr/>
            <p:nvPr/>
          </p:nvSpPr>
          <p:spPr>
            <a:xfrm>
              <a:off x="4647350" y="3923875"/>
              <a:ext cx="1786900" cy="29000"/>
            </a:xfrm>
            <a:custGeom>
              <a:avLst/>
              <a:gdLst/>
              <a:ahLst/>
              <a:cxnLst/>
              <a:rect l="l" t="t" r="r" b="b"/>
              <a:pathLst>
                <a:path w="71476" h="1160" extrusionOk="0">
                  <a:moveTo>
                    <a:pt x="0" y="0"/>
                  </a:moveTo>
                  <a:lnTo>
                    <a:pt x="0" y="1160"/>
                  </a:lnTo>
                  <a:lnTo>
                    <a:pt x="71475" y="1160"/>
                  </a:lnTo>
                  <a:lnTo>
                    <a:pt x="71475" y="0"/>
                  </a:lnTo>
                  <a:close/>
                </a:path>
              </a:pathLst>
            </a:custGeom>
            <a:solidFill>
              <a:schemeClr val="accent2"/>
            </a:solidFill>
            <a:ln>
              <a:noFill/>
            </a:ln>
          </p:spPr>
          <p:txBody>
            <a:bodyPr spcFirstLastPara="1" wrap="square" lIns="170660" tIns="170660" rIns="170660" bIns="170660" anchor="ctr" anchorCtr="0">
              <a:noAutofit/>
            </a:bodyPr>
            <a:lstStyle/>
            <a:p>
              <a:endParaRPr sz="4097"/>
            </a:p>
          </p:txBody>
        </p:sp>
        <p:sp>
          <p:nvSpPr>
            <p:cNvPr id="1658" name="Google Shape;1658;p40"/>
            <p:cNvSpPr/>
            <p:nvPr/>
          </p:nvSpPr>
          <p:spPr>
            <a:xfrm>
              <a:off x="4647350" y="3949075"/>
              <a:ext cx="1786900" cy="3800"/>
            </a:xfrm>
            <a:custGeom>
              <a:avLst/>
              <a:gdLst/>
              <a:ahLst/>
              <a:cxnLst/>
              <a:rect l="l" t="t" r="r" b="b"/>
              <a:pathLst>
                <a:path w="71476" h="152" extrusionOk="0">
                  <a:moveTo>
                    <a:pt x="0" y="0"/>
                  </a:moveTo>
                  <a:lnTo>
                    <a:pt x="0" y="152"/>
                  </a:lnTo>
                  <a:lnTo>
                    <a:pt x="71475" y="152"/>
                  </a:lnTo>
                  <a:lnTo>
                    <a:pt x="71475" y="0"/>
                  </a:lnTo>
                  <a:close/>
                </a:path>
              </a:pathLst>
            </a:custGeom>
            <a:solidFill>
              <a:schemeClr val="lt2"/>
            </a:solidFill>
            <a:ln>
              <a:noFill/>
            </a:ln>
          </p:spPr>
          <p:txBody>
            <a:bodyPr spcFirstLastPara="1" wrap="square" lIns="170660" tIns="170660" rIns="170660" bIns="170660" anchor="ctr" anchorCtr="0">
              <a:noAutofit/>
            </a:bodyPr>
            <a:lstStyle/>
            <a:p>
              <a:endParaRPr sz="4097"/>
            </a:p>
          </p:txBody>
        </p:sp>
        <p:sp>
          <p:nvSpPr>
            <p:cNvPr id="1659" name="Google Shape;1659;p40"/>
            <p:cNvSpPr/>
            <p:nvPr/>
          </p:nvSpPr>
          <p:spPr>
            <a:xfrm>
              <a:off x="4620125" y="3952425"/>
              <a:ext cx="1841325" cy="28775"/>
            </a:xfrm>
            <a:custGeom>
              <a:avLst/>
              <a:gdLst/>
              <a:ahLst/>
              <a:cxnLst/>
              <a:rect l="l" t="t" r="r" b="b"/>
              <a:pathLst>
                <a:path w="73653" h="1151" extrusionOk="0">
                  <a:moveTo>
                    <a:pt x="1" y="0"/>
                  </a:moveTo>
                  <a:lnTo>
                    <a:pt x="1" y="1151"/>
                  </a:lnTo>
                  <a:lnTo>
                    <a:pt x="73653" y="1151"/>
                  </a:lnTo>
                  <a:lnTo>
                    <a:pt x="73653" y="0"/>
                  </a:lnTo>
                  <a:close/>
                </a:path>
              </a:pathLst>
            </a:custGeom>
            <a:solidFill>
              <a:schemeClr val="accent2"/>
            </a:solidFill>
            <a:ln>
              <a:noFill/>
            </a:ln>
          </p:spPr>
          <p:txBody>
            <a:bodyPr spcFirstLastPara="1" wrap="square" lIns="170660" tIns="170660" rIns="170660" bIns="170660" anchor="ctr" anchorCtr="0">
              <a:noAutofit/>
            </a:bodyPr>
            <a:lstStyle/>
            <a:p>
              <a:endParaRPr sz="4097"/>
            </a:p>
          </p:txBody>
        </p:sp>
        <p:sp>
          <p:nvSpPr>
            <p:cNvPr id="1660" name="Google Shape;1660;p40"/>
            <p:cNvSpPr/>
            <p:nvPr/>
          </p:nvSpPr>
          <p:spPr>
            <a:xfrm>
              <a:off x="4620125" y="3977400"/>
              <a:ext cx="1841325" cy="3800"/>
            </a:xfrm>
            <a:custGeom>
              <a:avLst/>
              <a:gdLst/>
              <a:ahLst/>
              <a:cxnLst/>
              <a:rect l="l" t="t" r="r" b="b"/>
              <a:pathLst>
                <a:path w="73653" h="152" extrusionOk="0">
                  <a:moveTo>
                    <a:pt x="1" y="0"/>
                  </a:moveTo>
                  <a:lnTo>
                    <a:pt x="1" y="152"/>
                  </a:lnTo>
                  <a:lnTo>
                    <a:pt x="73653" y="152"/>
                  </a:lnTo>
                  <a:lnTo>
                    <a:pt x="73653" y="0"/>
                  </a:lnTo>
                  <a:close/>
                </a:path>
              </a:pathLst>
            </a:custGeom>
            <a:solidFill>
              <a:schemeClr val="lt2"/>
            </a:solidFill>
            <a:ln>
              <a:noFill/>
            </a:ln>
          </p:spPr>
          <p:txBody>
            <a:bodyPr spcFirstLastPara="1" wrap="square" lIns="170660" tIns="170660" rIns="170660" bIns="170660" anchor="ctr" anchorCtr="0">
              <a:noAutofit/>
            </a:bodyPr>
            <a:lstStyle/>
            <a:p>
              <a:endParaRPr sz="4097"/>
            </a:p>
          </p:txBody>
        </p:sp>
        <p:sp>
          <p:nvSpPr>
            <p:cNvPr id="1661" name="Google Shape;1661;p40"/>
            <p:cNvSpPr/>
            <p:nvPr/>
          </p:nvSpPr>
          <p:spPr>
            <a:xfrm>
              <a:off x="4600050" y="3980750"/>
              <a:ext cx="1881250" cy="28775"/>
            </a:xfrm>
            <a:custGeom>
              <a:avLst/>
              <a:gdLst/>
              <a:ahLst/>
              <a:cxnLst/>
              <a:rect l="l" t="t" r="r" b="b"/>
              <a:pathLst>
                <a:path w="75250" h="1151" extrusionOk="0">
                  <a:moveTo>
                    <a:pt x="1" y="0"/>
                  </a:moveTo>
                  <a:lnTo>
                    <a:pt x="1" y="1151"/>
                  </a:lnTo>
                  <a:lnTo>
                    <a:pt x="75250" y="1151"/>
                  </a:lnTo>
                  <a:lnTo>
                    <a:pt x="75250" y="0"/>
                  </a:lnTo>
                  <a:close/>
                </a:path>
              </a:pathLst>
            </a:custGeom>
            <a:solidFill>
              <a:schemeClr val="accent2"/>
            </a:solidFill>
            <a:ln>
              <a:noFill/>
            </a:ln>
          </p:spPr>
          <p:txBody>
            <a:bodyPr spcFirstLastPara="1" wrap="square" lIns="170660" tIns="170660" rIns="170660" bIns="170660" anchor="ctr" anchorCtr="0">
              <a:noAutofit/>
            </a:bodyPr>
            <a:lstStyle/>
            <a:p>
              <a:endParaRPr sz="4097"/>
            </a:p>
          </p:txBody>
        </p:sp>
        <p:sp>
          <p:nvSpPr>
            <p:cNvPr id="1662" name="Google Shape;1662;p40"/>
            <p:cNvSpPr/>
            <p:nvPr/>
          </p:nvSpPr>
          <p:spPr>
            <a:xfrm>
              <a:off x="4600050" y="4005725"/>
              <a:ext cx="1881250" cy="3800"/>
            </a:xfrm>
            <a:custGeom>
              <a:avLst/>
              <a:gdLst/>
              <a:ahLst/>
              <a:cxnLst/>
              <a:rect l="l" t="t" r="r" b="b"/>
              <a:pathLst>
                <a:path w="75250" h="152" extrusionOk="0">
                  <a:moveTo>
                    <a:pt x="1" y="0"/>
                  </a:moveTo>
                  <a:lnTo>
                    <a:pt x="1" y="152"/>
                  </a:lnTo>
                  <a:lnTo>
                    <a:pt x="75250" y="152"/>
                  </a:lnTo>
                  <a:lnTo>
                    <a:pt x="75250" y="0"/>
                  </a:lnTo>
                  <a:close/>
                </a:path>
              </a:pathLst>
            </a:custGeom>
            <a:solidFill>
              <a:schemeClr val="lt2"/>
            </a:solidFill>
            <a:ln>
              <a:noFill/>
            </a:ln>
          </p:spPr>
          <p:txBody>
            <a:bodyPr spcFirstLastPara="1" wrap="square" lIns="170660" tIns="170660" rIns="170660" bIns="170660" anchor="ctr" anchorCtr="0">
              <a:noAutofit/>
            </a:bodyPr>
            <a:lstStyle/>
            <a:p>
              <a:endParaRPr sz="4097"/>
            </a:p>
          </p:txBody>
        </p:sp>
        <p:sp>
          <p:nvSpPr>
            <p:cNvPr id="1663" name="Google Shape;1663;p40"/>
            <p:cNvSpPr/>
            <p:nvPr/>
          </p:nvSpPr>
          <p:spPr>
            <a:xfrm>
              <a:off x="4579550" y="4009075"/>
              <a:ext cx="1922500" cy="28775"/>
            </a:xfrm>
            <a:custGeom>
              <a:avLst/>
              <a:gdLst/>
              <a:ahLst/>
              <a:cxnLst/>
              <a:rect l="l" t="t" r="r" b="b"/>
              <a:pathLst>
                <a:path w="76900" h="1151" extrusionOk="0">
                  <a:moveTo>
                    <a:pt x="0" y="0"/>
                  </a:moveTo>
                  <a:lnTo>
                    <a:pt x="0" y="1151"/>
                  </a:lnTo>
                  <a:lnTo>
                    <a:pt x="76899" y="1151"/>
                  </a:lnTo>
                  <a:lnTo>
                    <a:pt x="76899" y="0"/>
                  </a:lnTo>
                  <a:close/>
                </a:path>
              </a:pathLst>
            </a:custGeom>
            <a:solidFill>
              <a:schemeClr val="accent2"/>
            </a:solidFill>
            <a:ln>
              <a:noFill/>
            </a:ln>
          </p:spPr>
          <p:txBody>
            <a:bodyPr spcFirstLastPara="1" wrap="square" lIns="170660" tIns="170660" rIns="170660" bIns="170660" anchor="ctr" anchorCtr="0">
              <a:noAutofit/>
            </a:bodyPr>
            <a:lstStyle/>
            <a:p>
              <a:endParaRPr sz="4097"/>
            </a:p>
          </p:txBody>
        </p:sp>
        <p:sp>
          <p:nvSpPr>
            <p:cNvPr id="1664" name="Google Shape;1664;p40"/>
            <p:cNvSpPr/>
            <p:nvPr/>
          </p:nvSpPr>
          <p:spPr>
            <a:xfrm>
              <a:off x="4579550" y="4034050"/>
              <a:ext cx="1922500" cy="3800"/>
            </a:xfrm>
            <a:custGeom>
              <a:avLst/>
              <a:gdLst/>
              <a:ahLst/>
              <a:cxnLst/>
              <a:rect l="l" t="t" r="r" b="b"/>
              <a:pathLst>
                <a:path w="76900" h="152" extrusionOk="0">
                  <a:moveTo>
                    <a:pt x="0" y="0"/>
                  </a:moveTo>
                  <a:lnTo>
                    <a:pt x="0" y="152"/>
                  </a:lnTo>
                  <a:lnTo>
                    <a:pt x="76899" y="152"/>
                  </a:lnTo>
                  <a:lnTo>
                    <a:pt x="76899" y="0"/>
                  </a:lnTo>
                  <a:close/>
                </a:path>
              </a:pathLst>
            </a:custGeom>
            <a:solidFill>
              <a:schemeClr val="lt2"/>
            </a:solidFill>
            <a:ln>
              <a:noFill/>
            </a:ln>
          </p:spPr>
          <p:txBody>
            <a:bodyPr spcFirstLastPara="1" wrap="square" lIns="170660" tIns="170660" rIns="170660" bIns="170660" anchor="ctr" anchorCtr="0">
              <a:noAutofit/>
            </a:bodyPr>
            <a:lstStyle/>
            <a:p>
              <a:endParaRPr sz="4097"/>
            </a:p>
          </p:txBody>
        </p:sp>
        <p:sp>
          <p:nvSpPr>
            <p:cNvPr id="1665" name="Google Shape;1665;p40"/>
            <p:cNvSpPr/>
            <p:nvPr/>
          </p:nvSpPr>
          <p:spPr>
            <a:xfrm>
              <a:off x="4496125" y="2117825"/>
              <a:ext cx="2089325" cy="705450"/>
            </a:xfrm>
            <a:custGeom>
              <a:avLst/>
              <a:gdLst/>
              <a:ahLst/>
              <a:cxnLst/>
              <a:rect l="l" t="t" r="r" b="b"/>
              <a:pathLst>
                <a:path w="83573" h="28218" extrusionOk="0">
                  <a:moveTo>
                    <a:pt x="41787" y="0"/>
                  </a:moveTo>
                  <a:lnTo>
                    <a:pt x="1" y="28217"/>
                  </a:lnTo>
                  <a:lnTo>
                    <a:pt x="83573" y="28217"/>
                  </a:lnTo>
                  <a:lnTo>
                    <a:pt x="41787" y="0"/>
                  </a:lnTo>
                  <a:close/>
                </a:path>
              </a:pathLst>
            </a:custGeom>
            <a:solidFill>
              <a:schemeClr val="accent2"/>
            </a:solidFill>
            <a:ln>
              <a:noFill/>
            </a:ln>
          </p:spPr>
          <p:txBody>
            <a:bodyPr spcFirstLastPara="1" wrap="square" lIns="170660" tIns="170660" rIns="170660" bIns="170660" anchor="ctr" anchorCtr="0">
              <a:noAutofit/>
            </a:bodyPr>
            <a:lstStyle/>
            <a:p>
              <a:endParaRPr sz="4097"/>
            </a:p>
          </p:txBody>
        </p:sp>
        <p:sp>
          <p:nvSpPr>
            <p:cNvPr id="1666" name="Google Shape;1666;p40"/>
            <p:cNvSpPr/>
            <p:nvPr/>
          </p:nvSpPr>
          <p:spPr>
            <a:xfrm>
              <a:off x="4763750" y="2216825"/>
              <a:ext cx="1554075" cy="524600"/>
            </a:xfrm>
            <a:custGeom>
              <a:avLst/>
              <a:gdLst/>
              <a:ahLst/>
              <a:cxnLst/>
              <a:rect l="l" t="t" r="r" b="b"/>
              <a:pathLst>
                <a:path w="62163" h="20984" extrusionOk="0">
                  <a:moveTo>
                    <a:pt x="31082" y="1"/>
                  </a:moveTo>
                  <a:lnTo>
                    <a:pt x="1" y="20983"/>
                  </a:lnTo>
                  <a:lnTo>
                    <a:pt x="62163" y="20983"/>
                  </a:lnTo>
                  <a:lnTo>
                    <a:pt x="31082" y="1"/>
                  </a:lnTo>
                  <a:close/>
                </a:path>
              </a:pathLst>
            </a:custGeom>
            <a:solidFill>
              <a:schemeClr val="accent2"/>
            </a:solidFill>
            <a:ln>
              <a:noFill/>
            </a:ln>
          </p:spPr>
          <p:txBody>
            <a:bodyPr spcFirstLastPara="1" wrap="square" lIns="170660" tIns="170660" rIns="170660" bIns="170660" anchor="ctr" anchorCtr="0">
              <a:noAutofit/>
            </a:bodyPr>
            <a:lstStyle/>
            <a:p>
              <a:endParaRPr sz="4097"/>
            </a:p>
          </p:txBody>
        </p:sp>
        <p:sp>
          <p:nvSpPr>
            <p:cNvPr id="1667" name="Google Shape;1667;p40"/>
            <p:cNvSpPr/>
            <p:nvPr/>
          </p:nvSpPr>
          <p:spPr>
            <a:xfrm>
              <a:off x="4763750" y="2216825"/>
              <a:ext cx="1554075" cy="524600"/>
            </a:xfrm>
            <a:custGeom>
              <a:avLst/>
              <a:gdLst/>
              <a:ahLst/>
              <a:cxnLst/>
              <a:rect l="l" t="t" r="r" b="b"/>
              <a:pathLst>
                <a:path w="62163" h="20984" extrusionOk="0">
                  <a:moveTo>
                    <a:pt x="31082" y="1"/>
                  </a:moveTo>
                  <a:lnTo>
                    <a:pt x="1" y="20983"/>
                  </a:lnTo>
                  <a:lnTo>
                    <a:pt x="1428" y="20983"/>
                  </a:lnTo>
                  <a:lnTo>
                    <a:pt x="31082" y="964"/>
                  </a:lnTo>
                  <a:lnTo>
                    <a:pt x="60735" y="20983"/>
                  </a:lnTo>
                  <a:lnTo>
                    <a:pt x="62163" y="20983"/>
                  </a:lnTo>
                  <a:lnTo>
                    <a:pt x="31082" y="1"/>
                  </a:lnTo>
                  <a:close/>
                </a:path>
              </a:pathLst>
            </a:custGeom>
            <a:solidFill>
              <a:schemeClr val="lt2"/>
            </a:solidFill>
            <a:ln>
              <a:noFill/>
            </a:ln>
          </p:spPr>
          <p:txBody>
            <a:bodyPr spcFirstLastPara="1" wrap="square" lIns="170660" tIns="170660" rIns="170660" bIns="170660" anchor="ctr" anchorCtr="0">
              <a:noAutofit/>
            </a:bodyPr>
            <a:lstStyle/>
            <a:p>
              <a:endParaRPr sz="4097"/>
            </a:p>
          </p:txBody>
        </p:sp>
        <p:sp>
          <p:nvSpPr>
            <p:cNvPr id="1668" name="Google Shape;1668;p40"/>
            <p:cNvSpPr/>
            <p:nvPr/>
          </p:nvSpPr>
          <p:spPr>
            <a:xfrm>
              <a:off x="5368600" y="2341050"/>
              <a:ext cx="357975" cy="358000"/>
            </a:xfrm>
            <a:custGeom>
              <a:avLst/>
              <a:gdLst/>
              <a:ahLst/>
              <a:cxnLst/>
              <a:rect l="l" t="t" r="r" b="b"/>
              <a:pathLst>
                <a:path w="14319" h="14320" extrusionOk="0">
                  <a:moveTo>
                    <a:pt x="7155" y="1"/>
                  </a:moveTo>
                  <a:cubicBezTo>
                    <a:pt x="3203" y="1"/>
                    <a:pt x="1" y="3204"/>
                    <a:pt x="1" y="7156"/>
                  </a:cubicBezTo>
                  <a:cubicBezTo>
                    <a:pt x="1" y="11108"/>
                    <a:pt x="3203" y="14319"/>
                    <a:pt x="7155" y="14319"/>
                  </a:cubicBezTo>
                  <a:cubicBezTo>
                    <a:pt x="11107" y="14319"/>
                    <a:pt x="14319" y="11108"/>
                    <a:pt x="14319" y="7156"/>
                  </a:cubicBezTo>
                  <a:cubicBezTo>
                    <a:pt x="14319" y="3204"/>
                    <a:pt x="11107" y="1"/>
                    <a:pt x="7155" y="1"/>
                  </a:cubicBezTo>
                  <a:close/>
                </a:path>
              </a:pathLst>
            </a:custGeom>
            <a:solidFill>
              <a:schemeClr val="lt2"/>
            </a:solidFill>
            <a:ln>
              <a:noFill/>
            </a:ln>
          </p:spPr>
          <p:txBody>
            <a:bodyPr spcFirstLastPara="1" wrap="square" lIns="170660" tIns="170660" rIns="170660" bIns="170660" anchor="ctr" anchorCtr="0">
              <a:noAutofit/>
            </a:bodyPr>
            <a:lstStyle/>
            <a:p>
              <a:endParaRPr sz="4097"/>
            </a:p>
          </p:txBody>
        </p:sp>
        <p:sp>
          <p:nvSpPr>
            <p:cNvPr id="1669" name="Google Shape;1669;p40"/>
            <p:cNvSpPr/>
            <p:nvPr/>
          </p:nvSpPr>
          <p:spPr>
            <a:xfrm>
              <a:off x="5368600" y="2330800"/>
              <a:ext cx="357975" cy="357975"/>
            </a:xfrm>
            <a:custGeom>
              <a:avLst/>
              <a:gdLst/>
              <a:ahLst/>
              <a:cxnLst/>
              <a:rect l="l" t="t" r="r" b="b"/>
              <a:pathLst>
                <a:path w="14319" h="14319" extrusionOk="0">
                  <a:moveTo>
                    <a:pt x="7155" y="1"/>
                  </a:moveTo>
                  <a:cubicBezTo>
                    <a:pt x="3203" y="1"/>
                    <a:pt x="1" y="3203"/>
                    <a:pt x="1" y="7164"/>
                  </a:cubicBezTo>
                  <a:cubicBezTo>
                    <a:pt x="1" y="11116"/>
                    <a:pt x="3203" y="14319"/>
                    <a:pt x="7155" y="14319"/>
                  </a:cubicBezTo>
                  <a:cubicBezTo>
                    <a:pt x="11107" y="14319"/>
                    <a:pt x="14319" y="11116"/>
                    <a:pt x="14319" y="7164"/>
                  </a:cubicBezTo>
                  <a:cubicBezTo>
                    <a:pt x="14319" y="3203"/>
                    <a:pt x="11107" y="1"/>
                    <a:pt x="7155" y="1"/>
                  </a:cubicBezTo>
                  <a:close/>
                </a:path>
              </a:pathLst>
            </a:custGeom>
            <a:solidFill>
              <a:schemeClr val="accent2"/>
            </a:solidFill>
            <a:ln>
              <a:noFill/>
            </a:ln>
          </p:spPr>
          <p:txBody>
            <a:bodyPr spcFirstLastPara="1" wrap="square" lIns="170660" tIns="170660" rIns="170660" bIns="170660" anchor="ctr" anchorCtr="0">
              <a:noAutofit/>
            </a:bodyPr>
            <a:lstStyle/>
            <a:p>
              <a:endParaRPr sz="4097"/>
            </a:p>
          </p:txBody>
        </p:sp>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37"/>
        <p:cNvGrpSpPr/>
        <p:nvPr/>
      </p:nvGrpSpPr>
      <p:grpSpPr>
        <a:xfrm>
          <a:off x="0" y="0"/>
          <a:ext cx="0" cy="0"/>
          <a:chOff x="0" y="0"/>
          <a:chExt cx="0" cy="0"/>
        </a:xfrm>
      </p:grpSpPr>
      <p:sp>
        <p:nvSpPr>
          <p:cNvPr id="1739" name="Google Shape;1739;p42"/>
          <p:cNvSpPr txBox="1">
            <a:spLocks noGrp="1"/>
          </p:cNvSpPr>
          <p:nvPr>
            <p:ph type="title"/>
          </p:nvPr>
        </p:nvSpPr>
        <p:spPr>
          <a:xfrm>
            <a:off x="3761869" y="4551540"/>
            <a:ext cx="6184500" cy="1178520"/>
          </a:xfrm>
          <a:prstGeom prst="rect">
            <a:avLst/>
          </a:prstGeom>
        </p:spPr>
        <p:txBody>
          <a:bodyPr spcFirstLastPara="1" wrap="square" lIns="127995" tIns="127995" rIns="127995" bIns="127995" anchor="b" anchorCtr="0">
            <a:noAutofit/>
          </a:bodyPr>
          <a:lstStyle/>
          <a:p>
            <a:r>
              <a:rPr lang="en" b="1" i="1" dirty="0"/>
              <a:t>Introduction </a:t>
            </a:r>
            <a:endParaRPr b="1" i="1" dirty="0"/>
          </a:p>
        </p:txBody>
      </p:sp>
      <p:sp>
        <p:nvSpPr>
          <p:cNvPr id="1740" name="Google Shape;1740;p42"/>
          <p:cNvSpPr txBox="1">
            <a:spLocks noGrp="1"/>
          </p:cNvSpPr>
          <p:nvPr>
            <p:ph type="title" idx="2"/>
          </p:nvPr>
        </p:nvSpPr>
        <p:spPr>
          <a:xfrm>
            <a:off x="3761853" y="2763950"/>
            <a:ext cx="1453620" cy="1454880"/>
          </a:xfrm>
          <a:prstGeom prst="rect">
            <a:avLst/>
          </a:prstGeom>
        </p:spPr>
        <p:txBody>
          <a:bodyPr spcFirstLastPara="1" wrap="square" lIns="0" tIns="0" rIns="0" bIns="127995" anchor="ctr" anchorCtr="0">
            <a:noAutofit/>
          </a:bodyPr>
          <a:lstStyle/>
          <a:p>
            <a:r>
              <a:rPr lang="en" b="1" dirty="0"/>
              <a:t>01</a:t>
            </a:r>
            <a:endParaRPr b="1" dirty="0"/>
          </a:p>
        </p:txBody>
      </p:sp>
      <p:grpSp>
        <p:nvGrpSpPr>
          <p:cNvPr id="3" name="Google Shape;2955;p71">
            <a:extLst>
              <a:ext uri="{FF2B5EF4-FFF2-40B4-BE49-F238E27FC236}">
                <a16:creationId xmlns:a16="http://schemas.microsoft.com/office/drawing/2014/main" id="{6DE3DC93-3D94-5B34-E33F-967532CE79D1}"/>
              </a:ext>
            </a:extLst>
          </p:cNvPr>
          <p:cNvGrpSpPr/>
          <p:nvPr/>
        </p:nvGrpSpPr>
        <p:grpSpPr>
          <a:xfrm>
            <a:off x="10581948" y="3315528"/>
            <a:ext cx="2212360" cy="2614214"/>
            <a:chOff x="863067" y="1741055"/>
            <a:chExt cx="1229293" cy="1452584"/>
          </a:xfrm>
        </p:grpSpPr>
        <p:grpSp>
          <p:nvGrpSpPr>
            <p:cNvPr id="4" name="Google Shape;2956;p71">
              <a:extLst>
                <a:ext uri="{FF2B5EF4-FFF2-40B4-BE49-F238E27FC236}">
                  <a16:creationId xmlns:a16="http://schemas.microsoft.com/office/drawing/2014/main" id="{DBC39A48-C4BA-DE07-E83B-262CB005F094}"/>
                </a:ext>
              </a:extLst>
            </p:cNvPr>
            <p:cNvGrpSpPr/>
            <p:nvPr/>
          </p:nvGrpSpPr>
          <p:grpSpPr>
            <a:xfrm>
              <a:off x="863067" y="2851657"/>
              <a:ext cx="1229293" cy="341982"/>
              <a:chOff x="850400" y="4222725"/>
              <a:chExt cx="1796950" cy="499900"/>
            </a:xfrm>
          </p:grpSpPr>
          <p:sp>
            <p:nvSpPr>
              <p:cNvPr id="18" name="Google Shape;2957;p71">
                <a:extLst>
                  <a:ext uri="{FF2B5EF4-FFF2-40B4-BE49-F238E27FC236}">
                    <a16:creationId xmlns:a16="http://schemas.microsoft.com/office/drawing/2014/main" id="{FAF00647-71B4-88BC-542C-B977D453D01C}"/>
                  </a:ext>
                </a:extLst>
              </p:cNvPr>
              <p:cNvSpPr/>
              <p:nvPr/>
            </p:nvSpPr>
            <p:spPr>
              <a:xfrm>
                <a:off x="850400" y="4222725"/>
                <a:ext cx="1796950" cy="499900"/>
              </a:xfrm>
              <a:custGeom>
                <a:avLst/>
                <a:gdLst/>
                <a:ahLst/>
                <a:cxnLst/>
                <a:rect l="l" t="t" r="r" b="b"/>
                <a:pathLst>
                  <a:path w="71878" h="19996" extrusionOk="0">
                    <a:moveTo>
                      <a:pt x="1005" y="0"/>
                    </a:moveTo>
                    <a:cubicBezTo>
                      <a:pt x="457" y="0"/>
                      <a:pt x="1" y="457"/>
                      <a:pt x="1" y="1005"/>
                    </a:cubicBezTo>
                    <a:cubicBezTo>
                      <a:pt x="1" y="1575"/>
                      <a:pt x="457" y="2009"/>
                      <a:pt x="1005" y="2009"/>
                    </a:cubicBezTo>
                    <a:lnTo>
                      <a:pt x="1028" y="2009"/>
                    </a:lnTo>
                    <a:lnTo>
                      <a:pt x="1028" y="17987"/>
                    </a:lnTo>
                    <a:lnTo>
                      <a:pt x="1005" y="17987"/>
                    </a:lnTo>
                    <a:cubicBezTo>
                      <a:pt x="457" y="17987"/>
                      <a:pt x="1" y="18420"/>
                      <a:pt x="1" y="18991"/>
                    </a:cubicBezTo>
                    <a:cubicBezTo>
                      <a:pt x="1" y="19539"/>
                      <a:pt x="457" y="19995"/>
                      <a:pt x="1005" y="19995"/>
                    </a:cubicBezTo>
                    <a:lnTo>
                      <a:pt x="61880" y="19995"/>
                    </a:lnTo>
                    <a:cubicBezTo>
                      <a:pt x="67404" y="19995"/>
                      <a:pt x="71877" y="15522"/>
                      <a:pt x="71877" y="9998"/>
                    </a:cubicBezTo>
                    <a:cubicBezTo>
                      <a:pt x="71877" y="4474"/>
                      <a:pt x="67404" y="0"/>
                      <a:pt x="61880" y="0"/>
                    </a:cubicBezTo>
                    <a:close/>
                  </a:path>
                </a:pathLst>
              </a:custGeom>
              <a:solidFill>
                <a:schemeClr val="lt2"/>
              </a:solidFill>
              <a:ln>
                <a:noFill/>
              </a:ln>
            </p:spPr>
            <p:txBody>
              <a:bodyPr spcFirstLastPara="1" wrap="square" lIns="127995" tIns="127995" rIns="127995" bIns="127995" anchor="ctr" anchorCtr="0">
                <a:noAutofit/>
              </a:bodyPr>
              <a:lstStyle/>
              <a:p>
                <a:endParaRPr sz="3073"/>
              </a:p>
            </p:txBody>
          </p:sp>
          <p:sp>
            <p:nvSpPr>
              <p:cNvPr id="19" name="Google Shape;2958;p71">
                <a:extLst>
                  <a:ext uri="{FF2B5EF4-FFF2-40B4-BE49-F238E27FC236}">
                    <a16:creationId xmlns:a16="http://schemas.microsoft.com/office/drawing/2014/main" id="{7082216D-80DC-D0C8-4C3D-EA47B6413514}"/>
                  </a:ext>
                </a:extLst>
              </p:cNvPr>
              <p:cNvSpPr/>
              <p:nvPr/>
            </p:nvSpPr>
            <p:spPr>
              <a:xfrm>
                <a:off x="850975" y="4252400"/>
                <a:ext cx="1743300" cy="440550"/>
              </a:xfrm>
              <a:custGeom>
                <a:avLst/>
                <a:gdLst/>
                <a:ahLst/>
                <a:cxnLst/>
                <a:rect l="l" t="t" r="r" b="b"/>
                <a:pathLst>
                  <a:path w="69732" h="17622" extrusionOk="0">
                    <a:moveTo>
                      <a:pt x="0" y="0"/>
                    </a:moveTo>
                    <a:cubicBezTo>
                      <a:pt x="92" y="480"/>
                      <a:pt x="503" y="822"/>
                      <a:pt x="982" y="822"/>
                    </a:cubicBezTo>
                    <a:lnTo>
                      <a:pt x="1005" y="822"/>
                    </a:lnTo>
                    <a:lnTo>
                      <a:pt x="1005" y="16800"/>
                    </a:lnTo>
                    <a:lnTo>
                      <a:pt x="982" y="16800"/>
                    </a:lnTo>
                    <a:cubicBezTo>
                      <a:pt x="503" y="16800"/>
                      <a:pt x="92" y="17142"/>
                      <a:pt x="0" y="17621"/>
                    </a:cubicBezTo>
                    <a:lnTo>
                      <a:pt x="60921" y="17621"/>
                    </a:lnTo>
                    <a:cubicBezTo>
                      <a:pt x="65783" y="17621"/>
                      <a:pt x="69732" y="13673"/>
                      <a:pt x="69732" y="8811"/>
                    </a:cubicBezTo>
                    <a:cubicBezTo>
                      <a:pt x="69732" y="3949"/>
                      <a:pt x="65783" y="0"/>
                      <a:pt x="60921" y="0"/>
                    </a:cubicBezTo>
                    <a:close/>
                  </a:path>
                </a:pathLst>
              </a:custGeom>
              <a:solidFill>
                <a:schemeClr val="accent1"/>
              </a:solidFill>
              <a:ln>
                <a:noFill/>
              </a:ln>
            </p:spPr>
            <p:txBody>
              <a:bodyPr spcFirstLastPara="1" wrap="square" lIns="127995" tIns="127995" rIns="127995" bIns="127995" anchor="ctr" anchorCtr="0">
                <a:noAutofit/>
              </a:bodyPr>
              <a:lstStyle/>
              <a:p>
                <a:endParaRPr sz="3073"/>
              </a:p>
            </p:txBody>
          </p:sp>
          <p:sp>
            <p:nvSpPr>
              <p:cNvPr id="20" name="Google Shape;2959;p71">
                <a:extLst>
                  <a:ext uri="{FF2B5EF4-FFF2-40B4-BE49-F238E27FC236}">
                    <a16:creationId xmlns:a16="http://schemas.microsoft.com/office/drawing/2014/main" id="{4B25BD3B-2B2D-DEDE-9287-CBE3D4035159}"/>
                  </a:ext>
                </a:extLst>
              </p:cNvPr>
              <p:cNvSpPr/>
              <p:nvPr/>
            </p:nvSpPr>
            <p:spPr>
              <a:xfrm>
                <a:off x="876075" y="4272950"/>
                <a:ext cx="1692525" cy="399450"/>
              </a:xfrm>
              <a:custGeom>
                <a:avLst/>
                <a:gdLst/>
                <a:ahLst/>
                <a:cxnLst/>
                <a:rect l="l" t="t" r="r" b="b"/>
                <a:pathLst>
                  <a:path w="67701" h="15978" extrusionOk="0">
                    <a:moveTo>
                      <a:pt x="1" y="0"/>
                    </a:moveTo>
                    <a:lnTo>
                      <a:pt x="1" y="15978"/>
                    </a:lnTo>
                    <a:lnTo>
                      <a:pt x="59712" y="15978"/>
                    </a:lnTo>
                    <a:cubicBezTo>
                      <a:pt x="64117" y="15978"/>
                      <a:pt x="67701" y="12394"/>
                      <a:pt x="67701" y="7989"/>
                    </a:cubicBezTo>
                    <a:cubicBezTo>
                      <a:pt x="67701" y="3584"/>
                      <a:pt x="64117" y="0"/>
                      <a:pt x="59712" y="0"/>
                    </a:cubicBezTo>
                    <a:close/>
                  </a:path>
                </a:pathLst>
              </a:custGeom>
              <a:solidFill>
                <a:schemeClr val="lt1"/>
              </a:solidFill>
              <a:ln>
                <a:noFill/>
              </a:ln>
            </p:spPr>
            <p:txBody>
              <a:bodyPr spcFirstLastPara="1" wrap="square" lIns="127995" tIns="127995" rIns="127995" bIns="127995" anchor="ctr" anchorCtr="0">
                <a:noAutofit/>
              </a:bodyPr>
              <a:lstStyle/>
              <a:p>
                <a:endParaRPr sz="3073"/>
              </a:p>
            </p:txBody>
          </p:sp>
          <p:sp>
            <p:nvSpPr>
              <p:cNvPr id="21" name="Google Shape;2960;p71">
                <a:extLst>
                  <a:ext uri="{FF2B5EF4-FFF2-40B4-BE49-F238E27FC236}">
                    <a16:creationId xmlns:a16="http://schemas.microsoft.com/office/drawing/2014/main" id="{05BA37AE-E7CB-BCC3-B236-498A8545179E}"/>
                  </a:ext>
                </a:extLst>
              </p:cNvPr>
              <p:cNvSpPr/>
              <p:nvPr/>
            </p:nvSpPr>
            <p:spPr>
              <a:xfrm>
                <a:off x="876075" y="4301475"/>
                <a:ext cx="1608075" cy="8000"/>
              </a:xfrm>
              <a:custGeom>
                <a:avLst/>
                <a:gdLst/>
                <a:ahLst/>
                <a:cxnLst/>
                <a:rect l="l" t="t" r="r" b="b"/>
                <a:pathLst>
                  <a:path w="64323" h="320" extrusionOk="0">
                    <a:moveTo>
                      <a:pt x="1" y="0"/>
                    </a:moveTo>
                    <a:lnTo>
                      <a:pt x="1" y="320"/>
                    </a:lnTo>
                    <a:lnTo>
                      <a:pt x="64322" y="320"/>
                    </a:lnTo>
                    <a:cubicBezTo>
                      <a:pt x="64140" y="206"/>
                      <a:pt x="63980" y="92"/>
                      <a:pt x="63797" y="0"/>
                    </a:cubicBezTo>
                    <a:close/>
                  </a:path>
                </a:pathLst>
              </a:custGeom>
              <a:solidFill>
                <a:schemeClr val="accent2"/>
              </a:solidFill>
              <a:ln>
                <a:noFill/>
              </a:ln>
            </p:spPr>
            <p:txBody>
              <a:bodyPr spcFirstLastPara="1" wrap="square" lIns="127995" tIns="127995" rIns="127995" bIns="127995" anchor="ctr" anchorCtr="0">
                <a:noAutofit/>
              </a:bodyPr>
              <a:lstStyle/>
              <a:p>
                <a:endParaRPr sz="3073"/>
              </a:p>
            </p:txBody>
          </p:sp>
          <p:sp>
            <p:nvSpPr>
              <p:cNvPr id="22" name="Google Shape;2961;p71">
                <a:extLst>
                  <a:ext uri="{FF2B5EF4-FFF2-40B4-BE49-F238E27FC236}">
                    <a16:creationId xmlns:a16="http://schemas.microsoft.com/office/drawing/2014/main" id="{EC82CC70-38F4-914D-00D2-CF5480D7DB86}"/>
                  </a:ext>
                </a:extLst>
              </p:cNvPr>
              <p:cNvSpPr/>
              <p:nvPr/>
            </p:nvSpPr>
            <p:spPr>
              <a:xfrm>
                <a:off x="876075" y="4343125"/>
                <a:ext cx="1651450" cy="8575"/>
              </a:xfrm>
              <a:custGeom>
                <a:avLst/>
                <a:gdLst/>
                <a:ahLst/>
                <a:cxnLst/>
                <a:rect l="l" t="t" r="r" b="b"/>
                <a:pathLst>
                  <a:path w="66058" h="343" extrusionOk="0">
                    <a:moveTo>
                      <a:pt x="1" y="1"/>
                    </a:moveTo>
                    <a:lnTo>
                      <a:pt x="1" y="343"/>
                    </a:lnTo>
                    <a:lnTo>
                      <a:pt x="66057" y="343"/>
                    </a:lnTo>
                    <a:cubicBezTo>
                      <a:pt x="65966" y="229"/>
                      <a:pt x="65875" y="115"/>
                      <a:pt x="65783" y="1"/>
                    </a:cubicBezTo>
                    <a:close/>
                  </a:path>
                </a:pathLst>
              </a:custGeom>
              <a:solidFill>
                <a:schemeClr val="accent2"/>
              </a:solidFill>
              <a:ln>
                <a:noFill/>
              </a:ln>
            </p:spPr>
            <p:txBody>
              <a:bodyPr spcFirstLastPara="1" wrap="square" lIns="127995" tIns="127995" rIns="127995" bIns="127995" anchor="ctr" anchorCtr="0">
                <a:noAutofit/>
              </a:bodyPr>
              <a:lstStyle/>
              <a:p>
                <a:endParaRPr sz="3073"/>
              </a:p>
            </p:txBody>
          </p:sp>
          <p:sp>
            <p:nvSpPr>
              <p:cNvPr id="23" name="Google Shape;2962;p71">
                <a:extLst>
                  <a:ext uri="{FF2B5EF4-FFF2-40B4-BE49-F238E27FC236}">
                    <a16:creationId xmlns:a16="http://schemas.microsoft.com/office/drawing/2014/main" id="{7AEAF196-875E-81FD-B804-FDEAF983D986}"/>
                  </a:ext>
                </a:extLst>
              </p:cNvPr>
              <p:cNvSpPr/>
              <p:nvPr/>
            </p:nvSpPr>
            <p:spPr>
              <a:xfrm>
                <a:off x="876075" y="4384775"/>
                <a:ext cx="1675975" cy="8600"/>
              </a:xfrm>
              <a:custGeom>
                <a:avLst/>
                <a:gdLst/>
                <a:ahLst/>
                <a:cxnLst/>
                <a:rect l="l" t="t" r="r" b="b"/>
                <a:pathLst>
                  <a:path w="67039" h="344" extrusionOk="0">
                    <a:moveTo>
                      <a:pt x="1" y="1"/>
                    </a:moveTo>
                    <a:lnTo>
                      <a:pt x="1" y="343"/>
                    </a:lnTo>
                    <a:lnTo>
                      <a:pt x="67039" y="343"/>
                    </a:lnTo>
                    <a:cubicBezTo>
                      <a:pt x="66993" y="229"/>
                      <a:pt x="66924" y="115"/>
                      <a:pt x="66879" y="1"/>
                    </a:cubicBezTo>
                    <a:close/>
                  </a:path>
                </a:pathLst>
              </a:custGeom>
              <a:solidFill>
                <a:schemeClr val="accent2"/>
              </a:solidFill>
              <a:ln>
                <a:noFill/>
              </a:ln>
            </p:spPr>
            <p:txBody>
              <a:bodyPr spcFirstLastPara="1" wrap="square" lIns="127995" tIns="127995" rIns="127995" bIns="127995" anchor="ctr" anchorCtr="0">
                <a:noAutofit/>
              </a:bodyPr>
              <a:lstStyle/>
              <a:p>
                <a:endParaRPr sz="3073"/>
              </a:p>
            </p:txBody>
          </p:sp>
          <p:sp>
            <p:nvSpPr>
              <p:cNvPr id="24" name="Google Shape;2963;p71">
                <a:extLst>
                  <a:ext uri="{FF2B5EF4-FFF2-40B4-BE49-F238E27FC236}">
                    <a16:creationId xmlns:a16="http://schemas.microsoft.com/office/drawing/2014/main" id="{D1675643-891B-2BA1-7D42-56E6480E502E}"/>
                  </a:ext>
                </a:extLst>
              </p:cNvPr>
              <p:cNvSpPr/>
              <p:nvPr/>
            </p:nvSpPr>
            <p:spPr>
              <a:xfrm>
                <a:off x="876075" y="4426450"/>
                <a:ext cx="1688525" cy="8575"/>
              </a:xfrm>
              <a:custGeom>
                <a:avLst/>
                <a:gdLst/>
                <a:ahLst/>
                <a:cxnLst/>
                <a:rect l="l" t="t" r="r" b="b"/>
                <a:pathLst>
                  <a:path w="67541" h="343" extrusionOk="0">
                    <a:moveTo>
                      <a:pt x="1" y="0"/>
                    </a:moveTo>
                    <a:lnTo>
                      <a:pt x="1" y="342"/>
                    </a:lnTo>
                    <a:lnTo>
                      <a:pt x="67541" y="342"/>
                    </a:lnTo>
                    <a:cubicBezTo>
                      <a:pt x="67518" y="228"/>
                      <a:pt x="67495" y="114"/>
                      <a:pt x="67472" y="0"/>
                    </a:cubicBezTo>
                    <a:close/>
                  </a:path>
                </a:pathLst>
              </a:custGeom>
              <a:solidFill>
                <a:schemeClr val="accent2"/>
              </a:solidFill>
              <a:ln>
                <a:noFill/>
              </a:ln>
            </p:spPr>
            <p:txBody>
              <a:bodyPr spcFirstLastPara="1" wrap="square" lIns="127995" tIns="127995" rIns="127995" bIns="127995" anchor="ctr" anchorCtr="0">
                <a:noAutofit/>
              </a:bodyPr>
              <a:lstStyle/>
              <a:p>
                <a:endParaRPr sz="3073"/>
              </a:p>
            </p:txBody>
          </p:sp>
          <p:sp>
            <p:nvSpPr>
              <p:cNvPr id="25" name="Google Shape;2964;p71">
                <a:extLst>
                  <a:ext uri="{FF2B5EF4-FFF2-40B4-BE49-F238E27FC236}">
                    <a16:creationId xmlns:a16="http://schemas.microsoft.com/office/drawing/2014/main" id="{8ED063A8-2C1A-E211-B84F-41F87E7FED49}"/>
                  </a:ext>
                </a:extLst>
              </p:cNvPr>
              <p:cNvSpPr/>
              <p:nvPr/>
            </p:nvSpPr>
            <p:spPr>
              <a:xfrm>
                <a:off x="876075" y="4468675"/>
                <a:ext cx="1692525" cy="8000"/>
              </a:xfrm>
              <a:custGeom>
                <a:avLst/>
                <a:gdLst/>
                <a:ahLst/>
                <a:cxnLst/>
                <a:rect l="l" t="t" r="r" b="b"/>
                <a:pathLst>
                  <a:path w="67701" h="320" extrusionOk="0">
                    <a:moveTo>
                      <a:pt x="1" y="0"/>
                    </a:moveTo>
                    <a:lnTo>
                      <a:pt x="1" y="320"/>
                    </a:lnTo>
                    <a:lnTo>
                      <a:pt x="67678" y="320"/>
                    </a:lnTo>
                    <a:cubicBezTo>
                      <a:pt x="67678" y="274"/>
                      <a:pt x="67701" y="206"/>
                      <a:pt x="67701" y="160"/>
                    </a:cubicBezTo>
                    <a:cubicBezTo>
                      <a:pt x="67701" y="91"/>
                      <a:pt x="67678" y="46"/>
                      <a:pt x="67678" y="0"/>
                    </a:cubicBezTo>
                    <a:close/>
                  </a:path>
                </a:pathLst>
              </a:custGeom>
              <a:solidFill>
                <a:schemeClr val="accent2"/>
              </a:solidFill>
              <a:ln>
                <a:noFill/>
              </a:ln>
            </p:spPr>
            <p:txBody>
              <a:bodyPr spcFirstLastPara="1" wrap="square" lIns="127995" tIns="127995" rIns="127995" bIns="127995" anchor="ctr" anchorCtr="0">
                <a:noAutofit/>
              </a:bodyPr>
              <a:lstStyle/>
              <a:p>
                <a:endParaRPr sz="3073"/>
              </a:p>
            </p:txBody>
          </p:sp>
          <p:sp>
            <p:nvSpPr>
              <p:cNvPr id="26" name="Google Shape;2965;p71">
                <a:extLst>
                  <a:ext uri="{FF2B5EF4-FFF2-40B4-BE49-F238E27FC236}">
                    <a16:creationId xmlns:a16="http://schemas.microsoft.com/office/drawing/2014/main" id="{013C9F88-0709-1F2E-AAEC-F32C930DA82A}"/>
                  </a:ext>
                </a:extLst>
              </p:cNvPr>
              <p:cNvSpPr/>
              <p:nvPr/>
            </p:nvSpPr>
            <p:spPr>
              <a:xfrm>
                <a:off x="876075" y="4510325"/>
                <a:ext cx="1688525" cy="8575"/>
              </a:xfrm>
              <a:custGeom>
                <a:avLst/>
                <a:gdLst/>
                <a:ahLst/>
                <a:cxnLst/>
                <a:rect l="l" t="t" r="r" b="b"/>
                <a:pathLst>
                  <a:path w="67541" h="343" extrusionOk="0">
                    <a:moveTo>
                      <a:pt x="1" y="0"/>
                    </a:moveTo>
                    <a:lnTo>
                      <a:pt x="1" y="343"/>
                    </a:lnTo>
                    <a:lnTo>
                      <a:pt x="67472" y="343"/>
                    </a:lnTo>
                    <a:cubicBezTo>
                      <a:pt x="67495" y="229"/>
                      <a:pt x="67518" y="115"/>
                      <a:pt x="67541" y="0"/>
                    </a:cubicBezTo>
                    <a:close/>
                  </a:path>
                </a:pathLst>
              </a:custGeom>
              <a:solidFill>
                <a:schemeClr val="accent2"/>
              </a:solidFill>
              <a:ln>
                <a:noFill/>
              </a:ln>
            </p:spPr>
            <p:txBody>
              <a:bodyPr spcFirstLastPara="1" wrap="square" lIns="127995" tIns="127995" rIns="127995" bIns="127995" anchor="ctr" anchorCtr="0">
                <a:noAutofit/>
              </a:bodyPr>
              <a:lstStyle/>
              <a:p>
                <a:endParaRPr sz="3073"/>
              </a:p>
            </p:txBody>
          </p:sp>
          <p:sp>
            <p:nvSpPr>
              <p:cNvPr id="27" name="Google Shape;2966;p71">
                <a:extLst>
                  <a:ext uri="{FF2B5EF4-FFF2-40B4-BE49-F238E27FC236}">
                    <a16:creationId xmlns:a16="http://schemas.microsoft.com/office/drawing/2014/main" id="{129BCCC1-7D72-384E-BF38-20350B86FA6A}"/>
                  </a:ext>
                </a:extLst>
              </p:cNvPr>
              <p:cNvSpPr/>
              <p:nvPr/>
            </p:nvSpPr>
            <p:spPr>
              <a:xfrm>
                <a:off x="876075" y="4551975"/>
                <a:ext cx="1675975" cy="8575"/>
              </a:xfrm>
              <a:custGeom>
                <a:avLst/>
                <a:gdLst/>
                <a:ahLst/>
                <a:cxnLst/>
                <a:rect l="l" t="t" r="r" b="b"/>
                <a:pathLst>
                  <a:path w="67039" h="343" extrusionOk="0">
                    <a:moveTo>
                      <a:pt x="1" y="1"/>
                    </a:moveTo>
                    <a:lnTo>
                      <a:pt x="1" y="343"/>
                    </a:lnTo>
                    <a:lnTo>
                      <a:pt x="66879" y="343"/>
                    </a:lnTo>
                    <a:cubicBezTo>
                      <a:pt x="66924" y="229"/>
                      <a:pt x="66993" y="115"/>
                      <a:pt x="67039" y="1"/>
                    </a:cubicBezTo>
                    <a:close/>
                  </a:path>
                </a:pathLst>
              </a:custGeom>
              <a:solidFill>
                <a:schemeClr val="accent2"/>
              </a:solidFill>
              <a:ln>
                <a:noFill/>
              </a:ln>
            </p:spPr>
            <p:txBody>
              <a:bodyPr spcFirstLastPara="1" wrap="square" lIns="127995" tIns="127995" rIns="127995" bIns="127995" anchor="ctr" anchorCtr="0">
                <a:noAutofit/>
              </a:bodyPr>
              <a:lstStyle/>
              <a:p>
                <a:endParaRPr sz="3073"/>
              </a:p>
            </p:txBody>
          </p:sp>
          <p:sp>
            <p:nvSpPr>
              <p:cNvPr id="28" name="Google Shape;2967;p71">
                <a:extLst>
                  <a:ext uri="{FF2B5EF4-FFF2-40B4-BE49-F238E27FC236}">
                    <a16:creationId xmlns:a16="http://schemas.microsoft.com/office/drawing/2014/main" id="{A3C108C4-5DA7-881C-E679-B79990144FE2}"/>
                  </a:ext>
                </a:extLst>
              </p:cNvPr>
              <p:cNvSpPr/>
              <p:nvPr/>
            </p:nvSpPr>
            <p:spPr>
              <a:xfrm>
                <a:off x="876075" y="4593625"/>
                <a:ext cx="1651450" cy="8600"/>
              </a:xfrm>
              <a:custGeom>
                <a:avLst/>
                <a:gdLst/>
                <a:ahLst/>
                <a:cxnLst/>
                <a:rect l="l" t="t" r="r" b="b"/>
                <a:pathLst>
                  <a:path w="66058" h="344" extrusionOk="0">
                    <a:moveTo>
                      <a:pt x="1" y="1"/>
                    </a:moveTo>
                    <a:lnTo>
                      <a:pt x="1" y="343"/>
                    </a:lnTo>
                    <a:lnTo>
                      <a:pt x="65783" y="343"/>
                    </a:lnTo>
                    <a:cubicBezTo>
                      <a:pt x="65875" y="229"/>
                      <a:pt x="65966" y="115"/>
                      <a:pt x="66057" y="1"/>
                    </a:cubicBezTo>
                    <a:close/>
                  </a:path>
                </a:pathLst>
              </a:custGeom>
              <a:solidFill>
                <a:schemeClr val="accent2"/>
              </a:solidFill>
              <a:ln>
                <a:noFill/>
              </a:ln>
            </p:spPr>
            <p:txBody>
              <a:bodyPr spcFirstLastPara="1" wrap="square" lIns="127995" tIns="127995" rIns="127995" bIns="127995" anchor="ctr" anchorCtr="0">
                <a:noAutofit/>
              </a:bodyPr>
              <a:lstStyle/>
              <a:p>
                <a:endParaRPr sz="3073"/>
              </a:p>
            </p:txBody>
          </p:sp>
          <p:sp>
            <p:nvSpPr>
              <p:cNvPr id="29" name="Google Shape;2968;p71">
                <a:extLst>
                  <a:ext uri="{FF2B5EF4-FFF2-40B4-BE49-F238E27FC236}">
                    <a16:creationId xmlns:a16="http://schemas.microsoft.com/office/drawing/2014/main" id="{1DAC6D6E-B677-A965-AB95-D16415B9EC3E}"/>
                  </a:ext>
                </a:extLst>
              </p:cNvPr>
              <p:cNvSpPr/>
              <p:nvPr/>
            </p:nvSpPr>
            <p:spPr>
              <a:xfrm>
                <a:off x="876075" y="4635300"/>
                <a:ext cx="1608075" cy="8575"/>
              </a:xfrm>
              <a:custGeom>
                <a:avLst/>
                <a:gdLst/>
                <a:ahLst/>
                <a:cxnLst/>
                <a:rect l="l" t="t" r="r" b="b"/>
                <a:pathLst>
                  <a:path w="64323" h="343" extrusionOk="0">
                    <a:moveTo>
                      <a:pt x="1" y="0"/>
                    </a:moveTo>
                    <a:lnTo>
                      <a:pt x="1" y="342"/>
                    </a:lnTo>
                    <a:lnTo>
                      <a:pt x="63797" y="342"/>
                    </a:lnTo>
                    <a:cubicBezTo>
                      <a:pt x="63980" y="251"/>
                      <a:pt x="64140" y="137"/>
                      <a:pt x="64322" y="0"/>
                    </a:cubicBezTo>
                    <a:close/>
                  </a:path>
                </a:pathLst>
              </a:custGeom>
              <a:solidFill>
                <a:schemeClr val="accent2"/>
              </a:solidFill>
              <a:ln>
                <a:noFill/>
              </a:ln>
            </p:spPr>
            <p:txBody>
              <a:bodyPr spcFirstLastPara="1" wrap="square" lIns="127995" tIns="127995" rIns="127995" bIns="127995" anchor="ctr" anchorCtr="0">
                <a:noAutofit/>
              </a:bodyPr>
              <a:lstStyle/>
              <a:p>
                <a:endParaRPr sz="3073"/>
              </a:p>
            </p:txBody>
          </p:sp>
          <p:sp>
            <p:nvSpPr>
              <p:cNvPr id="30" name="Google Shape;2969;p71">
                <a:extLst>
                  <a:ext uri="{FF2B5EF4-FFF2-40B4-BE49-F238E27FC236}">
                    <a16:creationId xmlns:a16="http://schemas.microsoft.com/office/drawing/2014/main" id="{D6776876-5CC2-A17B-15DF-FAE902E896CA}"/>
                  </a:ext>
                </a:extLst>
              </p:cNvPr>
              <p:cNvSpPr/>
              <p:nvPr/>
            </p:nvSpPr>
            <p:spPr>
              <a:xfrm>
                <a:off x="2189100" y="4435000"/>
                <a:ext cx="205450" cy="279050"/>
              </a:xfrm>
              <a:custGeom>
                <a:avLst/>
                <a:gdLst/>
                <a:ahLst/>
                <a:cxnLst/>
                <a:rect l="l" t="t" r="r" b="b"/>
                <a:pathLst>
                  <a:path w="8218" h="11162" extrusionOk="0">
                    <a:moveTo>
                      <a:pt x="1" y="0"/>
                    </a:moveTo>
                    <a:lnTo>
                      <a:pt x="1" y="11162"/>
                    </a:lnTo>
                    <a:lnTo>
                      <a:pt x="4109" y="9222"/>
                    </a:lnTo>
                    <a:lnTo>
                      <a:pt x="8218" y="11162"/>
                    </a:lnTo>
                    <a:lnTo>
                      <a:pt x="8218" y="0"/>
                    </a:lnTo>
                    <a:close/>
                  </a:path>
                </a:pathLst>
              </a:custGeom>
              <a:solidFill>
                <a:schemeClr val="dk1"/>
              </a:solidFill>
              <a:ln>
                <a:noFill/>
              </a:ln>
            </p:spPr>
            <p:txBody>
              <a:bodyPr spcFirstLastPara="1" wrap="square" lIns="127995" tIns="127995" rIns="127995" bIns="127995" anchor="ctr" anchorCtr="0">
                <a:noAutofit/>
              </a:bodyPr>
              <a:lstStyle/>
              <a:p>
                <a:endParaRPr sz="3073"/>
              </a:p>
            </p:txBody>
          </p:sp>
          <p:sp>
            <p:nvSpPr>
              <p:cNvPr id="31" name="Google Shape;2970;p71">
                <a:extLst>
                  <a:ext uri="{FF2B5EF4-FFF2-40B4-BE49-F238E27FC236}">
                    <a16:creationId xmlns:a16="http://schemas.microsoft.com/office/drawing/2014/main" id="{271079CD-1867-E815-FFE4-7307817FB51D}"/>
                  </a:ext>
                </a:extLst>
              </p:cNvPr>
              <p:cNvSpPr/>
              <p:nvPr/>
            </p:nvSpPr>
            <p:spPr>
              <a:xfrm>
                <a:off x="2189100" y="4435000"/>
                <a:ext cx="205450" cy="279050"/>
              </a:xfrm>
              <a:custGeom>
                <a:avLst/>
                <a:gdLst/>
                <a:ahLst/>
                <a:cxnLst/>
                <a:rect l="l" t="t" r="r" b="b"/>
                <a:pathLst>
                  <a:path w="8218" h="11162" extrusionOk="0">
                    <a:moveTo>
                      <a:pt x="1" y="0"/>
                    </a:moveTo>
                    <a:lnTo>
                      <a:pt x="8218" y="11162"/>
                    </a:lnTo>
                    <a:lnTo>
                      <a:pt x="8218" y="0"/>
                    </a:lnTo>
                    <a:close/>
                  </a:path>
                </a:pathLst>
              </a:custGeom>
              <a:solidFill>
                <a:schemeClr val="dk2"/>
              </a:solidFill>
              <a:ln>
                <a:noFill/>
              </a:ln>
            </p:spPr>
            <p:txBody>
              <a:bodyPr spcFirstLastPara="1" wrap="square" lIns="127995" tIns="127995" rIns="127995" bIns="127995" anchor="ctr" anchorCtr="0">
                <a:noAutofit/>
              </a:bodyPr>
              <a:lstStyle/>
              <a:p>
                <a:endParaRPr sz="3073"/>
              </a:p>
            </p:txBody>
          </p:sp>
        </p:grpSp>
        <p:grpSp>
          <p:nvGrpSpPr>
            <p:cNvPr id="5" name="Google Shape;2971;p71">
              <a:extLst>
                <a:ext uri="{FF2B5EF4-FFF2-40B4-BE49-F238E27FC236}">
                  <a16:creationId xmlns:a16="http://schemas.microsoft.com/office/drawing/2014/main" id="{2B115225-4469-D307-CF06-218C5B9CD4BF}"/>
                </a:ext>
              </a:extLst>
            </p:cNvPr>
            <p:cNvGrpSpPr/>
            <p:nvPr/>
          </p:nvGrpSpPr>
          <p:grpSpPr>
            <a:xfrm>
              <a:off x="950512" y="1741055"/>
              <a:ext cx="541841" cy="1110619"/>
              <a:chOff x="978225" y="2599275"/>
              <a:chExt cx="792050" cy="1623475"/>
            </a:xfrm>
          </p:grpSpPr>
          <p:sp>
            <p:nvSpPr>
              <p:cNvPr id="6" name="Google Shape;2972;p71">
                <a:extLst>
                  <a:ext uri="{FF2B5EF4-FFF2-40B4-BE49-F238E27FC236}">
                    <a16:creationId xmlns:a16="http://schemas.microsoft.com/office/drawing/2014/main" id="{EE9DEEB9-F7F4-1203-C419-6CD50410F5F6}"/>
                  </a:ext>
                </a:extLst>
              </p:cNvPr>
              <p:cNvSpPr/>
              <p:nvPr/>
            </p:nvSpPr>
            <p:spPr>
              <a:xfrm>
                <a:off x="1042700" y="2702000"/>
                <a:ext cx="663675" cy="1413475"/>
              </a:xfrm>
              <a:custGeom>
                <a:avLst/>
                <a:gdLst/>
                <a:ahLst/>
                <a:cxnLst/>
                <a:rect l="l" t="t" r="r" b="b"/>
                <a:pathLst>
                  <a:path w="26547" h="56539" extrusionOk="0">
                    <a:moveTo>
                      <a:pt x="1" y="0"/>
                    </a:moveTo>
                    <a:lnTo>
                      <a:pt x="1" y="17781"/>
                    </a:lnTo>
                    <a:cubicBezTo>
                      <a:pt x="1" y="22483"/>
                      <a:pt x="3813" y="26295"/>
                      <a:pt x="8515" y="26295"/>
                    </a:cubicBezTo>
                    <a:lnTo>
                      <a:pt x="8560" y="26295"/>
                    </a:lnTo>
                    <a:lnTo>
                      <a:pt x="8560" y="30244"/>
                    </a:lnTo>
                    <a:lnTo>
                      <a:pt x="8515" y="30244"/>
                    </a:lnTo>
                    <a:cubicBezTo>
                      <a:pt x="3813" y="30244"/>
                      <a:pt x="1" y="34055"/>
                      <a:pt x="1" y="38757"/>
                    </a:cubicBezTo>
                    <a:lnTo>
                      <a:pt x="1" y="56538"/>
                    </a:lnTo>
                    <a:lnTo>
                      <a:pt x="26547" y="56538"/>
                    </a:lnTo>
                    <a:lnTo>
                      <a:pt x="26547" y="38757"/>
                    </a:lnTo>
                    <a:cubicBezTo>
                      <a:pt x="26547" y="34055"/>
                      <a:pt x="22735" y="30244"/>
                      <a:pt x="18033" y="30244"/>
                    </a:cubicBezTo>
                    <a:lnTo>
                      <a:pt x="17987" y="30244"/>
                    </a:lnTo>
                    <a:lnTo>
                      <a:pt x="17987" y="26295"/>
                    </a:lnTo>
                    <a:lnTo>
                      <a:pt x="18033" y="26295"/>
                    </a:lnTo>
                    <a:cubicBezTo>
                      <a:pt x="22735" y="26295"/>
                      <a:pt x="26547" y="22483"/>
                      <a:pt x="26547" y="17781"/>
                    </a:cubicBezTo>
                    <a:lnTo>
                      <a:pt x="26547" y="0"/>
                    </a:lnTo>
                    <a:close/>
                  </a:path>
                </a:pathLst>
              </a:custGeom>
              <a:solidFill>
                <a:schemeClr val="dk1"/>
              </a:solidFill>
              <a:ln>
                <a:noFill/>
              </a:ln>
            </p:spPr>
            <p:txBody>
              <a:bodyPr spcFirstLastPara="1" wrap="square" lIns="127995" tIns="127995" rIns="127995" bIns="127995" anchor="ctr" anchorCtr="0">
                <a:noAutofit/>
              </a:bodyPr>
              <a:lstStyle/>
              <a:p>
                <a:endParaRPr sz="3073"/>
              </a:p>
            </p:txBody>
          </p:sp>
          <p:sp>
            <p:nvSpPr>
              <p:cNvPr id="7" name="Google Shape;2973;p71">
                <a:extLst>
                  <a:ext uri="{FF2B5EF4-FFF2-40B4-BE49-F238E27FC236}">
                    <a16:creationId xmlns:a16="http://schemas.microsoft.com/office/drawing/2014/main" id="{A6F8D871-28DE-C349-2863-ED248D334667}"/>
                  </a:ext>
                </a:extLst>
              </p:cNvPr>
              <p:cNvSpPr/>
              <p:nvPr/>
            </p:nvSpPr>
            <p:spPr>
              <a:xfrm>
                <a:off x="1071225" y="2695725"/>
                <a:ext cx="606625" cy="1424300"/>
              </a:xfrm>
              <a:custGeom>
                <a:avLst/>
                <a:gdLst/>
                <a:ahLst/>
                <a:cxnLst/>
                <a:rect l="l" t="t" r="r" b="b"/>
                <a:pathLst>
                  <a:path w="24265" h="56972" extrusionOk="0">
                    <a:moveTo>
                      <a:pt x="1" y="0"/>
                    </a:moveTo>
                    <a:lnTo>
                      <a:pt x="1" y="18032"/>
                    </a:lnTo>
                    <a:cubicBezTo>
                      <a:pt x="1" y="22095"/>
                      <a:pt x="3288" y="25405"/>
                      <a:pt x="7374" y="25405"/>
                    </a:cubicBezTo>
                    <a:lnTo>
                      <a:pt x="7419" y="25405"/>
                    </a:lnTo>
                    <a:cubicBezTo>
                      <a:pt x="8035" y="25405"/>
                      <a:pt x="8538" y="25930"/>
                      <a:pt x="8538" y="26546"/>
                    </a:cubicBezTo>
                    <a:lnTo>
                      <a:pt x="8538" y="30495"/>
                    </a:lnTo>
                    <a:cubicBezTo>
                      <a:pt x="8538" y="31111"/>
                      <a:pt x="8035" y="31636"/>
                      <a:pt x="7419" y="31636"/>
                    </a:cubicBezTo>
                    <a:lnTo>
                      <a:pt x="7374" y="31636"/>
                    </a:lnTo>
                    <a:cubicBezTo>
                      <a:pt x="3288" y="31636"/>
                      <a:pt x="1" y="34946"/>
                      <a:pt x="1" y="39008"/>
                    </a:cubicBezTo>
                    <a:lnTo>
                      <a:pt x="1" y="56972"/>
                    </a:lnTo>
                    <a:lnTo>
                      <a:pt x="24264" y="56972"/>
                    </a:lnTo>
                    <a:lnTo>
                      <a:pt x="24264" y="39008"/>
                    </a:lnTo>
                    <a:cubicBezTo>
                      <a:pt x="24264" y="34946"/>
                      <a:pt x="20955" y="31636"/>
                      <a:pt x="16892" y="31636"/>
                    </a:cubicBezTo>
                    <a:lnTo>
                      <a:pt x="16846" y="31636"/>
                    </a:lnTo>
                    <a:cubicBezTo>
                      <a:pt x="16207" y="31636"/>
                      <a:pt x="15705" y="31111"/>
                      <a:pt x="15705" y="30495"/>
                    </a:cubicBezTo>
                    <a:lnTo>
                      <a:pt x="15705" y="26546"/>
                    </a:lnTo>
                    <a:cubicBezTo>
                      <a:pt x="15705" y="25930"/>
                      <a:pt x="16207" y="25405"/>
                      <a:pt x="16846" y="25405"/>
                    </a:cubicBezTo>
                    <a:lnTo>
                      <a:pt x="16892" y="25405"/>
                    </a:lnTo>
                    <a:cubicBezTo>
                      <a:pt x="20955" y="25405"/>
                      <a:pt x="24264" y="22095"/>
                      <a:pt x="24264" y="18032"/>
                    </a:cubicBezTo>
                    <a:lnTo>
                      <a:pt x="24264" y="0"/>
                    </a:lnTo>
                    <a:close/>
                  </a:path>
                </a:pathLst>
              </a:custGeom>
              <a:solidFill>
                <a:schemeClr val="dk2"/>
              </a:solidFill>
              <a:ln>
                <a:noFill/>
              </a:ln>
            </p:spPr>
            <p:txBody>
              <a:bodyPr spcFirstLastPara="1" wrap="square" lIns="127995" tIns="127995" rIns="127995" bIns="127995" anchor="ctr" anchorCtr="0">
                <a:noAutofit/>
              </a:bodyPr>
              <a:lstStyle/>
              <a:p>
                <a:endParaRPr sz="3073"/>
              </a:p>
            </p:txBody>
          </p:sp>
          <p:sp>
            <p:nvSpPr>
              <p:cNvPr id="8" name="Google Shape;2974;p71">
                <a:extLst>
                  <a:ext uri="{FF2B5EF4-FFF2-40B4-BE49-F238E27FC236}">
                    <a16:creationId xmlns:a16="http://schemas.microsoft.com/office/drawing/2014/main" id="{84974FEB-5073-B536-1D12-2BB8AE550B84}"/>
                  </a:ext>
                </a:extLst>
              </p:cNvPr>
              <p:cNvSpPr/>
              <p:nvPr/>
            </p:nvSpPr>
            <p:spPr>
              <a:xfrm>
                <a:off x="1084925" y="2986725"/>
                <a:ext cx="578650" cy="1086525"/>
              </a:xfrm>
              <a:custGeom>
                <a:avLst/>
                <a:gdLst/>
                <a:ahLst/>
                <a:cxnLst/>
                <a:rect l="l" t="t" r="r" b="b"/>
                <a:pathLst>
                  <a:path w="23146" h="43461" extrusionOk="0">
                    <a:moveTo>
                      <a:pt x="1" y="1"/>
                    </a:moveTo>
                    <a:lnTo>
                      <a:pt x="1" y="6392"/>
                    </a:lnTo>
                    <a:cubicBezTo>
                      <a:pt x="1" y="10158"/>
                      <a:pt x="3059" y="13217"/>
                      <a:pt x="6826" y="13217"/>
                    </a:cubicBezTo>
                    <a:lnTo>
                      <a:pt x="6871" y="13217"/>
                    </a:lnTo>
                    <a:cubicBezTo>
                      <a:pt x="7807" y="13217"/>
                      <a:pt x="8560" y="13970"/>
                      <a:pt x="8560" y="14906"/>
                    </a:cubicBezTo>
                    <a:lnTo>
                      <a:pt x="8560" y="21228"/>
                    </a:lnTo>
                    <a:cubicBezTo>
                      <a:pt x="8560" y="22164"/>
                      <a:pt x="1" y="27483"/>
                      <a:pt x="1" y="31249"/>
                    </a:cubicBezTo>
                    <a:lnTo>
                      <a:pt x="1" y="43460"/>
                    </a:lnTo>
                    <a:lnTo>
                      <a:pt x="23146" y="43460"/>
                    </a:lnTo>
                    <a:lnTo>
                      <a:pt x="23146" y="31249"/>
                    </a:lnTo>
                    <a:cubicBezTo>
                      <a:pt x="23146" y="27483"/>
                      <a:pt x="14586" y="22164"/>
                      <a:pt x="14586" y="21228"/>
                    </a:cubicBezTo>
                    <a:lnTo>
                      <a:pt x="14586" y="14906"/>
                    </a:lnTo>
                    <a:cubicBezTo>
                      <a:pt x="14586" y="13970"/>
                      <a:pt x="15362" y="13217"/>
                      <a:pt x="16298" y="13217"/>
                    </a:cubicBezTo>
                    <a:lnTo>
                      <a:pt x="16344" y="13217"/>
                    </a:lnTo>
                    <a:cubicBezTo>
                      <a:pt x="20087" y="13217"/>
                      <a:pt x="23146" y="10158"/>
                      <a:pt x="23146" y="6392"/>
                    </a:cubicBezTo>
                    <a:lnTo>
                      <a:pt x="23146" y="2557"/>
                    </a:lnTo>
                    <a:lnTo>
                      <a:pt x="1" y="1"/>
                    </a:lnTo>
                    <a:close/>
                  </a:path>
                </a:pathLst>
              </a:custGeom>
              <a:solidFill>
                <a:schemeClr val="accent2"/>
              </a:solidFill>
              <a:ln>
                <a:noFill/>
              </a:ln>
            </p:spPr>
            <p:txBody>
              <a:bodyPr spcFirstLastPara="1" wrap="square" lIns="127995" tIns="127995" rIns="127995" bIns="127995" anchor="ctr" anchorCtr="0">
                <a:noAutofit/>
              </a:bodyPr>
              <a:lstStyle/>
              <a:p>
                <a:endParaRPr sz="3073"/>
              </a:p>
            </p:txBody>
          </p:sp>
          <p:sp>
            <p:nvSpPr>
              <p:cNvPr id="9" name="Google Shape;2975;p71">
                <a:extLst>
                  <a:ext uri="{FF2B5EF4-FFF2-40B4-BE49-F238E27FC236}">
                    <a16:creationId xmlns:a16="http://schemas.microsoft.com/office/drawing/2014/main" id="{34154B93-FE1D-CBF0-AD2B-09B4D867F810}"/>
                  </a:ext>
                </a:extLst>
              </p:cNvPr>
              <p:cNvSpPr/>
              <p:nvPr/>
            </p:nvSpPr>
            <p:spPr>
              <a:xfrm>
                <a:off x="1083225" y="2974750"/>
                <a:ext cx="582075" cy="88225"/>
              </a:xfrm>
              <a:custGeom>
                <a:avLst/>
                <a:gdLst/>
                <a:ahLst/>
                <a:cxnLst/>
                <a:rect l="l" t="t" r="r" b="b"/>
                <a:pathLst>
                  <a:path w="23283" h="3529" extrusionOk="0">
                    <a:moveTo>
                      <a:pt x="3352" y="0"/>
                    </a:moveTo>
                    <a:cubicBezTo>
                      <a:pt x="1357" y="0"/>
                      <a:pt x="113" y="160"/>
                      <a:pt x="69" y="480"/>
                    </a:cubicBezTo>
                    <a:cubicBezTo>
                      <a:pt x="0" y="1142"/>
                      <a:pt x="5113" y="2260"/>
                      <a:pt x="11504" y="2968"/>
                    </a:cubicBezTo>
                    <a:cubicBezTo>
                      <a:pt x="14859" y="3339"/>
                      <a:pt x="17900" y="3528"/>
                      <a:pt x="20042" y="3528"/>
                    </a:cubicBezTo>
                    <a:cubicBezTo>
                      <a:pt x="21979" y="3528"/>
                      <a:pt x="23181" y="3374"/>
                      <a:pt x="23214" y="3059"/>
                    </a:cubicBezTo>
                    <a:cubicBezTo>
                      <a:pt x="23282" y="2374"/>
                      <a:pt x="18169" y="1256"/>
                      <a:pt x="11778" y="548"/>
                    </a:cubicBezTo>
                    <a:cubicBezTo>
                      <a:pt x="8476" y="183"/>
                      <a:pt x="5485" y="0"/>
                      <a:pt x="3352" y="0"/>
                    </a:cubicBezTo>
                    <a:close/>
                  </a:path>
                </a:pathLst>
              </a:custGeom>
              <a:solidFill>
                <a:schemeClr val="lt1"/>
              </a:solidFill>
              <a:ln>
                <a:noFill/>
              </a:ln>
            </p:spPr>
            <p:txBody>
              <a:bodyPr spcFirstLastPara="1" wrap="square" lIns="127995" tIns="127995" rIns="127995" bIns="127995" anchor="ctr" anchorCtr="0">
                <a:noAutofit/>
              </a:bodyPr>
              <a:lstStyle/>
              <a:p>
                <a:endParaRPr sz="3073"/>
              </a:p>
            </p:txBody>
          </p:sp>
          <p:sp>
            <p:nvSpPr>
              <p:cNvPr id="10" name="Google Shape;2976;p71">
                <a:extLst>
                  <a:ext uri="{FF2B5EF4-FFF2-40B4-BE49-F238E27FC236}">
                    <a16:creationId xmlns:a16="http://schemas.microsoft.com/office/drawing/2014/main" id="{C3F9D526-1632-F472-D3DA-0C20FEBEE946}"/>
                  </a:ext>
                </a:extLst>
              </p:cNvPr>
              <p:cNvSpPr/>
              <p:nvPr/>
            </p:nvSpPr>
            <p:spPr>
              <a:xfrm>
                <a:off x="1084925" y="3013550"/>
                <a:ext cx="578650" cy="1059700"/>
              </a:xfrm>
              <a:custGeom>
                <a:avLst/>
                <a:gdLst/>
                <a:ahLst/>
                <a:cxnLst/>
                <a:rect l="l" t="t" r="r" b="b"/>
                <a:pathLst>
                  <a:path w="23146" h="42388" extrusionOk="0">
                    <a:moveTo>
                      <a:pt x="1" y="1"/>
                    </a:moveTo>
                    <a:lnTo>
                      <a:pt x="1" y="5319"/>
                    </a:lnTo>
                    <a:cubicBezTo>
                      <a:pt x="1" y="9085"/>
                      <a:pt x="3059" y="12144"/>
                      <a:pt x="6826" y="12144"/>
                    </a:cubicBezTo>
                    <a:lnTo>
                      <a:pt x="6871" y="12144"/>
                    </a:lnTo>
                    <a:cubicBezTo>
                      <a:pt x="7807" y="12144"/>
                      <a:pt x="8560" y="12897"/>
                      <a:pt x="8560" y="13833"/>
                    </a:cubicBezTo>
                    <a:lnTo>
                      <a:pt x="8560" y="20155"/>
                    </a:lnTo>
                    <a:cubicBezTo>
                      <a:pt x="8560" y="21091"/>
                      <a:pt x="1" y="26410"/>
                      <a:pt x="1" y="30176"/>
                    </a:cubicBezTo>
                    <a:lnTo>
                      <a:pt x="1" y="42387"/>
                    </a:lnTo>
                    <a:lnTo>
                      <a:pt x="23146" y="42387"/>
                    </a:lnTo>
                    <a:lnTo>
                      <a:pt x="23146" y="38826"/>
                    </a:lnTo>
                    <a:cubicBezTo>
                      <a:pt x="20315" y="38096"/>
                      <a:pt x="17804" y="36339"/>
                      <a:pt x="15705" y="34102"/>
                    </a:cubicBezTo>
                    <a:cubicBezTo>
                      <a:pt x="12304" y="30518"/>
                      <a:pt x="11185" y="26273"/>
                      <a:pt x="11276" y="21434"/>
                    </a:cubicBezTo>
                    <a:cubicBezTo>
                      <a:pt x="11368" y="17941"/>
                      <a:pt x="12555" y="12760"/>
                      <a:pt x="10843" y="9542"/>
                    </a:cubicBezTo>
                    <a:cubicBezTo>
                      <a:pt x="9587" y="7328"/>
                      <a:pt x="6004" y="7259"/>
                      <a:pt x="4064" y="5890"/>
                    </a:cubicBezTo>
                    <a:cubicBezTo>
                      <a:pt x="1895" y="4429"/>
                      <a:pt x="731" y="2329"/>
                      <a:pt x="1" y="1"/>
                    </a:cubicBezTo>
                    <a:close/>
                  </a:path>
                </a:pathLst>
              </a:custGeom>
              <a:solidFill>
                <a:schemeClr val="accent2"/>
              </a:solidFill>
              <a:ln>
                <a:noFill/>
              </a:ln>
            </p:spPr>
            <p:txBody>
              <a:bodyPr spcFirstLastPara="1" wrap="square" lIns="127995" tIns="127995" rIns="127995" bIns="127995" anchor="ctr" anchorCtr="0">
                <a:noAutofit/>
              </a:bodyPr>
              <a:lstStyle/>
              <a:p>
                <a:endParaRPr sz="3073"/>
              </a:p>
            </p:txBody>
          </p:sp>
          <p:sp>
            <p:nvSpPr>
              <p:cNvPr id="11" name="Google Shape;2977;p71">
                <a:extLst>
                  <a:ext uri="{FF2B5EF4-FFF2-40B4-BE49-F238E27FC236}">
                    <a16:creationId xmlns:a16="http://schemas.microsoft.com/office/drawing/2014/main" id="{33A3D77C-89D9-9A75-AF2A-1E9FC0C3DCAC}"/>
                  </a:ext>
                </a:extLst>
              </p:cNvPr>
              <p:cNvSpPr/>
              <p:nvPr/>
            </p:nvSpPr>
            <p:spPr>
              <a:xfrm>
                <a:off x="1042709" y="2701994"/>
                <a:ext cx="663675" cy="1413475"/>
              </a:xfrm>
              <a:custGeom>
                <a:avLst/>
                <a:gdLst/>
                <a:ahLst/>
                <a:cxnLst/>
                <a:rect l="l" t="t" r="r" b="b"/>
                <a:pathLst>
                  <a:path w="26547" h="56539" extrusionOk="0">
                    <a:moveTo>
                      <a:pt x="1" y="0"/>
                    </a:moveTo>
                    <a:lnTo>
                      <a:pt x="1" y="17781"/>
                    </a:lnTo>
                    <a:cubicBezTo>
                      <a:pt x="1" y="22483"/>
                      <a:pt x="3813" y="26295"/>
                      <a:pt x="8515" y="26295"/>
                    </a:cubicBezTo>
                    <a:lnTo>
                      <a:pt x="8560" y="26295"/>
                    </a:lnTo>
                    <a:lnTo>
                      <a:pt x="8560" y="30244"/>
                    </a:lnTo>
                    <a:lnTo>
                      <a:pt x="8515" y="30244"/>
                    </a:lnTo>
                    <a:cubicBezTo>
                      <a:pt x="3813" y="30244"/>
                      <a:pt x="1" y="34055"/>
                      <a:pt x="1" y="38757"/>
                    </a:cubicBezTo>
                    <a:lnTo>
                      <a:pt x="1" y="56538"/>
                    </a:lnTo>
                    <a:lnTo>
                      <a:pt x="26547" y="56538"/>
                    </a:lnTo>
                    <a:lnTo>
                      <a:pt x="1142" y="0"/>
                    </a:lnTo>
                    <a:close/>
                  </a:path>
                </a:pathLst>
              </a:custGeom>
              <a:solidFill>
                <a:schemeClr val="dk2">
                  <a:alpha val="28930"/>
                </a:schemeClr>
              </a:solidFill>
              <a:ln>
                <a:noFill/>
              </a:ln>
            </p:spPr>
            <p:txBody>
              <a:bodyPr spcFirstLastPara="1" wrap="square" lIns="127995" tIns="127995" rIns="127995" bIns="127995" anchor="ctr" anchorCtr="0">
                <a:noAutofit/>
              </a:bodyPr>
              <a:lstStyle/>
              <a:p>
                <a:endParaRPr sz="3073"/>
              </a:p>
            </p:txBody>
          </p:sp>
          <p:sp>
            <p:nvSpPr>
              <p:cNvPr id="12" name="Google Shape;2978;p71">
                <a:extLst>
                  <a:ext uri="{FF2B5EF4-FFF2-40B4-BE49-F238E27FC236}">
                    <a16:creationId xmlns:a16="http://schemas.microsoft.com/office/drawing/2014/main" id="{B971702F-E7F9-A416-071F-6F4B7F8448D4}"/>
                  </a:ext>
                </a:extLst>
              </p:cNvPr>
              <p:cNvSpPr/>
              <p:nvPr/>
            </p:nvSpPr>
            <p:spPr>
              <a:xfrm>
                <a:off x="1022150" y="4102325"/>
                <a:ext cx="704200" cy="17700"/>
              </a:xfrm>
              <a:custGeom>
                <a:avLst/>
                <a:gdLst/>
                <a:ahLst/>
                <a:cxnLst/>
                <a:rect l="l" t="t" r="r" b="b"/>
                <a:pathLst>
                  <a:path w="28168" h="708" extrusionOk="0">
                    <a:moveTo>
                      <a:pt x="343" y="0"/>
                    </a:moveTo>
                    <a:cubicBezTo>
                      <a:pt x="161" y="0"/>
                      <a:pt x="1" y="160"/>
                      <a:pt x="1" y="366"/>
                    </a:cubicBezTo>
                    <a:cubicBezTo>
                      <a:pt x="1" y="548"/>
                      <a:pt x="161" y="708"/>
                      <a:pt x="343" y="708"/>
                    </a:cubicBezTo>
                    <a:lnTo>
                      <a:pt x="27825" y="708"/>
                    </a:lnTo>
                    <a:cubicBezTo>
                      <a:pt x="28008" y="708"/>
                      <a:pt x="28167" y="548"/>
                      <a:pt x="28167" y="366"/>
                    </a:cubicBezTo>
                    <a:cubicBezTo>
                      <a:pt x="28167" y="160"/>
                      <a:pt x="28008" y="0"/>
                      <a:pt x="27825" y="0"/>
                    </a:cubicBezTo>
                    <a:close/>
                  </a:path>
                </a:pathLst>
              </a:custGeom>
              <a:solidFill>
                <a:schemeClr val="lt2"/>
              </a:solidFill>
              <a:ln>
                <a:noFill/>
              </a:ln>
            </p:spPr>
            <p:txBody>
              <a:bodyPr spcFirstLastPara="1" wrap="square" lIns="127995" tIns="127995" rIns="127995" bIns="127995" anchor="ctr" anchorCtr="0">
                <a:noAutofit/>
              </a:bodyPr>
              <a:lstStyle/>
              <a:p>
                <a:endParaRPr sz="3073"/>
              </a:p>
            </p:txBody>
          </p:sp>
          <p:sp>
            <p:nvSpPr>
              <p:cNvPr id="13" name="Google Shape;2979;p71">
                <a:extLst>
                  <a:ext uri="{FF2B5EF4-FFF2-40B4-BE49-F238E27FC236}">
                    <a16:creationId xmlns:a16="http://schemas.microsoft.com/office/drawing/2014/main" id="{E06D9929-4294-93DD-7F0B-607E183B498B}"/>
                  </a:ext>
                </a:extLst>
              </p:cNvPr>
              <p:cNvSpPr/>
              <p:nvPr/>
            </p:nvSpPr>
            <p:spPr>
              <a:xfrm>
                <a:off x="1022725" y="2702000"/>
                <a:ext cx="700200" cy="17125"/>
              </a:xfrm>
              <a:custGeom>
                <a:avLst/>
                <a:gdLst/>
                <a:ahLst/>
                <a:cxnLst/>
                <a:rect l="l" t="t" r="r" b="b"/>
                <a:pathLst>
                  <a:path w="28008" h="685" extrusionOk="0">
                    <a:moveTo>
                      <a:pt x="343" y="0"/>
                    </a:moveTo>
                    <a:cubicBezTo>
                      <a:pt x="161" y="0"/>
                      <a:pt x="1" y="160"/>
                      <a:pt x="1" y="342"/>
                    </a:cubicBezTo>
                    <a:cubicBezTo>
                      <a:pt x="1" y="525"/>
                      <a:pt x="161" y="685"/>
                      <a:pt x="343" y="685"/>
                    </a:cubicBezTo>
                    <a:lnTo>
                      <a:pt x="27665" y="685"/>
                    </a:lnTo>
                    <a:cubicBezTo>
                      <a:pt x="27848" y="685"/>
                      <a:pt x="28007" y="525"/>
                      <a:pt x="28007" y="342"/>
                    </a:cubicBezTo>
                    <a:cubicBezTo>
                      <a:pt x="28007" y="160"/>
                      <a:pt x="27848" y="0"/>
                      <a:pt x="27665" y="0"/>
                    </a:cubicBezTo>
                    <a:close/>
                  </a:path>
                </a:pathLst>
              </a:custGeom>
              <a:solidFill>
                <a:schemeClr val="lt2"/>
              </a:solidFill>
              <a:ln>
                <a:noFill/>
              </a:ln>
            </p:spPr>
            <p:txBody>
              <a:bodyPr spcFirstLastPara="1" wrap="square" lIns="127995" tIns="127995" rIns="127995" bIns="127995" anchor="ctr" anchorCtr="0">
                <a:noAutofit/>
              </a:bodyPr>
              <a:lstStyle/>
              <a:p>
                <a:endParaRPr sz="3073"/>
              </a:p>
            </p:txBody>
          </p:sp>
          <p:sp>
            <p:nvSpPr>
              <p:cNvPr id="14" name="Google Shape;2980;p71">
                <a:extLst>
                  <a:ext uri="{FF2B5EF4-FFF2-40B4-BE49-F238E27FC236}">
                    <a16:creationId xmlns:a16="http://schemas.microsoft.com/office/drawing/2014/main" id="{46D87016-EED3-91F9-79D9-8DE3AA32B8E2}"/>
                  </a:ext>
                </a:extLst>
              </p:cNvPr>
              <p:cNvSpPr/>
              <p:nvPr/>
            </p:nvSpPr>
            <p:spPr>
              <a:xfrm>
                <a:off x="978225" y="4117725"/>
                <a:ext cx="792050" cy="105025"/>
              </a:xfrm>
              <a:custGeom>
                <a:avLst/>
                <a:gdLst/>
                <a:ahLst/>
                <a:cxnLst/>
                <a:rect l="l" t="t" r="r" b="b"/>
                <a:pathLst>
                  <a:path w="31682" h="4201" extrusionOk="0">
                    <a:moveTo>
                      <a:pt x="2100" y="1"/>
                    </a:moveTo>
                    <a:cubicBezTo>
                      <a:pt x="936" y="1"/>
                      <a:pt x="0" y="936"/>
                      <a:pt x="0" y="2101"/>
                    </a:cubicBezTo>
                    <a:cubicBezTo>
                      <a:pt x="0" y="3265"/>
                      <a:pt x="936" y="4200"/>
                      <a:pt x="2100" y="4200"/>
                    </a:cubicBezTo>
                    <a:lnTo>
                      <a:pt x="29582" y="4200"/>
                    </a:lnTo>
                    <a:cubicBezTo>
                      <a:pt x="30746" y="4200"/>
                      <a:pt x="31682" y="3265"/>
                      <a:pt x="31682" y="2101"/>
                    </a:cubicBezTo>
                    <a:cubicBezTo>
                      <a:pt x="31682" y="936"/>
                      <a:pt x="30746" y="1"/>
                      <a:pt x="29582" y="1"/>
                    </a:cubicBezTo>
                    <a:close/>
                  </a:path>
                </a:pathLst>
              </a:custGeom>
              <a:solidFill>
                <a:schemeClr val="accent1"/>
              </a:solidFill>
              <a:ln>
                <a:noFill/>
              </a:ln>
            </p:spPr>
            <p:txBody>
              <a:bodyPr spcFirstLastPara="1" wrap="square" lIns="127995" tIns="127995" rIns="127995" bIns="127995" anchor="ctr" anchorCtr="0">
                <a:noAutofit/>
              </a:bodyPr>
              <a:lstStyle/>
              <a:p>
                <a:endParaRPr sz="3073"/>
              </a:p>
            </p:txBody>
          </p:sp>
          <p:sp>
            <p:nvSpPr>
              <p:cNvPr id="15" name="Google Shape;2981;p71">
                <a:extLst>
                  <a:ext uri="{FF2B5EF4-FFF2-40B4-BE49-F238E27FC236}">
                    <a16:creationId xmlns:a16="http://schemas.microsoft.com/office/drawing/2014/main" id="{10C23C9E-2A6A-D6DD-5850-D5EE8547E35B}"/>
                  </a:ext>
                </a:extLst>
              </p:cNvPr>
              <p:cNvSpPr/>
              <p:nvPr/>
            </p:nvSpPr>
            <p:spPr>
              <a:xfrm>
                <a:off x="978225" y="4170225"/>
                <a:ext cx="792050" cy="52525"/>
              </a:xfrm>
              <a:custGeom>
                <a:avLst/>
                <a:gdLst/>
                <a:ahLst/>
                <a:cxnLst/>
                <a:rect l="l" t="t" r="r" b="b"/>
                <a:pathLst>
                  <a:path w="31682" h="2101" extrusionOk="0">
                    <a:moveTo>
                      <a:pt x="0" y="1"/>
                    </a:moveTo>
                    <a:cubicBezTo>
                      <a:pt x="0" y="1165"/>
                      <a:pt x="936" y="2100"/>
                      <a:pt x="2100" y="2100"/>
                    </a:cubicBezTo>
                    <a:lnTo>
                      <a:pt x="29582" y="2100"/>
                    </a:lnTo>
                    <a:cubicBezTo>
                      <a:pt x="30746" y="2100"/>
                      <a:pt x="31682" y="1165"/>
                      <a:pt x="31682" y="1"/>
                    </a:cubicBezTo>
                    <a:close/>
                  </a:path>
                </a:pathLst>
              </a:custGeom>
              <a:solidFill>
                <a:schemeClr val="lt2"/>
              </a:solidFill>
              <a:ln>
                <a:noFill/>
              </a:ln>
            </p:spPr>
            <p:txBody>
              <a:bodyPr spcFirstLastPara="1" wrap="square" lIns="127995" tIns="127995" rIns="127995" bIns="127995" anchor="ctr" anchorCtr="0">
                <a:noAutofit/>
              </a:bodyPr>
              <a:lstStyle/>
              <a:p>
                <a:endParaRPr sz="3073"/>
              </a:p>
            </p:txBody>
          </p:sp>
          <p:sp>
            <p:nvSpPr>
              <p:cNvPr id="16" name="Google Shape;2982;p71">
                <a:extLst>
                  <a:ext uri="{FF2B5EF4-FFF2-40B4-BE49-F238E27FC236}">
                    <a16:creationId xmlns:a16="http://schemas.microsoft.com/office/drawing/2014/main" id="{75BD82F1-44E6-CB54-11F9-C271E28AD644}"/>
                  </a:ext>
                </a:extLst>
              </p:cNvPr>
              <p:cNvSpPr/>
              <p:nvPr/>
            </p:nvSpPr>
            <p:spPr>
              <a:xfrm>
                <a:off x="978225" y="2599275"/>
                <a:ext cx="792050" cy="105025"/>
              </a:xfrm>
              <a:custGeom>
                <a:avLst/>
                <a:gdLst/>
                <a:ahLst/>
                <a:cxnLst/>
                <a:rect l="l" t="t" r="r" b="b"/>
                <a:pathLst>
                  <a:path w="31682" h="4201" extrusionOk="0">
                    <a:moveTo>
                      <a:pt x="2100" y="1"/>
                    </a:moveTo>
                    <a:cubicBezTo>
                      <a:pt x="936" y="1"/>
                      <a:pt x="0" y="936"/>
                      <a:pt x="0" y="2100"/>
                    </a:cubicBezTo>
                    <a:cubicBezTo>
                      <a:pt x="0" y="3265"/>
                      <a:pt x="936" y="4200"/>
                      <a:pt x="2100" y="4200"/>
                    </a:cubicBezTo>
                    <a:lnTo>
                      <a:pt x="29582" y="4200"/>
                    </a:lnTo>
                    <a:cubicBezTo>
                      <a:pt x="30746" y="4200"/>
                      <a:pt x="31682" y="3265"/>
                      <a:pt x="31682" y="2100"/>
                    </a:cubicBezTo>
                    <a:cubicBezTo>
                      <a:pt x="31682" y="936"/>
                      <a:pt x="30746" y="1"/>
                      <a:pt x="29582" y="1"/>
                    </a:cubicBezTo>
                    <a:close/>
                  </a:path>
                </a:pathLst>
              </a:custGeom>
              <a:solidFill>
                <a:schemeClr val="accent1"/>
              </a:solidFill>
              <a:ln>
                <a:noFill/>
              </a:ln>
            </p:spPr>
            <p:txBody>
              <a:bodyPr spcFirstLastPara="1" wrap="square" lIns="127995" tIns="127995" rIns="127995" bIns="127995" anchor="ctr" anchorCtr="0">
                <a:noAutofit/>
              </a:bodyPr>
              <a:lstStyle/>
              <a:p>
                <a:endParaRPr sz="3073"/>
              </a:p>
            </p:txBody>
          </p:sp>
          <p:sp>
            <p:nvSpPr>
              <p:cNvPr id="17" name="Google Shape;2983;p71">
                <a:extLst>
                  <a:ext uri="{FF2B5EF4-FFF2-40B4-BE49-F238E27FC236}">
                    <a16:creationId xmlns:a16="http://schemas.microsoft.com/office/drawing/2014/main" id="{71E285DE-D2D4-E254-02D6-9FCB51B437A6}"/>
                  </a:ext>
                </a:extLst>
              </p:cNvPr>
              <p:cNvSpPr/>
              <p:nvPr/>
            </p:nvSpPr>
            <p:spPr>
              <a:xfrm>
                <a:off x="978225" y="2599275"/>
                <a:ext cx="792050" cy="52525"/>
              </a:xfrm>
              <a:custGeom>
                <a:avLst/>
                <a:gdLst/>
                <a:ahLst/>
                <a:cxnLst/>
                <a:rect l="l" t="t" r="r" b="b"/>
                <a:pathLst>
                  <a:path w="31682" h="2101" extrusionOk="0">
                    <a:moveTo>
                      <a:pt x="2100" y="1"/>
                    </a:moveTo>
                    <a:cubicBezTo>
                      <a:pt x="936" y="1"/>
                      <a:pt x="0" y="936"/>
                      <a:pt x="0" y="2100"/>
                    </a:cubicBezTo>
                    <a:lnTo>
                      <a:pt x="31682" y="2100"/>
                    </a:lnTo>
                    <a:cubicBezTo>
                      <a:pt x="31682" y="936"/>
                      <a:pt x="30746" y="1"/>
                      <a:pt x="29582" y="1"/>
                    </a:cubicBezTo>
                    <a:close/>
                  </a:path>
                </a:pathLst>
              </a:custGeom>
              <a:solidFill>
                <a:schemeClr val="lt2"/>
              </a:solidFill>
              <a:ln>
                <a:noFill/>
              </a:ln>
            </p:spPr>
            <p:txBody>
              <a:bodyPr spcFirstLastPara="1" wrap="square" lIns="127995" tIns="127995" rIns="127995" bIns="127995" anchor="ctr" anchorCtr="0">
                <a:noAutofit/>
              </a:bodyPr>
              <a:lstStyle/>
              <a:p>
                <a:endParaRPr sz="3073"/>
              </a:p>
            </p:txBody>
          </p:sp>
        </p:grpSp>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73"/>
        <p:cNvGrpSpPr/>
        <p:nvPr/>
      </p:nvGrpSpPr>
      <p:grpSpPr>
        <a:xfrm>
          <a:off x="0" y="0"/>
          <a:ext cx="0" cy="0"/>
          <a:chOff x="0" y="0"/>
          <a:chExt cx="0" cy="0"/>
        </a:xfrm>
      </p:grpSpPr>
      <p:sp>
        <p:nvSpPr>
          <p:cNvPr id="1674" name="Google Shape;1674;p41"/>
          <p:cNvSpPr txBox="1">
            <a:spLocks noGrp="1"/>
          </p:cNvSpPr>
          <p:nvPr>
            <p:ph type="subTitle" idx="1"/>
          </p:nvPr>
        </p:nvSpPr>
        <p:spPr>
          <a:xfrm>
            <a:off x="4121943" y="2940908"/>
            <a:ext cx="10919551" cy="3925705"/>
          </a:xfrm>
          <a:prstGeom prst="rect">
            <a:avLst/>
          </a:prstGeom>
        </p:spPr>
        <p:txBody>
          <a:bodyPr spcFirstLastPara="1" wrap="square" lIns="127995" tIns="127995" rIns="127995" bIns="127995" anchor="t" anchorCtr="0">
            <a:noAutofit/>
          </a:bodyPr>
          <a:lstStyle/>
          <a:p>
            <a:pPr marL="457200" algn="ctr">
              <a:lnSpc>
                <a:spcPct val="115000"/>
              </a:lnSpc>
            </a:pPr>
            <a:r>
              <a:rPr lang="en-US" sz="2400" dirty="0"/>
              <a:t>Euthanasia has long been a subject of intense debate, encompassing moral, legal, and philosophical dimensions. </a:t>
            </a:r>
          </a:p>
          <a:p>
            <a:pPr marL="457200" algn="ctr">
              <a:lnSpc>
                <a:spcPct val="115000"/>
              </a:lnSpc>
            </a:pPr>
            <a:r>
              <a:rPr lang="en-US" sz="2400" dirty="0"/>
              <a:t>As we delve into the complexities surrounding this issue, it is crucial to approach the conversation with open minds, empathy, and a commitment to understanding the diverse perspectives that shape our understanding of life, death, and the inherent dignity that defines our shared humanity. </a:t>
            </a:r>
          </a:p>
          <a:p>
            <a:pPr marL="457200" algn="ctr">
              <a:lnSpc>
                <a:spcPct val="115000"/>
              </a:lnSpc>
            </a:pPr>
            <a:r>
              <a:rPr lang="en-US" sz="2400" dirty="0"/>
              <a:t>This presentation raises the debate on euthanasia and the issues related to it around the world.</a:t>
            </a:r>
            <a:endParaRPr lang="fr-FR" sz="2400" dirty="0"/>
          </a:p>
        </p:txBody>
      </p:sp>
      <p:grpSp>
        <p:nvGrpSpPr>
          <p:cNvPr id="1676" name="Google Shape;1676;p41"/>
          <p:cNvGrpSpPr/>
          <p:nvPr/>
        </p:nvGrpSpPr>
        <p:grpSpPr>
          <a:xfrm>
            <a:off x="1533492" y="3752124"/>
            <a:ext cx="2624787" cy="2096952"/>
            <a:chOff x="876997" y="889088"/>
            <a:chExt cx="1580150" cy="1262388"/>
          </a:xfrm>
        </p:grpSpPr>
        <p:sp>
          <p:nvSpPr>
            <p:cNvPr id="1677" name="Google Shape;1677;p41"/>
            <p:cNvSpPr/>
            <p:nvPr/>
          </p:nvSpPr>
          <p:spPr>
            <a:xfrm>
              <a:off x="1009374" y="2061125"/>
              <a:ext cx="1340557" cy="90350"/>
            </a:xfrm>
            <a:custGeom>
              <a:avLst/>
              <a:gdLst/>
              <a:ahLst/>
              <a:cxnLst/>
              <a:rect l="l" t="t" r="r" b="b"/>
              <a:pathLst>
                <a:path w="69549" h="3614" extrusionOk="0">
                  <a:moveTo>
                    <a:pt x="34775" y="0"/>
                  </a:moveTo>
                  <a:cubicBezTo>
                    <a:pt x="15568" y="0"/>
                    <a:pt x="0" y="812"/>
                    <a:pt x="0" y="1802"/>
                  </a:cubicBezTo>
                  <a:cubicBezTo>
                    <a:pt x="0" y="2802"/>
                    <a:pt x="15568" y="3613"/>
                    <a:pt x="34775" y="3613"/>
                  </a:cubicBezTo>
                  <a:cubicBezTo>
                    <a:pt x="53982" y="3613"/>
                    <a:pt x="69549" y="2802"/>
                    <a:pt x="69549" y="1802"/>
                  </a:cubicBezTo>
                  <a:cubicBezTo>
                    <a:pt x="69549" y="812"/>
                    <a:pt x="53982" y="0"/>
                    <a:pt x="34775" y="0"/>
                  </a:cubicBezTo>
                  <a:close/>
                </a:path>
              </a:pathLst>
            </a:custGeom>
            <a:solidFill>
              <a:schemeClr val="dk1"/>
            </a:solidFill>
            <a:ln>
              <a:noFill/>
            </a:ln>
          </p:spPr>
          <p:txBody>
            <a:bodyPr spcFirstLastPara="1" wrap="square" lIns="127995" tIns="127995" rIns="127995" bIns="127995" anchor="ctr" anchorCtr="0">
              <a:noAutofit/>
            </a:bodyPr>
            <a:lstStyle/>
            <a:p>
              <a:endParaRPr sz="3073"/>
            </a:p>
          </p:txBody>
        </p:sp>
        <p:grpSp>
          <p:nvGrpSpPr>
            <p:cNvPr id="1678" name="Google Shape;1678;p41"/>
            <p:cNvGrpSpPr/>
            <p:nvPr/>
          </p:nvGrpSpPr>
          <p:grpSpPr>
            <a:xfrm>
              <a:off x="876997" y="889088"/>
              <a:ext cx="1580150" cy="1204800"/>
              <a:chOff x="3215075" y="2584600"/>
              <a:chExt cx="1580150" cy="1204800"/>
            </a:xfrm>
          </p:grpSpPr>
          <p:sp>
            <p:nvSpPr>
              <p:cNvPr id="1679" name="Google Shape;1679;p41"/>
              <p:cNvSpPr/>
              <p:nvPr/>
            </p:nvSpPr>
            <p:spPr>
              <a:xfrm>
                <a:off x="4018400" y="2757025"/>
                <a:ext cx="708650" cy="124075"/>
              </a:xfrm>
              <a:custGeom>
                <a:avLst/>
                <a:gdLst/>
                <a:ahLst/>
                <a:cxnLst/>
                <a:rect l="l" t="t" r="r" b="b"/>
                <a:pathLst>
                  <a:path w="28346" h="4963" extrusionOk="0">
                    <a:moveTo>
                      <a:pt x="3237" y="0"/>
                    </a:moveTo>
                    <a:cubicBezTo>
                      <a:pt x="2171" y="0"/>
                      <a:pt x="1096" y="30"/>
                      <a:pt x="1" y="80"/>
                    </a:cubicBezTo>
                    <a:lnTo>
                      <a:pt x="1" y="3836"/>
                    </a:lnTo>
                    <a:cubicBezTo>
                      <a:pt x="1" y="3836"/>
                      <a:pt x="1657" y="2907"/>
                      <a:pt x="5325" y="2907"/>
                    </a:cubicBezTo>
                    <a:cubicBezTo>
                      <a:pt x="6780" y="2907"/>
                      <a:pt x="8551" y="3053"/>
                      <a:pt x="10661" y="3461"/>
                    </a:cubicBezTo>
                    <a:cubicBezTo>
                      <a:pt x="14451" y="4198"/>
                      <a:pt x="19448" y="4963"/>
                      <a:pt x="23099" y="4963"/>
                    </a:cubicBezTo>
                    <a:cubicBezTo>
                      <a:pt x="26212" y="4963"/>
                      <a:pt x="28346" y="4406"/>
                      <a:pt x="27915" y="2801"/>
                    </a:cubicBezTo>
                    <a:cubicBezTo>
                      <a:pt x="27866" y="2621"/>
                      <a:pt x="27706" y="2517"/>
                      <a:pt x="27547" y="2517"/>
                    </a:cubicBezTo>
                    <a:cubicBezTo>
                      <a:pt x="27446" y="2517"/>
                      <a:pt x="27345" y="2559"/>
                      <a:pt x="27272" y="2649"/>
                    </a:cubicBezTo>
                    <a:cubicBezTo>
                      <a:pt x="26798" y="3221"/>
                      <a:pt x="25762" y="4063"/>
                      <a:pt x="23771" y="4063"/>
                    </a:cubicBezTo>
                    <a:cubicBezTo>
                      <a:pt x="22690" y="4063"/>
                      <a:pt x="21326" y="3815"/>
                      <a:pt x="19618" y="3140"/>
                    </a:cubicBezTo>
                    <a:cubicBezTo>
                      <a:pt x="13449" y="703"/>
                      <a:pt x="8448" y="0"/>
                      <a:pt x="3237" y="0"/>
                    </a:cubicBezTo>
                    <a:close/>
                  </a:path>
                </a:pathLst>
              </a:custGeom>
              <a:solidFill>
                <a:schemeClr val="lt2"/>
              </a:solidFill>
              <a:ln>
                <a:noFill/>
              </a:ln>
            </p:spPr>
            <p:txBody>
              <a:bodyPr spcFirstLastPara="1" wrap="square" lIns="127995" tIns="127995" rIns="127995" bIns="127995" anchor="ctr" anchorCtr="0">
                <a:noAutofit/>
              </a:bodyPr>
              <a:lstStyle/>
              <a:p>
                <a:endParaRPr sz="3073"/>
              </a:p>
            </p:txBody>
          </p:sp>
          <p:sp>
            <p:nvSpPr>
              <p:cNvPr id="1680" name="Google Shape;1680;p41"/>
              <p:cNvSpPr/>
              <p:nvPr/>
            </p:nvSpPr>
            <p:spPr>
              <a:xfrm>
                <a:off x="3309775" y="2757025"/>
                <a:ext cx="708650" cy="124075"/>
              </a:xfrm>
              <a:custGeom>
                <a:avLst/>
                <a:gdLst/>
                <a:ahLst/>
                <a:cxnLst/>
                <a:rect l="l" t="t" r="r" b="b"/>
                <a:pathLst>
                  <a:path w="28346" h="4963" extrusionOk="0">
                    <a:moveTo>
                      <a:pt x="25109" y="0"/>
                    </a:moveTo>
                    <a:cubicBezTo>
                      <a:pt x="19898" y="0"/>
                      <a:pt x="14897" y="703"/>
                      <a:pt x="8728" y="3140"/>
                    </a:cubicBezTo>
                    <a:cubicBezTo>
                      <a:pt x="7020" y="3815"/>
                      <a:pt x="5657" y="4063"/>
                      <a:pt x="4575" y="4063"/>
                    </a:cubicBezTo>
                    <a:cubicBezTo>
                      <a:pt x="2584" y="4063"/>
                      <a:pt x="1548" y="3221"/>
                      <a:pt x="1074" y="2649"/>
                    </a:cubicBezTo>
                    <a:cubicBezTo>
                      <a:pt x="1001" y="2559"/>
                      <a:pt x="900" y="2517"/>
                      <a:pt x="799" y="2517"/>
                    </a:cubicBezTo>
                    <a:cubicBezTo>
                      <a:pt x="640" y="2517"/>
                      <a:pt x="481" y="2621"/>
                      <a:pt x="432" y="2801"/>
                    </a:cubicBezTo>
                    <a:cubicBezTo>
                      <a:pt x="1" y="4406"/>
                      <a:pt x="2134" y="4963"/>
                      <a:pt x="5248" y="4963"/>
                    </a:cubicBezTo>
                    <a:cubicBezTo>
                      <a:pt x="8898" y="4963"/>
                      <a:pt x="13896" y="4198"/>
                      <a:pt x="17685" y="3461"/>
                    </a:cubicBezTo>
                    <a:cubicBezTo>
                      <a:pt x="19795" y="3053"/>
                      <a:pt x="21566" y="2907"/>
                      <a:pt x="23021" y="2907"/>
                    </a:cubicBezTo>
                    <a:cubicBezTo>
                      <a:pt x="26690" y="2907"/>
                      <a:pt x="28346" y="3836"/>
                      <a:pt x="28346" y="3836"/>
                    </a:cubicBezTo>
                    <a:lnTo>
                      <a:pt x="28346" y="80"/>
                    </a:lnTo>
                    <a:cubicBezTo>
                      <a:pt x="27250" y="30"/>
                      <a:pt x="26175" y="0"/>
                      <a:pt x="25109" y="0"/>
                    </a:cubicBezTo>
                    <a:close/>
                  </a:path>
                </a:pathLst>
              </a:custGeom>
              <a:solidFill>
                <a:schemeClr val="lt2"/>
              </a:solidFill>
              <a:ln>
                <a:noFill/>
              </a:ln>
            </p:spPr>
            <p:txBody>
              <a:bodyPr spcFirstLastPara="1" wrap="square" lIns="127995" tIns="127995" rIns="127995" bIns="127995" anchor="ctr" anchorCtr="0">
                <a:noAutofit/>
              </a:bodyPr>
              <a:lstStyle/>
              <a:p>
                <a:endParaRPr sz="3073"/>
              </a:p>
            </p:txBody>
          </p:sp>
          <p:sp>
            <p:nvSpPr>
              <p:cNvPr id="1681" name="Google Shape;1681;p41"/>
              <p:cNvSpPr/>
              <p:nvPr/>
            </p:nvSpPr>
            <p:spPr>
              <a:xfrm>
                <a:off x="3946150" y="2723775"/>
                <a:ext cx="139850" cy="983775"/>
              </a:xfrm>
              <a:custGeom>
                <a:avLst/>
                <a:gdLst/>
                <a:ahLst/>
                <a:cxnLst/>
                <a:rect l="l" t="t" r="r" b="b"/>
                <a:pathLst>
                  <a:path w="5594" h="39351" extrusionOk="0">
                    <a:moveTo>
                      <a:pt x="2944" y="0"/>
                    </a:moveTo>
                    <a:cubicBezTo>
                      <a:pt x="2275" y="0"/>
                      <a:pt x="1722" y="527"/>
                      <a:pt x="1695" y="1196"/>
                    </a:cubicBezTo>
                    <a:lnTo>
                      <a:pt x="1669" y="1660"/>
                    </a:lnTo>
                    <a:lnTo>
                      <a:pt x="1642" y="2266"/>
                    </a:lnTo>
                    <a:lnTo>
                      <a:pt x="1517" y="4978"/>
                    </a:lnTo>
                    <a:lnTo>
                      <a:pt x="518" y="26906"/>
                    </a:lnTo>
                    <a:lnTo>
                      <a:pt x="500" y="27183"/>
                    </a:lnTo>
                    <a:lnTo>
                      <a:pt x="482" y="27611"/>
                    </a:lnTo>
                    <a:lnTo>
                      <a:pt x="446" y="28423"/>
                    </a:lnTo>
                    <a:lnTo>
                      <a:pt x="429" y="28851"/>
                    </a:lnTo>
                    <a:lnTo>
                      <a:pt x="411" y="29127"/>
                    </a:lnTo>
                    <a:lnTo>
                      <a:pt x="72" y="36487"/>
                    </a:lnTo>
                    <a:cubicBezTo>
                      <a:pt x="0" y="38048"/>
                      <a:pt x="1240" y="39351"/>
                      <a:pt x="2802" y="39351"/>
                    </a:cubicBezTo>
                    <a:cubicBezTo>
                      <a:pt x="4354" y="39351"/>
                      <a:pt x="5594" y="38057"/>
                      <a:pt x="5531" y="36514"/>
                    </a:cubicBezTo>
                    <a:lnTo>
                      <a:pt x="5255" y="29127"/>
                    </a:lnTo>
                    <a:lnTo>
                      <a:pt x="5237" y="28851"/>
                    </a:lnTo>
                    <a:lnTo>
                      <a:pt x="5228" y="28423"/>
                    </a:lnTo>
                    <a:lnTo>
                      <a:pt x="5192" y="27611"/>
                    </a:lnTo>
                    <a:lnTo>
                      <a:pt x="5175" y="27183"/>
                    </a:lnTo>
                    <a:lnTo>
                      <a:pt x="5166" y="26906"/>
                    </a:lnTo>
                    <a:lnTo>
                      <a:pt x="4345" y="4960"/>
                    </a:lnTo>
                    <a:lnTo>
                      <a:pt x="4238" y="2195"/>
                    </a:lnTo>
                    <a:lnTo>
                      <a:pt x="4220" y="1660"/>
                    </a:lnTo>
                    <a:lnTo>
                      <a:pt x="4202" y="1214"/>
                    </a:lnTo>
                    <a:cubicBezTo>
                      <a:pt x="4184" y="875"/>
                      <a:pt x="4042" y="571"/>
                      <a:pt x="3819" y="357"/>
                    </a:cubicBezTo>
                    <a:cubicBezTo>
                      <a:pt x="3587" y="134"/>
                      <a:pt x="3283" y="0"/>
                      <a:pt x="2944" y="0"/>
                    </a:cubicBezTo>
                    <a:close/>
                  </a:path>
                </a:pathLst>
              </a:custGeom>
              <a:solidFill>
                <a:schemeClr val="lt2"/>
              </a:solidFill>
              <a:ln>
                <a:noFill/>
              </a:ln>
            </p:spPr>
            <p:txBody>
              <a:bodyPr spcFirstLastPara="1" wrap="square" lIns="127995" tIns="127995" rIns="127995" bIns="127995" anchor="ctr" anchorCtr="0">
                <a:noAutofit/>
              </a:bodyPr>
              <a:lstStyle/>
              <a:p>
                <a:endParaRPr sz="3073"/>
              </a:p>
            </p:txBody>
          </p:sp>
          <p:sp>
            <p:nvSpPr>
              <p:cNvPr id="1682" name="Google Shape;1682;p41"/>
              <p:cNvSpPr/>
              <p:nvPr/>
            </p:nvSpPr>
            <p:spPr>
              <a:xfrm>
                <a:off x="3965550" y="2584600"/>
                <a:ext cx="108200" cy="97725"/>
              </a:xfrm>
              <a:custGeom>
                <a:avLst/>
                <a:gdLst/>
                <a:ahLst/>
                <a:cxnLst/>
                <a:rect l="l" t="t" r="r" b="b"/>
                <a:pathLst>
                  <a:path w="4328" h="3909" extrusionOk="0">
                    <a:moveTo>
                      <a:pt x="2168" y="1"/>
                    </a:moveTo>
                    <a:cubicBezTo>
                      <a:pt x="2168" y="1"/>
                      <a:pt x="0" y="3908"/>
                      <a:pt x="2168" y="3908"/>
                    </a:cubicBezTo>
                    <a:cubicBezTo>
                      <a:pt x="4327" y="3908"/>
                      <a:pt x="2168" y="1"/>
                      <a:pt x="2168" y="1"/>
                    </a:cubicBezTo>
                    <a:close/>
                  </a:path>
                </a:pathLst>
              </a:custGeom>
              <a:solidFill>
                <a:schemeClr val="lt2"/>
              </a:solidFill>
              <a:ln>
                <a:noFill/>
              </a:ln>
            </p:spPr>
            <p:txBody>
              <a:bodyPr spcFirstLastPara="1" wrap="square" lIns="127995" tIns="127995" rIns="127995" bIns="127995" anchor="ctr" anchorCtr="0">
                <a:noAutofit/>
              </a:bodyPr>
              <a:lstStyle/>
              <a:p>
                <a:endParaRPr sz="3073"/>
              </a:p>
            </p:txBody>
          </p:sp>
          <p:sp>
            <p:nvSpPr>
              <p:cNvPr id="1683" name="Google Shape;1683;p41"/>
              <p:cNvSpPr/>
              <p:nvPr/>
            </p:nvSpPr>
            <p:spPr>
              <a:xfrm>
                <a:off x="3984275" y="2608475"/>
                <a:ext cx="70500" cy="63800"/>
              </a:xfrm>
              <a:custGeom>
                <a:avLst/>
                <a:gdLst/>
                <a:ahLst/>
                <a:cxnLst/>
                <a:rect l="l" t="t" r="r" b="b"/>
                <a:pathLst>
                  <a:path w="2820" h="2552" extrusionOk="0">
                    <a:moveTo>
                      <a:pt x="1410" y="0"/>
                    </a:moveTo>
                    <a:cubicBezTo>
                      <a:pt x="1410" y="0"/>
                      <a:pt x="1" y="2552"/>
                      <a:pt x="1410" y="2552"/>
                    </a:cubicBezTo>
                    <a:cubicBezTo>
                      <a:pt x="2820" y="2552"/>
                      <a:pt x="1410" y="0"/>
                      <a:pt x="1410" y="0"/>
                    </a:cubicBezTo>
                    <a:close/>
                  </a:path>
                </a:pathLst>
              </a:custGeom>
              <a:solidFill>
                <a:schemeClr val="accent1"/>
              </a:solidFill>
              <a:ln>
                <a:noFill/>
              </a:ln>
            </p:spPr>
            <p:txBody>
              <a:bodyPr spcFirstLastPara="1" wrap="square" lIns="127995" tIns="127995" rIns="127995" bIns="127995" anchor="ctr" anchorCtr="0">
                <a:noAutofit/>
              </a:bodyPr>
              <a:lstStyle/>
              <a:p>
                <a:endParaRPr sz="3073"/>
              </a:p>
            </p:txBody>
          </p:sp>
          <p:sp>
            <p:nvSpPr>
              <p:cNvPr id="1684" name="Google Shape;1684;p41"/>
              <p:cNvSpPr/>
              <p:nvPr/>
            </p:nvSpPr>
            <p:spPr>
              <a:xfrm>
                <a:off x="3963550" y="2668900"/>
                <a:ext cx="109750" cy="109750"/>
              </a:xfrm>
              <a:custGeom>
                <a:avLst/>
                <a:gdLst/>
                <a:ahLst/>
                <a:cxnLst/>
                <a:rect l="l" t="t" r="r" b="b"/>
                <a:pathLst>
                  <a:path w="4390" h="4390" extrusionOk="0">
                    <a:moveTo>
                      <a:pt x="2195" y="1"/>
                    </a:moveTo>
                    <a:cubicBezTo>
                      <a:pt x="981" y="1"/>
                      <a:pt x="0" y="982"/>
                      <a:pt x="0" y="2195"/>
                    </a:cubicBezTo>
                    <a:cubicBezTo>
                      <a:pt x="0" y="3409"/>
                      <a:pt x="981" y="4390"/>
                      <a:pt x="2195" y="4390"/>
                    </a:cubicBezTo>
                    <a:cubicBezTo>
                      <a:pt x="3408" y="4390"/>
                      <a:pt x="4389" y="3409"/>
                      <a:pt x="4389" y="2195"/>
                    </a:cubicBezTo>
                    <a:cubicBezTo>
                      <a:pt x="4389" y="982"/>
                      <a:pt x="3408" y="1"/>
                      <a:pt x="2195" y="1"/>
                    </a:cubicBezTo>
                    <a:close/>
                  </a:path>
                </a:pathLst>
              </a:custGeom>
              <a:solidFill>
                <a:schemeClr val="accent1"/>
              </a:solidFill>
              <a:ln>
                <a:noFill/>
              </a:ln>
            </p:spPr>
            <p:txBody>
              <a:bodyPr spcFirstLastPara="1" wrap="square" lIns="127995" tIns="127995" rIns="127995" bIns="127995" anchor="ctr" anchorCtr="0">
                <a:noAutofit/>
              </a:bodyPr>
              <a:lstStyle/>
              <a:p>
                <a:endParaRPr sz="3073"/>
              </a:p>
            </p:txBody>
          </p:sp>
          <p:sp>
            <p:nvSpPr>
              <p:cNvPr id="1685" name="Google Shape;1685;p41"/>
              <p:cNvSpPr/>
              <p:nvPr/>
            </p:nvSpPr>
            <p:spPr>
              <a:xfrm>
                <a:off x="3986725" y="2692100"/>
                <a:ext cx="63375" cy="63375"/>
              </a:xfrm>
              <a:custGeom>
                <a:avLst/>
                <a:gdLst/>
                <a:ahLst/>
                <a:cxnLst/>
                <a:rect l="l" t="t" r="r" b="b"/>
                <a:pathLst>
                  <a:path w="2535" h="2535" extrusionOk="0">
                    <a:moveTo>
                      <a:pt x="1268" y="1"/>
                    </a:moveTo>
                    <a:cubicBezTo>
                      <a:pt x="572" y="1"/>
                      <a:pt x="1" y="572"/>
                      <a:pt x="1" y="1267"/>
                    </a:cubicBezTo>
                    <a:cubicBezTo>
                      <a:pt x="1" y="1963"/>
                      <a:pt x="572" y="2534"/>
                      <a:pt x="1268" y="2534"/>
                    </a:cubicBezTo>
                    <a:cubicBezTo>
                      <a:pt x="1964" y="2534"/>
                      <a:pt x="2535" y="1963"/>
                      <a:pt x="2535" y="1267"/>
                    </a:cubicBezTo>
                    <a:cubicBezTo>
                      <a:pt x="2535" y="572"/>
                      <a:pt x="1964" y="1"/>
                      <a:pt x="1268" y="1"/>
                    </a:cubicBezTo>
                    <a:close/>
                  </a:path>
                </a:pathLst>
              </a:custGeom>
              <a:solidFill>
                <a:schemeClr val="lt2"/>
              </a:solidFill>
              <a:ln>
                <a:noFill/>
              </a:ln>
            </p:spPr>
            <p:txBody>
              <a:bodyPr spcFirstLastPara="1" wrap="square" lIns="127995" tIns="127995" rIns="127995" bIns="127995" anchor="ctr" anchorCtr="0">
                <a:noAutofit/>
              </a:bodyPr>
              <a:lstStyle/>
              <a:p>
                <a:endParaRPr sz="3073"/>
              </a:p>
            </p:txBody>
          </p:sp>
          <p:sp>
            <p:nvSpPr>
              <p:cNvPr id="1686" name="Google Shape;1686;p41"/>
              <p:cNvSpPr/>
              <p:nvPr/>
            </p:nvSpPr>
            <p:spPr>
              <a:xfrm>
                <a:off x="4569275" y="2878100"/>
                <a:ext cx="54900" cy="54900"/>
              </a:xfrm>
              <a:custGeom>
                <a:avLst/>
                <a:gdLst/>
                <a:ahLst/>
                <a:cxnLst/>
                <a:rect l="l" t="t" r="r" b="b"/>
                <a:pathLst>
                  <a:path w="2196" h="2196" extrusionOk="0">
                    <a:moveTo>
                      <a:pt x="1098" y="242"/>
                    </a:moveTo>
                    <a:cubicBezTo>
                      <a:pt x="1571" y="242"/>
                      <a:pt x="1954" y="625"/>
                      <a:pt x="1954" y="1098"/>
                    </a:cubicBezTo>
                    <a:cubicBezTo>
                      <a:pt x="1954" y="1571"/>
                      <a:pt x="1571" y="1954"/>
                      <a:pt x="1098" y="1954"/>
                    </a:cubicBezTo>
                    <a:cubicBezTo>
                      <a:pt x="625" y="1954"/>
                      <a:pt x="242" y="1571"/>
                      <a:pt x="242" y="1098"/>
                    </a:cubicBezTo>
                    <a:cubicBezTo>
                      <a:pt x="242" y="625"/>
                      <a:pt x="625" y="242"/>
                      <a:pt x="1098" y="242"/>
                    </a:cubicBezTo>
                    <a:close/>
                    <a:moveTo>
                      <a:pt x="1098" y="1"/>
                    </a:moveTo>
                    <a:cubicBezTo>
                      <a:pt x="500" y="1"/>
                      <a:pt x="1" y="491"/>
                      <a:pt x="1" y="1098"/>
                    </a:cubicBezTo>
                    <a:cubicBezTo>
                      <a:pt x="1" y="1696"/>
                      <a:pt x="500" y="2195"/>
                      <a:pt x="1098" y="2195"/>
                    </a:cubicBezTo>
                    <a:cubicBezTo>
                      <a:pt x="1705" y="2195"/>
                      <a:pt x="2195" y="1696"/>
                      <a:pt x="2195" y="1098"/>
                    </a:cubicBezTo>
                    <a:cubicBezTo>
                      <a:pt x="2195" y="491"/>
                      <a:pt x="1705" y="1"/>
                      <a:pt x="1098" y="1"/>
                    </a:cubicBezTo>
                    <a:close/>
                  </a:path>
                </a:pathLst>
              </a:custGeom>
              <a:solidFill>
                <a:schemeClr val="accent1"/>
              </a:solidFill>
              <a:ln>
                <a:noFill/>
              </a:ln>
            </p:spPr>
            <p:txBody>
              <a:bodyPr spcFirstLastPara="1" wrap="square" lIns="127995" tIns="127995" rIns="127995" bIns="127995" anchor="ctr" anchorCtr="0">
                <a:noAutofit/>
              </a:bodyPr>
              <a:lstStyle/>
              <a:p>
                <a:endParaRPr sz="3073"/>
              </a:p>
            </p:txBody>
          </p:sp>
          <p:sp>
            <p:nvSpPr>
              <p:cNvPr id="1687" name="Google Shape;1687;p41"/>
              <p:cNvSpPr/>
              <p:nvPr/>
            </p:nvSpPr>
            <p:spPr>
              <a:xfrm>
                <a:off x="4435250" y="2923475"/>
                <a:ext cx="152575" cy="468050"/>
              </a:xfrm>
              <a:custGeom>
                <a:avLst/>
                <a:gdLst/>
                <a:ahLst/>
                <a:cxnLst/>
                <a:rect l="l" t="t" r="r" b="b"/>
                <a:pathLst>
                  <a:path w="6103" h="18722" extrusionOk="0">
                    <a:moveTo>
                      <a:pt x="5971" y="1"/>
                    </a:moveTo>
                    <a:cubicBezTo>
                      <a:pt x="5918" y="1"/>
                      <a:pt x="5867" y="34"/>
                      <a:pt x="5852" y="86"/>
                    </a:cubicBezTo>
                    <a:lnTo>
                      <a:pt x="27" y="18570"/>
                    </a:lnTo>
                    <a:cubicBezTo>
                      <a:pt x="0" y="18633"/>
                      <a:pt x="36" y="18704"/>
                      <a:pt x="98" y="18722"/>
                    </a:cubicBezTo>
                    <a:lnTo>
                      <a:pt x="134" y="18722"/>
                    </a:lnTo>
                    <a:cubicBezTo>
                      <a:pt x="188" y="18722"/>
                      <a:pt x="241" y="18695"/>
                      <a:pt x="250" y="18642"/>
                    </a:cubicBezTo>
                    <a:lnTo>
                      <a:pt x="6084" y="157"/>
                    </a:lnTo>
                    <a:cubicBezTo>
                      <a:pt x="6102" y="95"/>
                      <a:pt x="6066" y="23"/>
                      <a:pt x="6004" y="6"/>
                    </a:cubicBezTo>
                    <a:cubicBezTo>
                      <a:pt x="5993" y="2"/>
                      <a:pt x="5982" y="1"/>
                      <a:pt x="5971" y="1"/>
                    </a:cubicBezTo>
                    <a:close/>
                  </a:path>
                </a:pathLst>
              </a:custGeom>
              <a:solidFill>
                <a:schemeClr val="accent1"/>
              </a:solidFill>
              <a:ln>
                <a:noFill/>
              </a:ln>
            </p:spPr>
            <p:txBody>
              <a:bodyPr spcFirstLastPara="1" wrap="square" lIns="127995" tIns="127995" rIns="127995" bIns="127995" anchor="ctr" anchorCtr="0">
                <a:noAutofit/>
              </a:bodyPr>
              <a:lstStyle/>
              <a:p>
                <a:endParaRPr sz="3073"/>
              </a:p>
            </p:txBody>
          </p:sp>
          <p:sp>
            <p:nvSpPr>
              <p:cNvPr id="1688" name="Google Shape;1688;p41"/>
              <p:cNvSpPr/>
              <p:nvPr/>
            </p:nvSpPr>
            <p:spPr>
              <a:xfrm>
                <a:off x="4604300" y="2925050"/>
                <a:ext cx="152575" cy="468050"/>
              </a:xfrm>
              <a:custGeom>
                <a:avLst/>
                <a:gdLst/>
                <a:ahLst/>
                <a:cxnLst/>
                <a:rect l="l" t="t" r="r" b="b"/>
                <a:pathLst>
                  <a:path w="6103" h="18722" extrusionOk="0">
                    <a:moveTo>
                      <a:pt x="135" y="0"/>
                    </a:moveTo>
                    <a:cubicBezTo>
                      <a:pt x="123" y="0"/>
                      <a:pt x="111" y="2"/>
                      <a:pt x="98" y="5"/>
                    </a:cubicBezTo>
                    <a:cubicBezTo>
                      <a:pt x="36" y="23"/>
                      <a:pt x="0" y="94"/>
                      <a:pt x="27" y="157"/>
                    </a:cubicBezTo>
                    <a:lnTo>
                      <a:pt x="5853" y="18641"/>
                    </a:lnTo>
                    <a:cubicBezTo>
                      <a:pt x="5870" y="18695"/>
                      <a:pt x="5915" y="18721"/>
                      <a:pt x="5968" y="18721"/>
                    </a:cubicBezTo>
                    <a:lnTo>
                      <a:pt x="6004" y="18721"/>
                    </a:lnTo>
                    <a:cubicBezTo>
                      <a:pt x="6067" y="18703"/>
                      <a:pt x="6102" y="18632"/>
                      <a:pt x="6084" y="18570"/>
                    </a:cubicBezTo>
                    <a:lnTo>
                      <a:pt x="250" y="85"/>
                    </a:lnTo>
                    <a:cubicBezTo>
                      <a:pt x="235" y="34"/>
                      <a:pt x="190" y="0"/>
                      <a:pt x="135" y="0"/>
                    </a:cubicBezTo>
                    <a:close/>
                  </a:path>
                </a:pathLst>
              </a:custGeom>
              <a:solidFill>
                <a:schemeClr val="accent1"/>
              </a:solidFill>
              <a:ln>
                <a:noFill/>
              </a:ln>
            </p:spPr>
            <p:txBody>
              <a:bodyPr spcFirstLastPara="1" wrap="square" lIns="127995" tIns="127995" rIns="127995" bIns="127995" anchor="ctr" anchorCtr="0">
                <a:noAutofit/>
              </a:bodyPr>
              <a:lstStyle/>
              <a:p>
                <a:endParaRPr sz="3073"/>
              </a:p>
            </p:txBody>
          </p:sp>
          <p:sp>
            <p:nvSpPr>
              <p:cNvPr id="1689" name="Google Shape;1689;p41"/>
              <p:cNvSpPr/>
              <p:nvPr/>
            </p:nvSpPr>
            <p:spPr>
              <a:xfrm>
                <a:off x="4593825" y="2926950"/>
                <a:ext cx="6025" cy="464575"/>
              </a:xfrm>
              <a:custGeom>
                <a:avLst/>
                <a:gdLst/>
                <a:ahLst/>
                <a:cxnLst/>
                <a:rect l="l" t="t" r="r" b="b"/>
                <a:pathLst>
                  <a:path w="241" h="18583" extrusionOk="0">
                    <a:moveTo>
                      <a:pt x="116" y="0"/>
                    </a:moveTo>
                    <a:cubicBezTo>
                      <a:pt x="54" y="0"/>
                      <a:pt x="0" y="54"/>
                      <a:pt x="0" y="116"/>
                    </a:cubicBezTo>
                    <a:lnTo>
                      <a:pt x="0" y="18467"/>
                    </a:lnTo>
                    <a:cubicBezTo>
                      <a:pt x="0" y="18529"/>
                      <a:pt x="54" y="18583"/>
                      <a:pt x="116" y="18583"/>
                    </a:cubicBezTo>
                    <a:cubicBezTo>
                      <a:pt x="187" y="18583"/>
                      <a:pt x="241" y="18529"/>
                      <a:pt x="241" y="18467"/>
                    </a:cubicBezTo>
                    <a:lnTo>
                      <a:pt x="241" y="116"/>
                    </a:lnTo>
                    <a:cubicBezTo>
                      <a:pt x="241" y="54"/>
                      <a:pt x="187" y="0"/>
                      <a:pt x="116" y="0"/>
                    </a:cubicBezTo>
                    <a:close/>
                  </a:path>
                </a:pathLst>
              </a:custGeom>
              <a:solidFill>
                <a:schemeClr val="accent1"/>
              </a:solidFill>
              <a:ln>
                <a:noFill/>
              </a:ln>
            </p:spPr>
            <p:txBody>
              <a:bodyPr spcFirstLastPara="1" wrap="square" lIns="127995" tIns="127995" rIns="127995" bIns="127995" anchor="ctr" anchorCtr="0">
                <a:noAutofit/>
              </a:bodyPr>
              <a:lstStyle/>
              <a:p>
                <a:endParaRPr sz="3073"/>
              </a:p>
            </p:txBody>
          </p:sp>
          <p:sp>
            <p:nvSpPr>
              <p:cNvPr id="1690" name="Google Shape;1690;p41"/>
              <p:cNvSpPr/>
              <p:nvPr/>
            </p:nvSpPr>
            <p:spPr>
              <a:xfrm>
                <a:off x="4399100" y="3371425"/>
                <a:ext cx="396125" cy="163300"/>
              </a:xfrm>
              <a:custGeom>
                <a:avLst/>
                <a:gdLst/>
                <a:ahLst/>
                <a:cxnLst/>
                <a:rect l="l" t="t" r="r" b="b"/>
                <a:pathLst>
                  <a:path w="15845" h="6532" extrusionOk="0">
                    <a:moveTo>
                      <a:pt x="1" y="1"/>
                    </a:moveTo>
                    <a:cubicBezTo>
                      <a:pt x="724" y="3721"/>
                      <a:pt x="3989" y="6531"/>
                      <a:pt x="7923" y="6531"/>
                    </a:cubicBezTo>
                    <a:cubicBezTo>
                      <a:pt x="11848" y="6531"/>
                      <a:pt x="15122" y="3721"/>
                      <a:pt x="15845" y="1"/>
                    </a:cubicBezTo>
                    <a:close/>
                  </a:path>
                </a:pathLst>
              </a:custGeom>
              <a:solidFill>
                <a:schemeClr val="accent1"/>
              </a:solidFill>
              <a:ln>
                <a:noFill/>
              </a:ln>
            </p:spPr>
            <p:txBody>
              <a:bodyPr spcFirstLastPara="1" wrap="square" lIns="127995" tIns="127995" rIns="127995" bIns="127995" anchor="ctr" anchorCtr="0">
                <a:noAutofit/>
              </a:bodyPr>
              <a:lstStyle/>
              <a:p>
                <a:endParaRPr sz="3073"/>
              </a:p>
            </p:txBody>
          </p:sp>
          <p:sp>
            <p:nvSpPr>
              <p:cNvPr id="1691" name="Google Shape;1691;p41"/>
              <p:cNvSpPr/>
              <p:nvPr/>
            </p:nvSpPr>
            <p:spPr>
              <a:xfrm>
                <a:off x="4399100" y="3371425"/>
                <a:ext cx="396125" cy="163300"/>
              </a:xfrm>
              <a:custGeom>
                <a:avLst/>
                <a:gdLst/>
                <a:ahLst/>
                <a:cxnLst/>
                <a:rect l="l" t="t" r="r" b="b"/>
                <a:pathLst>
                  <a:path w="15845" h="6532" extrusionOk="0">
                    <a:moveTo>
                      <a:pt x="13722" y="1"/>
                    </a:moveTo>
                    <a:cubicBezTo>
                      <a:pt x="11619" y="2133"/>
                      <a:pt x="9394" y="2844"/>
                      <a:pt x="7361" y="2844"/>
                    </a:cubicBezTo>
                    <a:cubicBezTo>
                      <a:pt x="3296" y="2844"/>
                      <a:pt x="1" y="1"/>
                      <a:pt x="1" y="1"/>
                    </a:cubicBezTo>
                    <a:lnTo>
                      <a:pt x="1" y="1"/>
                    </a:lnTo>
                    <a:cubicBezTo>
                      <a:pt x="724" y="3721"/>
                      <a:pt x="3989" y="6531"/>
                      <a:pt x="7923" y="6531"/>
                    </a:cubicBezTo>
                    <a:cubicBezTo>
                      <a:pt x="11848" y="6531"/>
                      <a:pt x="15122" y="3721"/>
                      <a:pt x="15845" y="1"/>
                    </a:cubicBezTo>
                    <a:close/>
                  </a:path>
                </a:pathLst>
              </a:custGeom>
              <a:solidFill>
                <a:schemeClr val="lt2"/>
              </a:solidFill>
              <a:ln>
                <a:noFill/>
              </a:ln>
            </p:spPr>
            <p:txBody>
              <a:bodyPr spcFirstLastPara="1" wrap="square" lIns="127995" tIns="127995" rIns="127995" bIns="127995" anchor="ctr" anchorCtr="0">
                <a:noAutofit/>
              </a:bodyPr>
              <a:lstStyle/>
              <a:p>
                <a:endParaRPr sz="3073"/>
              </a:p>
            </p:txBody>
          </p:sp>
          <p:sp>
            <p:nvSpPr>
              <p:cNvPr id="1692" name="Google Shape;1692;p41"/>
              <p:cNvSpPr/>
              <p:nvPr/>
            </p:nvSpPr>
            <p:spPr>
              <a:xfrm>
                <a:off x="3385450" y="2878100"/>
                <a:ext cx="54900" cy="54900"/>
              </a:xfrm>
              <a:custGeom>
                <a:avLst/>
                <a:gdLst/>
                <a:ahLst/>
                <a:cxnLst/>
                <a:rect l="l" t="t" r="r" b="b"/>
                <a:pathLst>
                  <a:path w="2196" h="2196" extrusionOk="0">
                    <a:moveTo>
                      <a:pt x="1098" y="242"/>
                    </a:moveTo>
                    <a:cubicBezTo>
                      <a:pt x="1571" y="242"/>
                      <a:pt x="1955" y="625"/>
                      <a:pt x="1955" y="1098"/>
                    </a:cubicBezTo>
                    <a:cubicBezTo>
                      <a:pt x="1955" y="1571"/>
                      <a:pt x="1571" y="1954"/>
                      <a:pt x="1098" y="1954"/>
                    </a:cubicBezTo>
                    <a:cubicBezTo>
                      <a:pt x="625" y="1954"/>
                      <a:pt x="242" y="1571"/>
                      <a:pt x="242" y="1098"/>
                    </a:cubicBezTo>
                    <a:cubicBezTo>
                      <a:pt x="242" y="625"/>
                      <a:pt x="625" y="242"/>
                      <a:pt x="1098" y="242"/>
                    </a:cubicBezTo>
                    <a:close/>
                    <a:moveTo>
                      <a:pt x="1098" y="1"/>
                    </a:moveTo>
                    <a:cubicBezTo>
                      <a:pt x="491" y="1"/>
                      <a:pt x="1" y="491"/>
                      <a:pt x="1" y="1098"/>
                    </a:cubicBezTo>
                    <a:cubicBezTo>
                      <a:pt x="1" y="1696"/>
                      <a:pt x="491" y="2195"/>
                      <a:pt x="1098" y="2195"/>
                    </a:cubicBezTo>
                    <a:cubicBezTo>
                      <a:pt x="1705" y="2195"/>
                      <a:pt x="2195" y="1696"/>
                      <a:pt x="2195" y="1098"/>
                    </a:cubicBezTo>
                    <a:cubicBezTo>
                      <a:pt x="2195" y="491"/>
                      <a:pt x="1705" y="1"/>
                      <a:pt x="1098" y="1"/>
                    </a:cubicBezTo>
                    <a:close/>
                  </a:path>
                </a:pathLst>
              </a:custGeom>
              <a:solidFill>
                <a:schemeClr val="accent1"/>
              </a:solidFill>
              <a:ln>
                <a:noFill/>
              </a:ln>
            </p:spPr>
            <p:txBody>
              <a:bodyPr spcFirstLastPara="1" wrap="square" lIns="127995" tIns="127995" rIns="127995" bIns="127995" anchor="ctr" anchorCtr="0">
                <a:noAutofit/>
              </a:bodyPr>
              <a:lstStyle/>
              <a:p>
                <a:endParaRPr sz="3073"/>
              </a:p>
            </p:txBody>
          </p:sp>
          <p:sp>
            <p:nvSpPr>
              <p:cNvPr id="1693" name="Google Shape;1693;p41"/>
              <p:cNvSpPr/>
              <p:nvPr/>
            </p:nvSpPr>
            <p:spPr>
              <a:xfrm>
                <a:off x="3251425" y="2923475"/>
                <a:ext cx="152575" cy="468050"/>
              </a:xfrm>
              <a:custGeom>
                <a:avLst/>
                <a:gdLst/>
                <a:ahLst/>
                <a:cxnLst/>
                <a:rect l="l" t="t" r="r" b="b"/>
                <a:pathLst>
                  <a:path w="6103" h="18722" extrusionOk="0">
                    <a:moveTo>
                      <a:pt x="5963" y="1"/>
                    </a:moveTo>
                    <a:cubicBezTo>
                      <a:pt x="5912" y="1"/>
                      <a:pt x="5867" y="34"/>
                      <a:pt x="5852" y="86"/>
                    </a:cubicBezTo>
                    <a:lnTo>
                      <a:pt x="18" y="18570"/>
                    </a:lnTo>
                    <a:cubicBezTo>
                      <a:pt x="0" y="18633"/>
                      <a:pt x="36" y="18704"/>
                      <a:pt x="98" y="18722"/>
                    </a:cubicBezTo>
                    <a:lnTo>
                      <a:pt x="134" y="18722"/>
                    </a:lnTo>
                    <a:cubicBezTo>
                      <a:pt x="188" y="18722"/>
                      <a:pt x="232" y="18695"/>
                      <a:pt x="250" y="18642"/>
                    </a:cubicBezTo>
                    <a:lnTo>
                      <a:pt x="6075" y="157"/>
                    </a:lnTo>
                    <a:cubicBezTo>
                      <a:pt x="6102" y="95"/>
                      <a:pt x="6067" y="23"/>
                      <a:pt x="5995" y="6"/>
                    </a:cubicBezTo>
                    <a:cubicBezTo>
                      <a:pt x="5984" y="2"/>
                      <a:pt x="5973" y="1"/>
                      <a:pt x="5963" y="1"/>
                    </a:cubicBezTo>
                    <a:close/>
                  </a:path>
                </a:pathLst>
              </a:custGeom>
              <a:solidFill>
                <a:schemeClr val="accent1"/>
              </a:solidFill>
              <a:ln>
                <a:noFill/>
              </a:ln>
            </p:spPr>
            <p:txBody>
              <a:bodyPr spcFirstLastPara="1" wrap="square" lIns="127995" tIns="127995" rIns="127995" bIns="127995" anchor="ctr" anchorCtr="0">
                <a:noAutofit/>
              </a:bodyPr>
              <a:lstStyle/>
              <a:p>
                <a:endParaRPr sz="3073"/>
              </a:p>
            </p:txBody>
          </p:sp>
          <p:sp>
            <p:nvSpPr>
              <p:cNvPr id="1694" name="Google Shape;1694;p41"/>
              <p:cNvSpPr/>
              <p:nvPr/>
            </p:nvSpPr>
            <p:spPr>
              <a:xfrm>
                <a:off x="3420475" y="2925050"/>
                <a:ext cx="152575" cy="468050"/>
              </a:xfrm>
              <a:custGeom>
                <a:avLst/>
                <a:gdLst/>
                <a:ahLst/>
                <a:cxnLst/>
                <a:rect l="l" t="t" r="r" b="b"/>
                <a:pathLst>
                  <a:path w="6103" h="18722" extrusionOk="0">
                    <a:moveTo>
                      <a:pt x="132" y="0"/>
                    </a:moveTo>
                    <a:cubicBezTo>
                      <a:pt x="121" y="0"/>
                      <a:pt x="109" y="2"/>
                      <a:pt x="99" y="5"/>
                    </a:cubicBezTo>
                    <a:cubicBezTo>
                      <a:pt x="36" y="23"/>
                      <a:pt x="0" y="94"/>
                      <a:pt x="18" y="157"/>
                    </a:cubicBezTo>
                    <a:lnTo>
                      <a:pt x="5844" y="18641"/>
                    </a:lnTo>
                    <a:cubicBezTo>
                      <a:pt x="5862" y="18695"/>
                      <a:pt x="5915" y="18721"/>
                      <a:pt x="5960" y="18721"/>
                    </a:cubicBezTo>
                    <a:lnTo>
                      <a:pt x="5995" y="18721"/>
                    </a:lnTo>
                    <a:cubicBezTo>
                      <a:pt x="6067" y="18703"/>
                      <a:pt x="6102" y="18632"/>
                      <a:pt x="6076" y="18570"/>
                    </a:cubicBezTo>
                    <a:lnTo>
                      <a:pt x="250" y="85"/>
                    </a:lnTo>
                    <a:cubicBezTo>
                      <a:pt x="235" y="34"/>
                      <a:pt x="184" y="0"/>
                      <a:pt x="132" y="0"/>
                    </a:cubicBezTo>
                    <a:close/>
                  </a:path>
                </a:pathLst>
              </a:custGeom>
              <a:solidFill>
                <a:schemeClr val="accent1"/>
              </a:solidFill>
              <a:ln>
                <a:noFill/>
              </a:ln>
            </p:spPr>
            <p:txBody>
              <a:bodyPr spcFirstLastPara="1" wrap="square" lIns="127995" tIns="127995" rIns="127995" bIns="127995" anchor="ctr" anchorCtr="0">
                <a:noAutofit/>
              </a:bodyPr>
              <a:lstStyle/>
              <a:p>
                <a:endParaRPr sz="3073"/>
              </a:p>
            </p:txBody>
          </p:sp>
          <p:sp>
            <p:nvSpPr>
              <p:cNvPr id="1695" name="Google Shape;1695;p41"/>
              <p:cNvSpPr/>
              <p:nvPr/>
            </p:nvSpPr>
            <p:spPr>
              <a:xfrm>
                <a:off x="3410000" y="2926950"/>
                <a:ext cx="6025" cy="464575"/>
              </a:xfrm>
              <a:custGeom>
                <a:avLst/>
                <a:gdLst/>
                <a:ahLst/>
                <a:cxnLst/>
                <a:rect l="l" t="t" r="r" b="b"/>
                <a:pathLst>
                  <a:path w="241" h="18583" extrusionOk="0">
                    <a:moveTo>
                      <a:pt x="116" y="0"/>
                    </a:moveTo>
                    <a:cubicBezTo>
                      <a:pt x="54" y="0"/>
                      <a:pt x="0" y="54"/>
                      <a:pt x="0" y="116"/>
                    </a:cubicBezTo>
                    <a:lnTo>
                      <a:pt x="0" y="18467"/>
                    </a:lnTo>
                    <a:cubicBezTo>
                      <a:pt x="0" y="18529"/>
                      <a:pt x="54" y="18583"/>
                      <a:pt x="116" y="18583"/>
                    </a:cubicBezTo>
                    <a:cubicBezTo>
                      <a:pt x="187" y="18583"/>
                      <a:pt x="241" y="18529"/>
                      <a:pt x="241" y="18467"/>
                    </a:cubicBezTo>
                    <a:lnTo>
                      <a:pt x="241" y="116"/>
                    </a:lnTo>
                    <a:cubicBezTo>
                      <a:pt x="241" y="54"/>
                      <a:pt x="187" y="0"/>
                      <a:pt x="116" y="0"/>
                    </a:cubicBezTo>
                    <a:close/>
                  </a:path>
                </a:pathLst>
              </a:custGeom>
              <a:solidFill>
                <a:schemeClr val="accent1"/>
              </a:solidFill>
              <a:ln>
                <a:noFill/>
              </a:ln>
            </p:spPr>
            <p:txBody>
              <a:bodyPr spcFirstLastPara="1" wrap="square" lIns="127995" tIns="127995" rIns="127995" bIns="127995" anchor="ctr" anchorCtr="0">
                <a:noAutofit/>
              </a:bodyPr>
              <a:lstStyle/>
              <a:p>
                <a:endParaRPr sz="3073"/>
              </a:p>
            </p:txBody>
          </p:sp>
          <p:sp>
            <p:nvSpPr>
              <p:cNvPr id="1696" name="Google Shape;1696;p41"/>
              <p:cNvSpPr/>
              <p:nvPr/>
            </p:nvSpPr>
            <p:spPr>
              <a:xfrm>
                <a:off x="3215075" y="3371425"/>
                <a:ext cx="396325" cy="163300"/>
              </a:xfrm>
              <a:custGeom>
                <a:avLst/>
                <a:gdLst/>
                <a:ahLst/>
                <a:cxnLst/>
                <a:rect l="l" t="t" r="r" b="b"/>
                <a:pathLst>
                  <a:path w="15853" h="6532" extrusionOk="0">
                    <a:moveTo>
                      <a:pt x="0" y="1"/>
                    </a:moveTo>
                    <a:cubicBezTo>
                      <a:pt x="723" y="3721"/>
                      <a:pt x="3997" y="6531"/>
                      <a:pt x="7931" y="6531"/>
                    </a:cubicBezTo>
                    <a:cubicBezTo>
                      <a:pt x="11856" y="6531"/>
                      <a:pt x="15130" y="3721"/>
                      <a:pt x="15853" y="1"/>
                    </a:cubicBezTo>
                    <a:close/>
                  </a:path>
                </a:pathLst>
              </a:custGeom>
              <a:solidFill>
                <a:schemeClr val="accent1"/>
              </a:solidFill>
              <a:ln>
                <a:noFill/>
              </a:ln>
            </p:spPr>
            <p:txBody>
              <a:bodyPr spcFirstLastPara="1" wrap="square" lIns="127995" tIns="127995" rIns="127995" bIns="127995" anchor="ctr" anchorCtr="0">
                <a:noAutofit/>
              </a:bodyPr>
              <a:lstStyle/>
              <a:p>
                <a:endParaRPr sz="3073"/>
              </a:p>
            </p:txBody>
          </p:sp>
          <p:sp>
            <p:nvSpPr>
              <p:cNvPr id="1697" name="Google Shape;1697;p41"/>
              <p:cNvSpPr/>
              <p:nvPr/>
            </p:nvSpPr>
            <p:spPr>
              <a:xfrm>
                <a:off x="3215075" y="3371425"/>
                <a:ext cx="396325" cy="163300"/>
              </a:xfrm>
              <a:custGeom>
                <a:avLst/>
                <a:gdLst/>
                <a:ahLst/>
                <a:cxnLst/>
                <a:rect l="l" t="t" r="r" b="b"/>
                <a:pathLst>
                  <a:path w="15853" h="6532" extrusionOk="0">
                    <a:moveTo>
                      <a:pt x="13730" y="1"/>
                    </a:moveTo>
                    <a:cubicBezTo>
                      <a:pt x="11627" y="2133"/>
                      <a:pt x="9401" y="2844"/>
                      <a:pt x="7367" y="2844"/>
                    </a:cubicBezTo>
                    <a:cubicBezTo>
                      <a:pt x="3299" y="2844"/>
                      <a:pt x="0" y="1"/>
                      <a:pt x="0" y="1"/>
                    </a:cubicBezTo>
                    <a:lnTo>
                      <a:pt x="0" y="1"/>
                    </a:lnTo>
                    <a:cubicBezTo>
                      <a:pt x="723" y="3721"/>
                      <a:pt x="3997" y="6531"/>
                      <a:pt x="7931" y="6531"/>
                    </a:cubicBezTo>
                    <a:cubicBezTo>
                      <a:pt x="11856" y="6531"/>
                      <a:pt x="15130" y="3721"/>
                      <a:pt x="15853" y="1"/>
                    </a:cubicBezTo>
                    <a:close/>
                  </a:path>
                </a:pathLst>
              </a:custGeom>
              <a:solidFill>
                <a:schemeClr val="lt2"/>
              </a:solidFill>
              <a:ln>
                <a:noFill/>
              </a:ln>
            </p:spPr>
            <p:txBody>
              <a:bodyPr spcFirstLastPara="1" wrap="square" lIns="127995" tIns="127995" rIns="127995" bIns="127995" anchor="ctr" anchorCtr="0">
                <a:noAutofit/>
              </a:bodyPr>
              <a:lstStyle/>
              <a:p>
                <a:endParaRPr sz="3073"/>
              </a:p>
            </p:txBody>
          </p:sp>
          <p:sp>
            <p:nvSpPr>
              <p:cNvPr id="1698" name="Google Shape;1698;p41"/>
              <p:cNvSpPr/>
              <p:nvPr/>
            </p:nvSpPr>
            <p:spPr>
              <a:xfrm>
                <a:off x="3957300" y="3414025"/>
                <a:ext cx="119575" cy="20325"/>
              </a:xfrm>
              <a:custGeom>
                <a:avLst/>
                <a:gdLst/>
                <a:ahLst/>
                <a:cxnLst/>
                <a:rect l="l" t="t" r="r" b="b"/>
                <a:pathLst>
                  <a:path w="4783" h="813" extrusionOk="0">
                    <a:moveTo>
                      <a:pt x="36" y="1"/>
                    </a:moveTo>
                    <a:lnTo>
                      <a:pt x="0" y="813"/>
                    </a:lnTo>
                    <a:lnTo>
                      <a:pt x="4782" y="813"/>
                    </a:lnTo>
                    <a:lnTo>
                      <a:pt x="4746" y="1"/>
                    </a:lnTo>
                    <a:close/>
                  </a:path>
                </a:pathLst>
              </a:custGeom>
              <a:solidFill>
                <a:schemeClr val="accent1"/>
              </a:solidFill>
              <a:ln>
                <a:noFill/>
              </a:ln>
            </p:spPr>
            <p:txBody>
              <a:bodyPr spcFirstLastPara="1" wrap="square" lIns="127995" tIns="127995" rIns="127995" bIns="127995" anchor="ctr" anchorCtr="0">
                <a:noAutofit/>
              </a:bodyPr>
              <a:lstStyle/>
              <a:p>
                <a:endParaRPr sz="3073"/>
              </a:p>
            </p:txBody>
          </p:sp>
          <p:sp>
            <p:nvSpPr>
              <p:cNvPr id="1699" name="Google Shape;1699;p41"/>
              <p:cNvSpPr/>
              <p:nvPr/>
            </p:nvSpPr>
            <p:spPr>
              <a:xfrm>
                <a:off x="3958625" y="3396425"/>
                <a:ext cx="116900" cy="6925"/>
              </a:xfrm>
              <a:custGeom>
                <a:avLst/>
                <a:gdLst/>
                <a:ahLst/>
                <a:cxnLst/>
                <a:rect l="l" t="t" r="r" b="b"/>
                <a:pathLst>
                  <a:path w="4676" h="277" extrusionOk="0">
                    <a:moveTo>
                      <a:pt x="19" y="0"/>
                    </a:moveTo>
                    <a:lnTo>
                      <a:pt x="1" y="277"/>
                    </a:lnTo>
                    <a:lnTo>
                      <a:pt x="4676" y="277"/>
                    </a:lnTo>
                    <a:lnTo>
                      <a:pt x="4667" y="0"/>
                    </a:lnTo>
                    <a:close/>
                  </a:path>
                </a:pathLst>
              </a:custGeom>
              <a:solidFill>
                <a:schemeClr val="accent1"/>
              </a:solidFill>
              <a:ln>
                <a:noFill/>
              </a:ln>
            </p:spPr>
            <p:txBody>
              <a:bodyPr spcFirstLastPara="1" wrap="square" lIns="127995" tIns="127995" rIns="127995" bIns="127995" anchor="ctr" anchorCtr="0">
                <a:noAutofit/>
              </a:bodyPr>
              <a:lstStyle/>
              <a:p>
                <a:endParaRPr sz="3073"/>
              </a:p>
            </p:txBody>
          </p:sp>
          <p:sp>
            <p:nvSpPr>
              <p:cNvPr id="1700" name="Google Shape;1700;p41"/>
              <p:cNvSpPr/>
              <p:nvPr/>
            </p:nvSpPr>
            <p:spPr>
              <a:xfrm>
                <a:off x="3956400" y="3445025"/>
                <a:ext cx="121125" cy="6950"/>
              </a:xfrm>
              <a:custGeom>
                <a:avLst/>
                <a:gdLst/>
                <a:ahLst/>
                <a:cxnLst/>
                <a:rect l="l" t="t" r="r" b="b"/>
                <a:pathLst>
                  <a:path w="4845" h="278" extrusionOk="0">
                    <a:moveTo>
                      <a:pt x="19" y="1"/>
                    </a:moveTo>
                    <a:lnTo>
                      <a:pt x="1" y="277"/>
                    </a:lnTo>
                    <a:lnTo>
                      <a:pt x="4845" y="277"/>
                    </a:lnTo>
                    <a:lnTo>
                      <a:pt x="4827" y="1"/>
                    </a:lnTo>
                    <a:close/>
                  </a:path>
                </a:pathLst>
              </a:custGeom>
              <a:solidFill>
                <a:schemeClr val="accent1"/>
              </a:solidFill>
              <a:ln>
                <a:noFill/>
              </a:ln>
            </p:spPr>
            <p:txBody>
              <a:bodyPr spcFirstLastPara="1" wrap="square" lIns="127995" tIns="127995" rIns="127995" bIns="127995" anchor="ctr" anchorCtr="0">
                <a:noAutofit/>
              </a:bodyPr>
              <a:lstStyle/>
              <a:p>
                <a:endParaRPr sz="3073"/>
              </a:p>
            </p:txBody>
          </p:sp>
          <p:sp>
            <p:nvSpPr>
              <p:cNvPr id="1701" name="Google Shape;1701;p41"/>
              <p:cNvSpPr/>
              <p:nvPr/>
            </p:nvSpPr>
            <p:spPr>
              <a:xfrm>
                <a:off x="3600450" y="3635500"/>
                <a:ext cx="838375" cy="105725"/>
              </a:xfrm>
              <a:custGeom>
                <a:avLst/>
                <a:gdLst/>
                <a:ahLst/>
                <a:cxnLst/>
                <a:rect l="l" t="t" r="r" b="b"/>
                <a:pathLst>
                  <a:path w="33535" h="4229" extrusionOk="0">
                    <a:moveTo>
                      <a:pt x="4220" y="0"/>
                    </a:moveTo>
                    <a:cubicBezTo>
                      <a:pt x="3061" y="0"/>
                      <a:pt x="1999" y="473"/>
                      <a:pt x="1241" y="1240"/>
                    </a:cubicBezTo>
                    <a:cubicBezTo>
                      <a:pt x="625" y="1856"/>
                      <a:pt x="197" y="2659"/>
                      <a:pt x="54" y="3560"/>
                    </a:cubicBezTo>
                    <a:cubicBezTo>
                      <a:pt x="19" y="3774"/>
                      <a:pt x="1" y="3997"/>
                      <a:pt x="1" y="4229"/>
                    </a:cubicBezTo>
                    <a:lnTo>
                      <a:pt x="33535" y="4229"/>
                    </a:lnTo>
                    <a:cubicBezTo>
                      <a:pt x="33535" y="3997"/>
                      <a:pt x="33508" y="3774"/>
                      <a:pt x="33481" y="3560"/>
                    </a:cubicBezTo>
                    <a:cubicBezTo>
                      <a:pt x="33160" y="1544"/>
                      <a:pt x="31412" y="0"/>
                      <a:pt x="29306" y="0"/>
                    </a:cubicBezTo>
                    <a:close/>
                  </a:path>
                </a:pathLst>
              </a:custGeom>
              <a:solidFill>
                <a:schemeClr val="lt2"/>
              </a:solidFill>
              <a:ln>
                <a:noFill/>
              </a:ln>
            </p:spPr>
            <p:txBody>
              <a:bodyPr spcFirstLastPara="1" wrap="square" lIns="127995" tIns="127995" rIns="127995" bIns="127995" anchor="ctr" anchorCtr="0">
                <a:noAutofit/>
              </a:bodyPr>
              <a:lstStyle/>
              <a:p>
                <a:endParaRPr sz="3073"/>
              </a:p>
            </p:txBody>
          </p:sp>
          <p:sp>
            <p:nvSpPr>
              <p:cNvPr id="1702" name="Google Shape;1702;p41"/>
              <p:cNvSpPr/>
              <p:nvPr/>
            </p:nvSpPr>
            <p:spPr>
              <a:xfrm>
                <a:off x="3557625" y="3741200"/>
                <a:ext cx="922475" cy="48200"/>
              </a:xfrm>
              <a:custGeom>
                <a:avLst/>
                <a:gdLst/>
                <a:ahLst/>
                <a:cxnLst/>
                <a:rect l="l" t="t" r="r" b="b"/>
                <a:pathLst>
                  <a:path w="36899" h="1928" extrusionOk="0">
                    <a:moveTo>
                      <a:pt x="964" y="1"/>
                    </a:moveTo>
                    <a:cubicBezTo>
                      <a:pt x="429" y="1"/>
                      <a:pt x="1" y="429"/>
                      <a:pt x="1" y="964"/>
                    </a:cubicBezTo>
                    <a:cubicBezTo>
                      <a:pt x="1" y="1491"/>
                      <a:pt x="429" y="1928"/>
                      <a:pt x="964" y="1928"/>
                    </a:cubicBezTo>
                    <a:lnTo>
                      <a:pt x="35935" y="1928"/>
                    </a:lnTo>
                    <a:cubicBezTo>
                      <a:pt x="36470" y="1928"/>
                      <a:pt x="36898" y="1491"/>
                      <a:pt x="36898" y="964"/>
                    </a:cubicBezTo>
                    <a:cubicBezTo>
                      <a:pt x="36898" y="429"/>
                      <a:pt x="36470" y="1"/>
                      <a:pt x="35935" y="1"/>
                    </a:cubicBezTo>
                    <a:close/>
                  </a:path>
                </a:pathLst>
              </a:custGeom>
              <a:solidFill>
                <a:schemeClr val="lt2"/>
              </a:solidFill>
              <a:ln>
                <a:noFill/>
              </a:ln>
            </p:spPr>
            <p:txBody>
              <a:bodyPr spcFirstLastPara="1" wrap="square" lIns="127995" tIns="127995" rIns="127995" bIns="127995" anchor="ctr" anchorCtr="0">
                <a:noAutofit/>
              </a:bodyPr>
              <a:lstStyle/>
              <a:p>
                <a:endParaRPr sz="3073"/>
              </a:p>
            </p:txBody>
          </p:sp>
          <p:sp>
            <p:nvSpPr>
              <p:cNvPr id="1703" name="Google Shape;1703;p41"/>
              <p:cNvSpPr/>
              <p:nvPr/>
            </p:nvSpPr>
            <p:spPr>
              <a:xfrm>
                <a:off x="3600450" y="3724475"/>
                <a:ext cx="838150" cy="16750"/>
              </a:xfrm>
              <a:custGeom>
                <a:avLst/>
                <a:gdLst/>
                <a:ahLst/>
                <a:cxnLst/>
                <a:rect l="l" t="t" r="r" b="b"/>
                <a:pathLst>
                  <a:path w="33526" h="670" extrusionOk="0">
                    <a:moveTo>
                      <a:pt x="54" y="1"/>
                    </a:moveTo>
                    <a:lnTo>
                      <a:pt x="1" y="670"/>
                    </a:lnTo>
                    <a:lnTo>
                      <a:pt x="33526" y="670"/>
                    </a:lnTo>
                    <a:cubicBezTo>
                      <a:pt x="33526" y="438"/>
                      <a:pt x="33508" y="215"/>
                      <a:pt x="33481" y="1"/>
                    </a:cubicBezTo>
                    <a:close/>
                  </a:path>
                </a:pathLst>
              </a:custGeom>
              <a:solidFill>
                <a:schemeClr val="dk2">
                  <a:alpha val="28930"/>
                </a:schemeClr>
              </a:solidFill>
              <a:ln>
                <a:noFill/>
              </a:ln>
            </p:spPr>
            <p:txBody>
              <a:bodyPr spcFirstLastPara="1" wrap="square" lIns="127995" tIns="127995" rIns="127995" bIns="127995" anchor="ctr" anchorCtr="0">
                <a:noAutofit/>
              </a:bodyPr>
              <a:lstStyle/>
              <a:p>
                <a:endParaRPr sz="3073"/>
              </a:p>
            </p:txBody>
          </p:sp>
        </p:grpSp>
      </p:grpSp>
      <p:grpSp>
        <p:nvGrpSpPr>
          <p:cNvPr id="1704" name="Google Shape;1704;p41"/>
          <p:cNvGrpSpPr/>
          <p:nvPr/>
        </p:nvGrpSpPr>
        <p:grpSpPr>
          <a:xfrm>
            <a:off x="13002029" y="8073551"/>
            <a:ext cx="1858280" cy="680319"/>
            <a:chOff x="3273725" y="3789375"/>
            <a:chExt cx="1738725" cy="636550"/>
          </a:xfrm>
        </p:grpSpPr>
        <p:sp>
          <p:nvSpPr>
            <p:cNvPr id="1705" name="Google Shape;1705;p41"/>
            <p:cNvSpPr/>
            <p:nvPr/>
          </p:nvSpPr>
          <p:spPr>
            <a:xfrm>
              <a:off x="3273725" y="4335575"/>
              <a:ext cx="1738725" cy="90350"/>
            </a:xfrm>
            <a:custGeom>
              <a:avLst/>
              <a:gdLst/>
              <a:ahLst/>
              <a:cxnLst/>
              <a:rect l="l" t="t" r="r" b="b"/>
              <a:pathLst>
                <a:path w="69549" h="3614" extrusionOk="0">
                  <a:moveTo>
                    <a:pt x="34775" y="0"/>
                  </a:moveTo>
                  <a:cubicBezTo>
                    <a:pt x="15568" y="0"/>
                    <a:pt x="0" y="812"/>
                    <a:pt x="0" y="1802"/>
                  </a:cubicBezTo>
                  <a:cubicBezTo>
                    <a:pt x="0" y="2802"/>
                    <a:pt x="15568" y="3613"/>
                    <a:pt x="34775" y="3613"/>
                  </a:cubicBezTo>
                  <a:cubicBezTo>
                    <a:pt x="53982" y="3613"/>
                    <a:pt x="69549" y="2802"/>
                    <a:pt x="69549" y="1802"/>
                  </a:cubicBezTo>
                  <a:cubicBezTo>
                    <a:pt x="69549" y="812"/>
                    <a:pt x="53982" y="0"/>
                    <a:pt x="34775" y="0"/>
                  </a:cubicBezTo>
                  <a:close/>
                </a:path>
              </a:pathLst>
            </a:custGeom>
            <a:solidFill>
              <a:schemeClr val="dk1"/>
            </a:solidFill>
            <a:ln>
              <a:noFill/>
            </a:ln>
          </p:spPr>
          <p:txBody>
            <a:bodyPr spcFirstLastPara="1" wrap="square" lIns="127995" tIns="127995" rIns="127995" bIns="127995" anchor="ctr" anchorCtr="0">
              <a:noAutofit/>
            </a:bodyPr>
            <a:lstStyle/>
            <a:p>
              <a:endParaRPr sz="3073"/>
            </a:p>
          </p:txBody>
        </p:sp>
        <p:sp>
          <p:nvSpPr>
            <p:cNvPr id="1706" name="Google Shape;1706;p41"/>
            <p:cNvSpPr/>
            <p:nvPr/>
          </p:nvSpPr>
          <p:spPr>
            <a:xfrm>
              <a:off x="3427375" y="4089575"/>
              <a:ext cx="811850" cy="300450"/>
            </a:xfrm>
            <a:custGeom>
              <a:avLst/>
              <a:gdLst/>
              <a:ahLst/>
              <a:cxnLst/>
              <a:rect l="l" t="t" r="r" b="b"/>
              <a:pathLst>
                <a:path w="32474" h="12018" extrusionOk="0">
                  <a:moveTo>
                    <a:pt x="1402" y="1"/>
                  </a:moveTo>
                  <a:cubicBezTo>
                    <a:pt x="1" y="4006"/>
                    <a:pt x="1" y="8012"/>
                    <a:pt x="1402" y="12017"/>
                  </a:cubicBezTo>
                  <a:lnTo>
                    <a:pt x="32474" y="12017"/>
                  </a:lnTo>
                  <a:lnTo>
                    <a:pt x="32474" y="1"/>
                  </a:lnTo>
                  <a:close/>
                </a:path>
              </a:pathLst>
            </a:custGeom>
            <a:solidFill>
              <a:schemeClr val="lt2"/>
            </a:solidFill>
            <a:ln>
              <a:noFill/>
            </a:ln>
          </p:spPr>
          <p:txBody>
            <a:bodyPr spcFirstLastPara="1" wrap="square" lIns="127995" tIns="127995" rIns="127995" bIns="127995" anchor="ctr" anchorCtr="0">
              <a:noAutofit/>
            </a:bodyPr>
            <a:lstStyle/>
            <a:p>
              <a:endParaRPr sz="3073"/>
            </a:p>
          </p:txBody>
        </p:sp>
        <p:sp>
          <p:nvSpPr>
            <p:cNvPr id="1707" name="Google Shape;1707;p41"/>
            <p:cNvSpPr/>
            <p:nvPr/>
          </p:nvSpPr>
          <p:spPr>
            <a:xfrm>
              <a:off x="3427375" y="4089575"/>
              <a:ext cx="79875" cy="300450"/>
            </a:xfrm>
            <a:custGeom>
              <a:avLst/>
              <a:gdLst/>
              <a:ahLst/>
              <a:cxnLst/>
              <a:rect l="l" t="t" r="r" b="b"/>
              <a:pathLst>
                <a:path w="3195" h="12018" extrusionOk="0">
                  <a:moveTo>
                    <a:pt x="1402" y="1"/>
                  </a:moveTo>
                  <a:cubicBezTo>
                    <a:pt x="1" y="4006"/>
                    <a:pt x="1" y="8012"/>
                    <a:pt x="1402" y="12017"/>
                  </a:cubicBezTo>
                  <a:lnTo>
                    <a:pt x="3088" y="12017"/>
                  </a:lnTo>
                  <a:cubicBezTo>
                    <a:pt x="1848" y="8012"/>
                    <a:pt x="1883" y="4006"/>
                    <a:pt x="3195" y="1"/>
                  </a:cubicBezTo>
                  <a:close/>
                </a:path>
              </a:pathLst>
            </a:custGeom>
            <a:solidFill>
              <a:schemeClr val="accent1"/>
            </a:solidFill>
            <a:ln>
              <a:noFill/>
            </a:ln>
          </p:spPr>
          <p:txBody>
            <a:bodyPr spcFirstLastPara="1" wrap="square" lIns="127995" tIns="127995" rIns="127995" bIns="127995" anchor="ctr" anchorCtr="0">
              <a:noAutofit/>
            </a:bodyPr>
            <a:lstStyle/>
            <a:p>
              <a:endParaRPr sz="3073"/>
            </a:p>
          </p:txBody>
        </p:sp>
        <p:sp>
          <p:nvSpPr>
            <p:cNvPr id="1708" name="Google Shape;1708;p41"/>
            <p:cNvSpPr/>
            <p:nvPr/>
          </p:nvSpPr>
          <p:spPr>
            <a:xfrm>
              <a:off x="3492725" y="4089575"/>
              <a:ext cx="46200" cy="300450"/>
            </a:xfrm>
            <a:custGeom>
              <a:avLst/>
              <a:gdLst/>
              <a:ahLst/>
              <a:cxnLst/>
              <a:rect l="l" t="t" r="r" b="b"/>
              <a:pathLst>
                <a:path w="1848" h="12018" extrusionOk="0">
                  <a:moveTo>
                    <a:pt x="1393" y="1"/>
                  </a:moveTo>
                  <a:cubicBezTo>
                    <a:pt x="1" y="4006"/>
                    <a:pt x="1" y="8012"/>
                    <a:pt x="1393" y="12017"/>
                  </a:cubicBezTo>
                  <a:lnTo>
                    <a:pt x="1847" y="12017"/>
                  </a:lnTo>
                  <a:cubicBezTo>
                    <a:pt x="509" y="8012"/>
                    <a:pt x="491" y="4006"/>
                    <a:pt x="1821" y="1"/>
                  </a:cubicBezTo>
                  <a:close/>
                </a:path>
              </a:pathLst>
            </a:custGeom>
            <a:solidFill>
              <a:schemeClr val="accent1"/>
            </a:solidFill>
            <a:ln>
              <a:noFill/>
            </a:ln>
          </p:spPr>
          <p:txBody>
            <a:bodyPr spcFirstLastPara="1" wrap="square" lIns="127995" tIns="127995" rIns="127995" bIns="127995" anchor="ctr" anchorCtr="0">
              <a:noAutofit/>
            </a:bodyPr>
            <a:lstStyle/>
            <a:p>
              <a:endParaRPr sz="3073"/>
            </a:p>
          </p:txBody>
        </p:sp>
        <p:sp>
          <p:nvSpPr>
            <p:cNvPr id="1709" name="Google Shape;1709;p41"/>
            <p:cNvSpPr/>
            <p:nvPr/>
          </p:nvSpPr>
          <p:spPr>
            <a:xfrm>
              <a:off x="4076400" y="4089575"/>
              <a:ext cx="45950" cy="300450"/>
            </a:xfrm>
            <a:custGeom>
              <a:avLst/>
              <a:gdLst/>
              <a:ahLst/>
              <a:cxnLst/>
              <a:rect l="l" t="t" r="r" b="b"/>
              <a:pathLst>
                <a:path w="1838" h="12018" extrusionOk="0">
                  <a:moveTo>
                    <a:pt x="1392" y="1"/>
                  </a:moveTo>
                  <a:cubicBezTo>
                    <a:pt x="0" y="4006"/>
                    <a:pt x="0" y="8012"/>
                    <a:pt x="1392" y="12017"/>
                  </a:cubicBezTo>
                  <a:lnTo>
                    <a:pt x="1838" y="12017"/>
                  </a:lnTo>
                  <a:cubicBezTo>
                    <a:pt x="500" y="8012"/>
                    <a:pt x="491" y="4006"/>
                    <a:pt x="1811" y="1"/>
                  </a:cubicBezTo>
                  <a:close/>
                </a:path>
              </a:pathLst>
            </a:custGeom>
            <a:solidFill>
              <a:schemeClr val="accent1"/>
            </a:solidFill>
            <a:ln>
              <a:noFill/>
            </a:ln>
          </p:spPr>
          <p:txBody>
            <a:bodyPr spcFirstLastPara="1" wrap="square" lIns="127995" tIns="127995" rIns="127995" bIns="127995" anchor="ctr" anchorCtr="0">
              <a:noAutofit/>
            </a:bodyPr>
            <a:lstStyle/>
            <a:p>
              <a:endParaRPr sz="3073"/>
            </a:p>
          </p:txBody>
        </p:sp>
        <p:sp>
          <p:nvSpPr>
            <p:cNvPr id="1710" name="Google Shape;1710;p41"/>
            <p:cNvSpPr/>
            <p:nvPr/>
          </p:nvSpPr>
          <p:spPr>
            <a:xfrm>
              <a:off x="4187025" y="4357200"/>
              <a:ext cx="650575" cy="32825"/>
            </a:xfrm>
            <a:custGeom>
              <a:avLst/>
              <a:gdLst/>
              <a:ahLst/>
              <a:cxnLst/>
              <a:rect l="l" t="t" r="r" b="b"/>
              <a:pathLst>
                <a:path w="26023" h="1313" extrusionOk="0">
                  <a:moveTo>
                    <a:pt x="0" y="1"/>
                  </a:moveTo>
                  <a:lnTo>
                    <a:pt x="0" y="1312"/>
                  </a:lnTo>
                  <a:lnTo>
                    <a:pt x="26023" y="1312"/>
                  </a:lnTo>
                  <a:lnTo>
                    <a:pt x="26023" y="1"/>
                  </a:lnTo>
                  <a:close/>
                </a:path>
              </a:pathLst>
            </a:custGeom>
            <a:solidFill>
              <a:srgbClr val="FF9502"/>
            </a:solidFill>
            <a:ln>
              <a:noFill/>
            </a:ln>
          </p:spPr>
          <p:txBody>
            <a:bodyPr spcFirstLastPara="1" wrap="square" lIns="127995" tIns="127995" rIns="127995" bIns="127995" anchor="ctr" anchorCtr="0">
              <a:noAutofit/>
            </a:bodyPr>
            <a:lstStyle/>
            <a:p>
              <a:endParaRPr sz="3073"/>
            </a:p>
          </p:txBody>
        </p:sp>
        <p:sp>
          <p:nvSpPr>
            <p:cNvPr id="1711" name="Google Shape;1711;p41"/>
            <p:cNvSpPr/>
            <p:nvPr/>
          </p:nvSpPr>
          <p:spPr>
            <a:xfrm>
              <a:off x="4196825" y="4122350"/>
              <a:ext cx="619150" cy="234875"/>
            </a:xfrm>
            <a:custGeom>
              <a:avLst/>
              <a:gdLst/>
              <a:ahLst/>
              <a:cxnLst/>
              <a:rect l="l" t="t" r="r" b="b"/>
              <a:pathLst>
                <a:path w="24766" h="9395" extrusionOk="0">
                  <a:moveTo>
                    <a:pt x="1062" y="1"/>
                  </a:moveTo>
                  <a:cubicBezTo>
                    <a:pt x="1" y="3132"/>
                    <a:pt x="1" y="6263"/>
                    <a:pt x="1062" y="9395"/>
                  </a:cubicBezTo>
                  <a:lnTo>
                    <a:pt x="24765" y="9395"/>
                  </a:lnTo>
                  <a:cubicBezTo>
                    <a:pt x="24578" y="8904"/>
                    <a:pt x="24426" y="8405"/>
                    <a:pt x="24301" y="7905"/>
                  </a:cubicBezTo>
                  <a:cubicBezTo>
                    <a:pt x="24293" y="7851"/>
                    <a:pt x="24275" y="7789"/>
                    <a:pt x="24266" y="7735"/>
                  </a:cubicBezTo>
                  <a:cubicBezTo>
                    <a:pt x="24150" y="7272"/>
                    <a:pt x="24070" y="6808"/>
                    <a:pt x="24007" y="6344"/>
                  </a:cubicBezTo>
                  <a:cubicBezTo>
                    <a:pt x="23998" y="6290"/>
                    <a:pt x="23989" y="6237"/>
                    <a:pt x="23989" y="6174"/>
                  </a:cubicBezTo>
                  <a:cubicBezTo>
                    <a:pt x="23927" y="5710"/>
                    <a:pt x="23900" y="5246"/>
                    <a:pt x="23900" y="4783"/>
                  </a:cubicBezTo>
                  <a:cubicBezTo>
                    <a:pt x="23900" y="4729"/>
                    <a:pt x="23900" y="4676"/>
                    <a:pt x="23900" y="4613"/>
                  </a:cubicBezTo>
                  <a:cubicBezTo>
                    <a:pt x="23900" y="4149"/>
                    <a:pt x="23927" y="3685"/>
                    <a:pt x="23989" y="3221"/>
                  </a:cubicBezTo>
                  <a:cubicBezTo>
                    <a:pt x="23989" y="3168"/>
                    <a:pt x="23998" y="3114"/>
                    <a:pt x="24007" y="3052"/>
                  </a:cubicBezTo>
                  <a:cubicBezTo>
                    <a:pt x="24070" y="2588"/>
                    <a:pt x="24150" y="2124"/>
                    <a:pt x="24266" y="1660"/>
                  </a:cubicBezTo>
                  <a:cubicBezTo>
                    <a:pt x="24275" y="1607"/>
                    <a:pt x="24293" y="1544"/>
                    <a:pt x="24301" y="1491"/>
                  </a:cubicBezTo>
                  <a:cubicBezTo>
                    <a:pt x="24426" y="991"/>
                    <a:pt x="24578" y="492"/>
                    <a:pt x="24765" y="1"/>
                  </a:cubicBezTo>
                  <a:close/>
                </a:path>
              </a:pathLst>
            </a:custGeom>
            <a:solidFill>
              <a:schemeClr val="lt1"/>
            </a:solidFill>
            <a:ln>
              <a:noFill/>
            </a:ln>
          </p:spPr>
          <p:txBody>
            <a:bodyPr spcFirstLastPara="1" wrap="square" lIns="127995" tIns="127995" rIns="127995" bIns="127995" anchor="ctr" anchorCtr="0">
              <a:noAutofit/>
            </a:bodyPr>
            <a:lstStyle/>
            <a:p>
              <a:endParaRPr sz="3073"/>
            </a:p>
          </p:txBody>
        </p:sp>
        <p:sp>
          <p:nvSpPr>
            <p:cNvPr id="1712" name="Google Shape;1712;p41"/>
            <p:cNvSpPr/>
            <p:nvPr/>
          </p:nvSpPr>
          <p:spPr>
            <a:xfrm>
              <a:off x="4223375" y="4122350"/>
              <a:ext cx="592600" cy="234875"/>
            </a:xfrm>
            <a:custGeom>
              <a:avLst/>
              <a:gdLst/>
              <a:ahLst/>
              <a:cxnLst/>
              <a:rect l="l" t="t" r="r" b="b"/>
              <a:pathLst>
                <a:path w="23704" h="9395" extrusionOk="0">
                  <a:moveTo>
                    <a:pt x="0" y="1"/>
                  </a:moveTo>
                  <a:cubicBezTo>
                    <a:pt x="0" y="1"/>
                    <a:pt x="13301" y="3141"/>
                    <a:pt x="20019" y="9395"/>
                  </a:cubicBezTo>
                  <a:lnTo>
                    <a:pt x="23703" y="9395"/>
                  </a:lnTo>
                  <a:cubicBezTo>
                    <a:pt x="23516" y="8904"/>
                    <a:pt x="23364" y="8405"/>
                    <a:pt x="23239" y="7905"/>
                  </a:cubicBezTo>
                  <a:cubicBezTo>
                    <a:pt x="23231" y="7851"/>
                    <a:pt x="23213" y="7789"/>
                    <a:pt x="23204" y="7735"/>
                  </a:cubicBezTo>
                  <a:cubicBezTo>
                    <a:pt x="23088" y="7272"/>
                    <a:pt x="23008" y="6808"/>
                    <a:pt x="22945" y="6344"/>
                  </a:cubicBezTo>
                  <a:cubicBezTo>
                    <a:pt x="22936" y="6290"/>
                    <a:pt x="22927" y="6237"/>
                    <a:pt x="22927" y="6174"/>
                  </a:cubicBezTo>
                  <a:cubicBezTo>
                    <a:pt x="22865" y="5710"/>
                    <a:pt x="22838" y="5246"/>
                    <a:pt x="22838" y="4783"/>
                  </a:cubicBezTo>
                  <a:cubicBezTo>
                    <a:pt x="22838" y="4729"/>
                    <a:pt x="22838" y="4676"/>
                    <a:pt x="22838" y="4613"/>
                  </a:cubicBezTo>
                  <a:cubicBezTo>
                    <a:pt x="22838" y="4149"/>
                    <a:pt x="22865" y="3685"/>
                    <a:pt x="22927" y="3221"/>
                  </a:cubicBezTo>
                  <a:cubicBezTo>
                    <a:pt x="22927" y="3168"/>
                    <a:pt x="22936" y="3114"/>
                    <a:pt x="22945" y="3052"/>
                  </a:cubicBezTo>
                  <a:cubicBezTo>
                    <a:pt x="23008" y="2588"/>
                    <a:pt x="23088" y="2124"/>
                    <a:pt x="23204" y="1660"/>
                  </a:cubicBezTo>
                  <a:cubicBezTo>
                    <a:pt x="23213" y="1607"/>
                    <a:pt x="23231" y="1544"/>
                    <a:pt x="23239" y="1491"/>
                  </a:cubicBezTo>
                  <a:cubicBezTo>
                    <a:pt x="23364" y="991"/>
                    <a:pt x="23516" y="492"/>
                    <a:pt x="23703" y="1"/>
                  </a:cubicBezTo>
                  <a:close/>
                </a:path>
              </a:pathLst>
            </a:custGeom>
            <a:solidFill>
              <a:schemeClr val="accent2"/>
            </a:solidFill>
            <a:ln>
              <a:noFill/>
            </a:ln>
          </p:spPr>
          <p:txBody>
            <a:bodyPr spcFirstLastPara="1" wrap="square" lIns="127995" tIns="127995" rIns="127995" bIns="127995" anchor="ctr" anchorCtr="0">
              <a:noAutofit/>
            </a:bodyPr>
            <a:lstStyle/>
            <a:p>
              <a:endParaRPr sz="3073"/>
            </a:p>
          </p:txBody>
        </p:sp>
        <p:sp>
          <p:nvSpPr>
            <p:cNvPr id="1713" name="Google Shape;1713;p41"/>
            <p:cNvSpPr/>
            <p:nvPr/>
          </p:nvSpPr>
          <p:spPr>
            <a:xfrm>
              <a:off x="3591525" y="4169650"/>
              <a:ext cx="91250" cy="146100"/>
            </a:xfrm>
            <a:custGeom>
              <a:avLst/>
              <a:gdLst/>
              <a:ahLst/>
              <a:cxnLst/>
              <a:rect l="l" t="t" r="r" b="b"/>
              <a:pathLst>
                <a:path w="3650" h="5844" extrusionOk="0">
                  <a:moveTo>
                    <a:pt x="1" y="0"/>
                  </a:moveTo>
                  <a:lnTo>
                    <a:pt x="1" y="5843"/>
                  </a:lnTo>
                  <a:lnTo>
                    <a:pt x="3650" y="5843"/>
                  </a:lnTo>
                  <a:lnTo>
                    <a:pt x="3650" y="4737"/>
                  </a:lnTo>
                  <a:lnTo>
                    <a:pt x="1330" y="4737"/>
                  </a:lnTo>
                  <a:lnTo>
                    <a:pt x="1330" y="0"/>
                  </a:lnTo>
                  <a:close/>
                </a:path>
              </a:pathLst>
            </a:custGeom>
            <a:solidFill>
              <a:schemeClr val="accent1"/>
            </a:solidFill>
            <a:ln>
              <a:noFill/>
            </a:ln>
          </p:spPr>
          <p:txBody>
            <a:bodyPr spcFirstLastPara="1" wrap="square" lIns="127995" tIns="127995" rIns="127995" bIns="127995" anchor="ctr" anchorCtr="0">
              <a:noAutofit/>
            </a:bodyPr>
            <a:lstStyle/>
            <a:p>
              <a:endParaRPr sz="3073"/>
            </a:p>
          </p:txBody>
        </p:sp>
        <p:sp>
          <p:nvSpPr>
            <p:cNvPr id="1714" name="Google Shape;1714;p41"/>
            <p:cNvSpPr/>
            <p:nvPr/>
          </p:nvSpPr>
          <p:spPr>
            <a:xfrm>
              <a:off x="3693000" y="4169650"/>
              <a:ext cx="133400" cy="146100"/>
            </a:xfrm>
            <a:custGeom>
              <a:avLst/>
              <a:gdLst/>
              <a:ahLst/>
              <a:cxnLst/>
              <a:rect l="l" t="t" r="r" b="b"/>
              <a:pathLst>
                <a:path w="5336" h="5844" extrusionOk="0">
                  <a:moveTo>
                    <a:pt x="2606" y="990"/>
                  </a:moveTo>
                  <a:cubicBezTo>
                    <a:pt x="2695" y="1338"/>
                    <a:pt x="2802" y="1775"/>
                    <a:pt x="2900" y="2123"/>
                  </a:cubicBezTo>
                  <a:lnTo>
                    <a:pt x="3266" y="3354"/>
                  </a:lnTo>
                  <a:lnTo>
                    <a:pt x="1972" y="3354"/>
                  </a:lnTo>
                  <a:lnTo>
                    <a:pt x="2320" y="2123"/>
                  </a:lnTo>
                  <a:cubicBezTo>
                    <a:pt x="2419" y="1784"/>
                    <a:pt x="2508" y="1338"/>
                    <a:pt x="2588" y="990"/>
                  </a:cubicBezTo>
                  <a:close/>
                  <a:moveTo>
                    <a:pt x="1785" y="0"/>
                  </a:moveTo>
                  <a:lnTo>
                    <a:pt x="1" y="5843"/>
                  </a:lnTo>
                  <a:lnTo>
                    <a:pt x="1366" y="5843"/>
                  </a:lnTo>
                  <a:lnTo>
                    <a:pt x="1785" y="4345"/>
                  </a:lnTo>
                  <a:lnTo>
                    <a:pt x="3462" y="4345"/>
                  </a:lnTo>
                  <a:lnTo>
                    <a:pt x="3908" y="5843"/>
                  </a:lnTo>
                  <a:lnTo>
                    <a:pt x="5336" y="5843"/>
                  </a:lnTo>
                  <a:lnTo>
                    <a:pt x="3516" y="0"/>
                  </a:lnTo>
                  <a:close/>
                </a:path>
              </a:pathLst>
            </a:custGeom>
            <a:solidFill>
              <a:schemeClr val="accent1"/>
            </a:solidFill>
            <a:ln>
              <a:noFill/>
            </a:ln>
          </p:spPr>
          <p:txBody>
            <a:bodyPr spcFirstLastPara="1" wrap="square" lIns="127995" tIns="127995" rIns="127995" bIns="127995" anchor="ctr" anchorCtr="0">
              <a:noAutofit/>
            </a:bodyPr>
            <a:lstStyle/>
            <a:p>
              <a:endParaRPr sz="3073"/>
            </a:p>
          </p:txBody>
        </p:sp>
        <p:sp>
          <p:nvSpPr>
            <p:cNvPr id="1715" name="Google Shape;1715;p41"/>
            <p:cNvSpPr/>
            <p:nvPr/>
          </p:nvSpPr>
          <p:spPr>
            <a:xfrm>
              <a:off x="3821925" y="4169650"/>
              <a:ext cx="186475" cy="146100"/>
            </a:xfrm>
            <a:custGeom>
              <a:avLst/>
              <a:gdLst/>
              <a:ahLst/>
              <a:cxnLst/>
              <a:rect l="l" t="t" r="r" b="b"/>
              <a:pathLst>
                <a:path w="7459" h="5844" extrusionOk="0">
                  <a:moveTo>
                    <a:pt x="0" y="0"/>
                  </a:moveTo>
                  <a:lnTo>
                    <a:pt x="1392" y="5843"/>
                  </a:lnTo>
                  <a:lnTo>
                    <a:pt x="2837" y="5843"/>
                  </a:lnTo>
                  <a:lnTo>
                    <a:pt x="3390" y="3337"/>
                  </a:lnTo>
                  <a:cubicBezTo>
                    <a:pt x="3533" y="2739"/>
                    <a:pt x="3622" y="2186"/>
                    <a:pt x="3729" y="1526"/>
                  </a:cubicBezTo>
                  <a:lnTo>
                    <a:pt x="3747" y="1526"/>
                  </a:lnTo>
                  <a:cubicBezTo>
                    <a:pt x="3818" y="2195"/>
                    <a:pt x="3917" y="2739"/>
                    <a:pt x="4024" y="3337"/>
                  </a:cubicBezTo>
                  <a:lnTo>
                    <a:pt x="4523" y="5843"/>
                  </a:lnTo>
                  <a:lnTo>
                    <a:pt x="5951" y="5843"/>
                  </a:lnTo>
                  <a:lnTo>
                    <a:pt x="7458" y="0"/>
                  </a:lnTo>
                  <a:lnTo>
                    <a:pt x="6111" y="0"/>
                  </a:lnTo>
                  <a:lnTo>
                    <a:pt x="5638" y="2400"/>
                  </a:lnTo>
                  <a:cubicBezTo>
                    <a:pt x="5513" y="3087"/>
                    <a:pt x="5389" y="3774"/>
                    <a:pt x="5299" y="4425"/>
                  </a:cubicBezTo>
                  <a:lnTo>
                    <a:pt x="5282" y="4425"/>
                  </a:lnTo>
                  <a:cubicBezTo>
                    <a:pt x="5192" y="3774"/>
                    <a:pt x="5103" y="3149"/>
                    <a:pt x="4969" y="2462"/>
                  </a:cubicBezTo>
                  <a:lnTo>
                    <a:pt x="4505" y="0"/>
                  </a:lnTo>
                  <a:lnTo>
                    <a:pt x="3096" y="0"/>
                  </a:lnTo>
                  <a:lnTo>
                    <a:pt x="2605" y="2400"/>
                  </a:lnTo>
                  <a:cubicBezTo>
                    <a:pt x="2454" y="3114"/>
                    <a:pt x="2320" y="3818"/>
                    <a:pt x="2222" y="4452"/>
                  </a:cubicBezTo>
                  <a:lnTo>
                    <a:pt x="2204" y="4452"/>
                  </a:lnTo>
                  <a:cubicBezTo>
                    <a:pt x="2106" y="3863"/>
                    <a:pt x="1990" y="3105"/>
                    <a:pt x="1856" y="2418"/>
                  </a:cubicBezTo>
                  <a:lnTo>
                    <a:pt x="1419" y="0"/>
                  </a:lnTo>
                  <a:close/>
                </a:path>
              </a:pathLst>
            </a:custGeom>
            <a:solidFill>
              <a:schemeClr val="accent1"/>
            </a:solidFill>
            <a:ln>
              <a:noFill/>
            </a:ln>
          </p:spPr>
          <p:txBody>
            <a:bodyPr spcFirstLastPara="1" wrap="square" lIns="127995" tIns="127995" rIns="127995" bIns="127995" anchor="ctr" anchorCtr="0">
              <a:noAutofit/>
            </a:bodyPr>
            <a:lstStyle/>
            <a:p>
              <a:endParaRPr sz="3073"/>
            </a:p>
          </p:txBody>
        </p:sp>
        <p:sp>
          <p:nvSpPr>
            <p:cNvPr id="1716" name="Google Shape;1716;p41"/>
            <p:cNvSpPr/>
            <p:nvPr/>
          </p:nvSpPr>
          <p:spPr>
            <a:xfrm>
              <a:off x="4148425" y="4089575"/>
              <a:ext cx="689175" cy="300450"/>
            </a:xfrm>
            <a:custGeom>
              <a:avLst/>
              <a:gdLst/>
              <a:ahLst/>
              <a:cxnLst/>
              <a:rect l="l" t="t" r="r" b="b"/>
              <a:pathLst>
                <a:path w="27567" h="12018" extrusionOk="0">
                  <a:moveTo>
                    <a:pt x="1803" y="1"/>
                  </a:moveTo>
                  <a:cubicBezTo>
                    <a:pt x="1803" y="1"/>
                    <a:pt x="215" y="2159"/>
                    <a:pt x="108" y="5835"/>
                  </a:cubicBezTo>
                  <a:cubicBezTo>
                    <a:pt x="1" y="9510"/>
                    <a:pt x="1044" y="12017"/>
                    <a:pt x="1044" y="12017"/>
                  </a:cubicBezTo>
                  <a:lnTo>
                    <a:pt x="27567" y="12017"/>
                  </a:lnTo>
                  <a:lnTo>
                    <a:pt x="27567" y="10706"/>
                  </a:lnTo>
                  <a:lnTo>
                    <a:pt x="2998" y="10706"/>
                  </a:lnTo>
                  <a:cubicBezTo>
                    <a:pt x="2998" y="10706"/>
                    <a:pt x="2115" y="7976"/>
                    <a:pt x="2195" y="5799"/>
                  </a:cubicBezTo>
                  <a:cubicBezTo>
                    <a:pt x="2284" y="3622"/>
                    <a:pt x="2704" y="1740"/>
                    <a:pt x="2998" y="1312"/>
                  </a:cubicBezTo>
                  <a:lnTo>
                    <a:pt x="27567" y="1312"/>
                  </a:lnTo>
                  <a:lnTo>
                    <a:pt x="27567" y="1"/>
                  </a:lnTo>
                  <a:close/>
                </a:path>
              </a:pathLst>
            </a:custGeom>
            <a:solidFill>
              <a:schemeClr val="lt2"/>
            </a:solidFill>
            <a:ln>
              <a:noFill/>
            </a:ln>
          </p:spPr>
          <p:txBody>
            <a:bodyPr spcFirstLastPara="1" wrap="square" lIns="127995" tIns="127995" rIns="127995" bIns="127995" anchor="ctr" anchorCtr="0">
              <a:noAutofit/>
            </a:bodyPr>
            <a:lstStyle/>
            <a:p>
              <a:endParaRPr sz="3073"/>
            </a:p>
          </p:txBody>
        </p:sp>
        <p:sp>
          <p:nvSpPr>
            <p:cNvPr id="1717" name="Google Shape;1717;p41"/>
            <p:cNvSpPr/>
            <p:nvPr/>
          </p:nvSpPr>
          <p:spPr>
            <a:xfrm>
              <a:off x="4113650" y="4089575"/>
              <a:ext cx="79850" cy="300450"/>
            </a:xfrm>
            <a:custGeom>
              <a:avLst/>
              <a:gdLst/>
              <a:ahLst/>
              <a:cxnLst/>
              <a:rect l="l" t="t" r="r" b="b"/>
              <a:pathLst>
                <a:path w="3194" h="12018" extrusionOk="0">
                  <a:moveTo>
                    <a:pt x="1392" y="1"/>
                  </a:moveTo>
                  <a:cubicBezTo>
                    <a:pt x="0" y="4006"/>
                    <a:pt x="0" y="8012"/>
                    <a:pt x="1392" y="12017"/>
                  </a:cubicBezTo>
                  <a:lnTo>
                    <a:pt x="3078" y="12017"/>
                  </a:lnTo>
                  <a:cubicBezTo>
                    <a:pt x="1847" y="8012"/>
                    <a:pt x="1882" y="4006"/>
                    <a:pt x="3194" y="1"/>
                  </a:cubicBezTo>
                  <a:close/>
                </a:path>
              </a:pathLst>
            </a:custGeom>
            <a:solidFill>
              <a:schemeClr val="accent1"/>
            </a:solidFill>
            <a:ln>
              <a:noFill/>
            </a:ln>
          </p:spPr>
          <p:txBody>
            <a:bodyPr spcFirstLastPara="1" wrap="square" lIns="127995" tIns="127995" rIns="127995" bIns="127995" anchor="ctr" anchorCtr="0">
              <a:noAutofit/>
            </a:bodyPr>
            <a:lstStyle/>
            <a:p>
              <a:endParaRPr sz="3073"/>
            </a:p>
          </p:txBody>
        </p:sp>
        <p:sp>
          <p:nvSpPr>
            <p:cNvPr id="1718" name="Google Shape;1718;p41"/>
            <p:cNvSpPr/>
            <p:nvPr/>
          </p:nvSpPr>
          <p:spPr>
            <a:xfrm>
              <a:off x="3602250" y="3789375"/>
              <a:ext cx="811825" cy="300225"/>
            </a:xfrm>
            <a:custGeom>
              <a:avLst/>
              <a:gdLst/>
              <a:ahLst/>
              <a:cxnLst/>
              <a:rect l="l" t="t" r="r" b="b"/>
              <a:pathLst>
                <a:path w="32473" h="12009" extrusionOk="0">
                  <a:moveTo>
                    <a:pt x="1392" y="1"/>
                  </a:moveTo>
                  <a:cubicBezTo>
                    <a:pt x="0" y="4006"/>
                    <a:pt x="0" y="8003"/>
                    <a:pt x="1392" y="12009"/>
                  </a:cubicBezTo>
                  <a:lnTo>
                    <a:pt x="32473" y="12009"/>
                  </a:lnTo>
                  <a:lnTo>
                    <a:pt x="32473" y="1"/>
                  </a:lnTo>
                  <a:close/>
                </a:path>
              </a:pathLst>
            </a:custGeom>
            <a:solidFill>
              <a:schemeClr val="dk1"/>
            </a:solidFill>
            <a:ln>
              <a:noFill/>
            </a:ln>
          </p:spPr>
          <p:txBody>
            <a:bodyPr spcFirstLastPara="1" wrap="square" lIns="127995" tIns="127995" rIns="127995" bIns="127995" anchor="ctr" anchorCtr="0">
              <a:noAutofit/>
            </a:bodyPr>
            <a:lstStyle/>
            <a:p>
              <a:endParaRPr sz="3073"/>
            </a:p>
          </p:txBody>
        </p:sp>
        <p:sp>
          <p:nvSpPr>
            <p:cNvPr id="1719" name="Google Shape;1719;p41"/>
            <p:cNvSpPr/>
            <p:nvPr/>
          </p:nvSpPr>
          <p:spPr>
            <a:xfrm>
              <a:off x="3602250" y="3789375"/>
              <a:ext cx="79850" cy="300225"/>
            </a:xfrm>
            <a:custGeom>
              <a:avLst/>
              <a:gdLst/>
              <a:ahLst/>
              <a:cxnLst/>
              <a:rect l="l" t="t" r="r" b="b"/>
              <a:pathLst>
                <a:path w="3194" h="12009" extrusionOk="0">
                  <a:moveTo>
                    <a:pt x="1392" y="1"/>
                  </a:moveTo>
                  <a:cubicBezTo>
                    <a:pt x="0" y="4006"/>
                    <a:pt x="0" y="8003"/>
                    <a:pt x="1392" y="12009"/>
                  </a:cubicBezTo>
                  <a:lnTo>
                    <a:pt x="3087" y="12009"/>
                  </a:lnTo>
                  <a:cubicBezTo>
                    <a:pt x="1847" y="8003"/>
                    <a:pt x="1882" y="4006"/>
                    <a:pt x="3194" y="1"/>
                  </a:cubicBezTo>
                  <a:close/>
                </a:path>
              </a:pathLst>
            </a:custGeom>
            <a:solidFill>
              <a:schemeClr val="dk2"/>
            </a:solidFill>
            <a:ln>
              <a:noFill/>
            </a:ln>
          </p:spPr>
          <p:txBody>
            <a:bodyPr spcFirstLastPara="1" wrap="square" lIns="127995" tIns="127995" rIns="127995" bIns="127995" anchor="ctr" anchorCtr="0">
              <a:noAutofit/>
            </a:bodyPr>
            <a:lstStyle/>
            <a:p>
              <a:endParaRPr sz="3073"/>
            </a:p>
          </p:txBody>
        </p:sp>
        <p:sp>
          <p:nvSpPr>
            <p:cNvPr id="1720" name="Google Shape;1720;p41"/>
            <p:cNvSpPr/>
            <p:nvPr/>
          </p:nvSpPr>
          <p:spPr>
            <a:xfrm>
              <a:off x="4371675" y="3821950"/>
              <a:ext cx="619150" cy="235100"/>
            </a:xfrm>
            <a:custGeom>
              <a:avLst/>
              <a:gdLst/>
              <a:ahLst/>
              <a:cxnLst/>
              <a:rect l="l" t="t" r="r" b="b"/>
              <a:pathLst>
                <a:path w="24766" h="9404" extrusionOk="0">
                  <a:moveTo>
                    <a:pt x="1062" y="0"/>
                  </a:moveTo>
                  <a:cubicBezTo>
                    <a:pt x="1" y="3132"/>
                    <a:pt x="1" y="6272"/>
                    <a:pt x="1062" y="9403"/>
                  </a:cubicBezTo>
                  <a:lnTo>
                    <a:pt x="24765" y="9403"/>
                  </a:lnTo>
                  <a:cubicBezTo>
                    <a:pt x="24578" y="8904"/>
                    <a:pt x="24426" y="8404"/>
                    <a:pt x="24302" y="7904"/>
                  </a:cubicBezTo>
                  <a:cubicBezTo>
                    <a:pt x="24284" y="7851"/>
                    <a:pt x="24275" y="7797"/>
                    <a:pt x="24266" y="7744"/>
                  </a:cubicBezTo>
                  <a:cubicBezTo>
                    <a:pt x="24150" y="7280"/>
                    <a:pt x="24061" y="6816"/>
                    <a:pt x="24007" y="6343"/>
                  </a:cubicBezTo>
                  <a:cubicBezTo>
                    <a:pt x="23998" y="6290"/>
                    <a:pt x="23989" y="6236"/>
                    <a:pt x="23989" y="6183"/>
                  </a:cubicBezTo>
                  <a:cubicBezTo>
                    <a:pt x="23927" y="5719"/>
                    <a:pt x="23900" y="5255"/>
                    <a:pt x="23900" y="4782"/>
                  </a:cubicBezTo>
                  <a:cubicBezTo>
                    <a:pt x="23900" y="4728"/>
                    <a:pt x="23900" y="4675"/>
                    <a:pt x="23900" y="4621"/>
                  </a:cubicBezTo>
                  <a:cubicBezTo>
                    <a:pt x="23900" y="4158"/>
                    <a:pt x="23927" y="3685"/>
                    <a:pt x="23989" y="3221"/>
                  </a:cubicBezTo>
                  <a:cubicBezTo>
                    <a:pt x="23989" y="3167"/>
                    <a:pt x="23998" y="3114"/>
                    <a:pt x="24007" y="3060"/>
                  </a:cubicBezTo>
                  <a:cubicBezTo>
                    <a:pt x="24061" y="2587"/>
                    <a:pt x="24150" y="2124"/>
                    <a:pt x="24266" y="1660"/>
                  </a:cubicBezTo>
                  <a:cubicBezTo>
                    <a:pt x="24275" y="1606"/>
                    <a:pt x="24284" y="1553"/>
                    <a:pt x="24302" y="1499"/>
                  </a:cubicBezTo>
                  <a:cubicBezTo>
                    <a:pt x="24426" y="1000"/>
                    <a:pt x="24578" y="500"/>
                    <a:pt x="24765" y="0"/>
                  </a:cubicBezTo>
                  <a:close/>
                </a:path>
              </a:pathLst>
            </a:custGeom>
            <a:solidFill>
              <a:schemeClr val="lt1"/>
            </a:solidFill>
            <a:ln>
              <a:noFill/>
            </a:ln>
          </p:spPr>
          <p:txBody>
            <a:bodyPr spcFirstLastPara="1" wrap="square" lIns="127995" tIns="127995" rIns="127995" bIns="127995" anchor="ctr" anchorCtr="0">
              <a:noAutofit/>
            </a:bodyPr>
            <a:lstStyle/>
            <a:p>
              <a:endParaRPr sz="3073"/>
            </a:p>
          </p:txBody>
        </p:sp>
        <p:sp>
          <p:nvSpPr>
            <p:cNvPr id="1721" name="Google Shape;1721;p41"/>
            <p:cNvSpPr/>
            <p:nvPr/>
          </p:nvSpPr>
          <p:spPr>
            <a:xfrm>
              <a:off x="4398225" y="3821950"/>
              <a:ext cx="592600" cy="235100"/>
            </a:xfrm>
            <a:custGeom>
              <a:avLst/>
              <a:gdLst/>
              <a:ahLst/>
              <a:cxnLst/>
              <a:rect l="l" t="t" r="r" b="b"/>
              <a:pathLst>
                <a:path w="23704" h="9404" extrusionOk="0">
                  <a:moveTo>
                    <a:pt x="0" y="0"/>
                  </a:moveTo>
                  <a:cubicBezTo>
                    <a:pt x="0" y="0"/>
                    <a:pt x="13302" y="3141"/>
                    <a:pt x="20019" y="9403"/>
                  </a:cubicBezTo>
                  <a:lnTo>
                    <a:pt x="23703" y="9403"/>
                  </a:lnTo>
                  <a:cubicBezTo>
                    <a:pt x="23516" y="8904"/>
                    <a:pt x="23364" y="8404"/>
                    <a:pt x="23240" y="7904"/>
                  </a:cubicBezTo>
                  <a:cubicBezTo>
                    <a:pt x="23222" y="7851"/>
                    <a:pt x="23213" y="7797"/>
                    <a:pt x="23204" y="7744"/>
                  </a:cubicBezTo>
                  <a:cubicBezTo>
                    <a:pt x="23088" y="7280"/>
                    <a:pt x="22999" y="6816"/>
                    <a:pt x="22945" y="6343"/>
                  </a:cubicBezTo>
                  <a:cubicBezTo>
                    <a:pt x="22936" y="6290"/>
                    <a:pt x="22927" y="6236"/>
                    <a:pt x="22927" y="6183"/>
                  </a:cubicBezTo>
                  <a:cubicBezTo>
                    <a:pt x="22865" y="5719"/>
                    <a:pt x="22838" y="5255"/>
                    <a:pt x="22838" y="4782"/>
                  </a:cubicBezTo>
                  <a:cubicBezTo>
                    <a:pt x="22838" y="4728"/>
                    <a:pt x="22838" y="4675"/>
                    <a:pt x="22838" y="4621"/>
                  </a:cubicBezTo>
                  <a:cubicBezTo>
                    <a:pt x="22838" y="4158"/>
                    <a:pt x="22865" y="3685"/>
                    <a:pt x="22927" y="3221"/>
                  </a:cubicBezTo>
                  <a:cubicBezTo>
                    <a:pt x="22927" y="3167"/>
                    <a:pt x="22936" y="3114"/>
                    <a:pt x="22945" y="3060"/>
                  </a:cubicBezTo>
                  <a:cubicBezTo>
                    <a:pt x="22999" y="2587"/>
                    <a:pt x="23088" y="2124"/>
                    <a:pt x="23204" y="1660"/>
                  </a:cubicBezTo>
                  <a:cubicBezTo>
                    <a:pt x="23213" y="1606"/>
                    <a:pt x="23222" y="1553"/>
                    <a:pt x="23240" y="1499"/>
                  </a:cubicBezTo>
                  <a:cubicBezTo>
                    <a:pt x="23364" y="1000"/>
                    <a:pt x="23516" y="500"/>
                    <a:pt x="23703" y="0"/>
                  </a:cubicBezTo>
                  <a:close/>
                </a:path>
              </a:pathLst>
            </a:custGeom>
            <a:solidFill>
              <a:schemeClr val="accent2"/>
            </a:solidFill>
            <a:ln>
              <a:noFill/>
            </a:ln>
          </p:spPr>
          <p:txBody>
            <a:bodyPr spcFirstLastPara="1" wrap="square" lIns="127995" tIns="127995" rIns="127995" bIns="127995" anchor="ctr" anchorCtr="0">
              <a:noAutofit/>
            </a:bodyPr>
            <a:lstStyle/>
            <a:p>
              <a:endParaRPr sz="3073"/>
            </a:p>
          </p:txBody>
        </p:sp>
        <p:sp>
          <p:nvSpPr>
            <p:cNvPr id="1722" name="Google Shape;1722;p41"/>
            <p:cNvSpPr/>
            <p:nvPr/>
          </p:nvSpPr>
          <p:spPr>
            <a:xfrm>
              <a:off x="4323275" y="3789375"/>
              <a:ext cx="689175" cy="300225"/>
            </a:xfrm>
            <a:custGeom>
              <a:avLst/>
              <a:gdLst/>
              <a:ahLst/>
              <a:cxnLst/>
              <a:rect l="l" t="t" r="r" b="b"/>
              <a:pathLst>
                <a:path w="27567" h="12009" extrusionOk="0">
                  <a:moveTo>
                    <a:pt x="1803" y="1"/>
                  </a:moveTo>
                  <a:cubicBezTo>
                    <a:pt x="1803" y="1"/>
                    <a:pt x="215" y="2151"/>
                    <a:pt x="108" y="5826"/>
                  </a:cubicBezTo>
                  <a:cubicBezTo>
                    <a:pt x="1" y="9511"/>
                    <a:pt x="1045" y="12009"/>
                    <a:pt x="1045" y="12009"/>
                  </a:cubicBezTo>
                  <a:lnTo>
                    <a:pt x="27567" y="12009"/>
                  </a:lnTo>
                  <a:lnTo>
                    <a:pt x="27567" y="10706"/>
                  </a:lnTo>
                  <a:lnTo>
                    <a:pt x="2998" y="10706"/>
                  </a:lnTo>
                  <a:cubicBezTo>
                    <a:pt x="2998" y="10706"/>
                    <a:pt x="2115" y="7976"/>
                    <a:pt x="2195" y="5800"/>
                  </a:cubicBezTo>
                  <a:cubicBezTo>
                    <a:pt x="2285" y="3623"/>
                    <a:pt x="2704" y="1740"/>
                    <a:pt x="2998" y="1303"/>
                  </a:cubicBezTo>
                  <a:lnTo>
                    <a:pt x="27567" y="1303"/>
                  </a:lnTo>
                  <a:lnTo>
                    <a:pt x="27567" y="1"/>
                  </a:lnTo>
                  <a:close/>
                </a:path>
              </a:pathLst>
            </a:custGeom>
            <a:solidFill>
              <a:schemeClr val="dk1"/>
            </a:solidFill>
            <a:ln>
              <a:noFill/>
            </a:ln>
          </p:spPr>
          <p:txBody>
            <a:bodyPr spcFirstLastPara="1" wrap="square" lIns="127995" tIns="127995" rIns="127995" bIns="127995" anchor="ctr" anchorCtr="0">
              <a:noAutofit/>
            </a:bodyPr>
            <a:lstStyle/>
            <a:p>
              <a:endParaRPr sz="3073"/>
            </a:p>
          </p:txBody>
        </p:sp>
        <p:sp>
          <p:nvSpPr>
            <p:cNvPr id="1723" name="Google Shape;1723;p41"/>
            <p:cNvSpPr/>
            <p:nvPr/>
          </p:nvSpPr>
          <p:spPr>
            <a:xfrm>
              <a:off x="4288500" y="3789375"/>
              <a:ext cx="79850" cy="300225"/>
            </a:xfrm>
            <a:custGeom>
              <a:avLst/>
              <a:gdLst/>
              <a:ahLst/>
              <a:cxnLst/>
              <a:rect l="l" t="t" r="r" b="b"/>
              <a:pathLst>
                <a:path w="3194" h="12009" extrusionOk="0">
                  <a:moveTo>
                    <a:pt x="1392" y="1"/>
                  </a:moveTo>
                  <a:cubicBezTo>
                    <a:pt x="0" y="4006"/>
                    <a:pt x="0" y="8003"/>
                    <a:pt x="1392" y="12009"/>
                  </a:cubicBezTo>
                  <a:lnTo>
                    <a:pt x="3078" y="12009"/>
                  </a:lnTo>
                  <a:cubicBezTo>
                    <a:pt x="1847" y="8003"/>
                    <a:pt x="1882" y="4006"/>
                    <a:pt x="3194" y="1"/>
                  </a:cubicBezTo>
                  <a:close/>
                </a:path>
              </a:pathLst>
            </a:custGeom>
            <a:solidFill>
              <a:schemeClr val="dk2"/>
            </a:solidFill>
            <a:ln>
              <a:noFill/>
            </a:ln>
          </p:spPr>
          <p:txBody>
            <a:bodyPr spcFirstLastPara="1" wrap="square" lIns="127995" tIns="127995" rIns="127995" bIns="127995" anchor="ctr" anchorCtr="0">
              <a:noAutofit/>
            </a:bodyPr>
            <a:lstStyle/>
            <a:p>
              <a:endParaRPr sz="3073"/>
            </a:p>
          </p:txBody>
        </p:sp>
        <p:sp>
          <p:nvSpPr>
            <p:cNvPr id="1724" name="Google Shape;1724;p41"/>
            <p:cNvSpPr/>
            <p:nvPr/>
          </p:nvSpPr>
          <p:spPr>
            <a:xfrm>
              <a:off x="4447275" y="3859425"/>
              <a:ext cx="531950" cy="4025"/>
            </a:xfrm>
            <a:custGeom>
              <a:avLst/>
              <a:gdLst/>
              <a:ahLst/>
              <a:cxnLst/>
              <a:rect l="l" t="t" r="r" b="b"/>
              <a:pathLst>
                <a:path w="21278" h="161" extrusionOk="0">
                  <a:moveTo>
                    <a:pt x="90" y="0"/>
                  </a:moveTo>
                  <a:cubicBezTo>
                    <a:pt x="45" y="0"/>
                    <a:pt x="1" y="36"/>
                    <a:pt x="1" y="80"/>
                  </a:cubicBezTo>
                  <a:cubicBezTo>
                    <a:pt x="1" y="125"/>
                    <a:pt x="45" y="161"/>
                    <a:pt x="90" y="161"/>
                  </a:cubicBezTo>
                  <a:lnTo>
                    <a:pt x="21242" y="161"/>
                  </a:lnTo>
                  <a:cubicBezTo>
                    <a:pt x="21251" y="107"/>
                    <a:pt x="21260" y="54"/>
                    <a:pt x="21278" y="0"/>
                  </a:cubicBezTo>
                  <a:close/>
                </a:path>
              </a:pathLst>
            </a:custGeom>
            <a:solidFill>
              <a:schemeClr val="dk2"/>
            </a:solidFill>
            <a:ln>
              <a:noFill/>
            </a:ln>
          </p:spPr>
          <p:txBody>
            <a:bodyPr spcFirstLastPara="1" wrap="square" lIns="127995" tIns="127995" rIns="127995" bIns="127995" anchor="ctr" anchorCtr="0">
              <a:noAutofit/>
            </a:bodyPr>
            <a:lstStyle/>
            <a:p>
              <a:endParaRPr sz="3073"/>
            </a:p>
          </p:txBody>
        </p:sp>
        <p:sp>
          <p:nvSpPr>
            <p:cNvPr id="1725" name="Google Shape;1725;p41"/>
            <p:cNvSpPr/>
            <p:nvPr/>
          </p:nvSpPr>
          <p:spPr>
            <a:xfrm>
              <a:off x="4486525" y="3898450"/>
              <a:ext cx="485350" cy="4025"/>
            </a:xfrm>
            <a:custGeom>
              <a:avLst/>
              <a:gdLst/>
              <a:ahLst/>
              <a:cxnLst/>
              <a:rect l="l" t="t" r="r" b="b"/>
              <a:pathLst>
                <a:path w="19414" h="161" extrusionOk="0">
                  <a:moveTo>
                    <a:pt x="81" y="0"/>
                  </a:moveTo>
                  <a:cubicBezTo>
                    <a:pt x="37" y="0"/>
                    <a:pt x="1" y="36"/>
                    <a:pt x="1" y="81"/>
                  </a:cubicBezTo>
                  <a:cubicBezTo>
                    <a:pt x="1" y="125"/>
                    <a:pt x="37" y="161"/>
                    <a:pt x="81" y="161"/>
                  </a:cubicBezTo>
                  <a:lnTo>
                    <a:pt x="19395" y="161"/>
                  </a:lnTo>
                  <a:cubicBezTo>
                    <a:pt x="19395" y="107"/>
                    <a:pt x="19404" y="54"/>
                    <a:pt x="19413" y="0"/>
                  </a:cubicBezTo>
                  <a:close/>
                </a:path>
              </a:pathLst>
            </a:custGeom>
            <a:solidFill>
              <a:schemeClr val="dk2"/>
            </a:solidFill>
            <a:ln>
              <a:noFill/>
            </a:ln>
          </p:spPr>
          <p:txBody>
            <a:bodyPr spcFirstLastPara="1" wrap="square" lIns="127995" tIns="127995" rIns="127995" bIns="127995" anchor="ctr" anchorCtr="0">
              <a:noAutofit/>
            </a:bodyPr>
            <a:lstStyle/>
            <a:p>
              <a:endParaRPr sz="3073"/>
            </a:p>
          </p:txBody>
        </p:sp>
        <p:sp>
          <p:nvSpPr>
            <p:cNvPr id="1726" name="Google Shape;1726;p41"/>
            <p:cNvSpPr/>
            <p:nvPr/>
          </p:nvSpPr>
          <p:spPr>
            <a:xfrm>
              <a:off x="4433225" y="3937475"/>
              <a:ext cx="535975" cy="4025"/>
            </a:xfrm>
            <a:custGeom>
              <a:avLst/>
              <a:gdLst/>
              <a:ahLst/>
              <a:cxnLst/>
              <a:rect l="l" t="t" r="r" b="b"/>
              <a:pathLst>
                <a:path w="21439" h="161" extrusionOk="0">
                  <a:moveTo>
                    <a:pt x="81" y="0"/>
                  </a:moveTo>
                  <a:cubicBezTo>
                    <a:pt x="37" y="0"/>
                    <a:pt x="1" y="36"/>
                    <a:pt x="1" y="81"/>
                  </a:cubicBezTo>
                  <a:cubicBezTo>
                    <a:pt x="1" y="125"/>
                    <a:pt x="37" y="161"/>
                    <a:pt x="81" y="161"/>
                  </a:cubicBezTo>
                  <a:lnTo>
                    <a:pt x="21438" y="161"/>
                  </a:lnTo>
                  <a:cubicBezTo>
                    <a:pt x="21438" y="107"/>
                    <a:pt x="21438" y="54"/>
                    <a:pt x="21438" y="0"/>
                  </a:cubicBezTo>
                  <a:close/>
                </a:path>
              </a:pathLst>
            </a:custGeom>
            <a:solidFill>
              <a:schemeClr val="dk2"/>
            </a:solidFill>
            <a:ln>
              <a:noFill/>
            </a:ln>
          </p:spPr>
          <p:txBody>
            <a:bodyPr spcFirstLastPara="1" wrap="square" lIns="127995" tIns="127995" rIns="127995" bIns="127995" anchor="ctr" anchorCtr="0">
              <a:noAutofit/>
            </a:bodyPr>
            <a:lstStyle/>
            <a:p>
              <a:endParaRPr sz="3073"/>
            </a:p>
          </p:txBody>
        </p:sp>
        <p:sp>
          <p:nvSpPr>
            <p:cNvPr id="1727" name="Google Shape;1727;p41"/>
            <p:cNvSpPr/>
            <p:nvPr/>
          </p:nvSpPr>
          <p:spPr>
            <a:xfrm>
              <a:off x="4472475" y="3976500"/>
              <a:ext cx="499400" cy="4050"/>
            </a:xfrm>
            <a:custGeom>
              <a:avLst/>
              <a:gdLst/>
              <a:ahLst/>
              <a:cxnLst/>
              <a:rect l="l" t="t" r="r" b="b"/>
              <a:pathLst>
                <a:path w="19976" h="162" extrusionOk="0">
                  <a:moveTo>
                    <a:pt x="81" y="1"/>
                  </a:moveTo>
                  <a:cubicBezTo>
                    <a:pt x="37" y="1"/>
                    <a:pt x="1" y="36"/>
                    <a:pt x="1" y="81"/>
                  </a:cubicBezTo>
                  <a:cubicBezTo>
                    <a:pt x="1" y="125"/>
                    <a:pt x="37" y="161"/>
                    <a:pt x="81" y="161"/>
                  </a:cubicBezTo>
                  <a:lnTo>
                    <a:pt x="19975" y="161"/>
                  </a:lnTo>
                  <a:cubicBezTo>
                    <a:pt x="19966" y="108"/>
                    <a:pt x="19957" y="54"/>
                    <a:pt x="19957" y="1"/>
                  </a:cubicBezTo>
                  <a:close/>
                </a:path>
              </a:pathLst>
            </a:custGeom>
            <a:solidFill>
              <a:schemeClr val="dk2"/>
            </a:solidFill>
            <a:ln>
              <a:noFill/>
            </a:ln>
          </p:spPr>
          <p:txBody>
            <a:bodyPr spcFirstLastPara="1" wrap="square" lIns="127995" tIns="127995" rIns="127995" bIns="127995" anchor="ctr" anchorCtr="0">
              <a:noAutofit/>
            </a:bodyPr>
            <a:lstStyle/>
            <a:p>
              <a:endParaRPr sz="3073"/>
            </a:p>
          </p:txBody>
        </p:sp>
        <p:sp>
          <p:nvSpPr>
            <p:cNvPr id="1728" name="Google Shape;1728;p41"/>
            <p:cNvSpPr/>
            <p:nvPr/>
          </p:nvSpPr>
          <p:spPr>
            <a:xfrm>
              <a:off x="4447275" y="4015525"/>
              <a:ext cx="531950" cy="4050"/>
            </a:xfrm>
            <a:custGeom>
              <a:avLst/>
              <a:gdLst/>
              <a:ahLst/>
              <a:cxnLst/>
              <a:rect l="l" t="t" r="r" b="b"/>
              <a:pathLst>
                <a:path w="21278" h="162" extrusionOk="0">
                  <a:moveTo>
                    <a:pt x="90" y="1"/>
                  </a:moveTo>
                  <a:cubicBezTo>
                    <a:pt x="45" y="1"/>
                    <a:pt x="1" y="36"/>
                    <a:pt x="1" y="81"/>
                  </a:cubicBezTo>
                  <a:cubicBezTo>
                    <a:pt x="1" y="126"/>
                    <a:pt x="45" y="161"/>
                    <a:pt x="90" y="161"/>
                  </a:cubicBezTo>
                  <a:lnTo>
                    <a:pt x="21278" y="161"/>
                  </a:lnTo>
                  <a:cubicBezTo>
                    <a:pt x="21260" y="108"/>
                    <a:pt x="21251" y="54"/>
                    <a:pt x="21242" y="1"/>
                  </a:cubicBezTo>
                  <a:close/>
                </a:path>
              </a:pathLst>
            </a:custGeom>
            <a:solidFill>
              <a:schemeClr val="dk2"/>
            </a:solidFill>
            <a:ln>
              <a:noFill/>
            </a:ln>
          </p:spPr>
          <p:txBody>
            <a:bodyPr spcFirstLastPara="1" wrap="square" lIns="127995" tIns="127995" rIns="127995" bIns="127995" anchor="ctr" anchorCtr="0">
              <a:noAutofit/>
            </a:bodyPr>
            <a:lstStyle/>
            <a:p>
              <a:endParaRPr sz="3073"/>
            </a:p>
          </p:txBody>
        </p:sp>
        <p:sp>
          <p:nvSpPr>
            <p:cNvPr id="1729" name="Google Shape;1729;p41"/>
            <p:cNvSpPr/>
            <p:nvPr/>
          </p:nvSpPr>
          <p:spPr>
            <a:xfrm>
              <a:off x="4272650" y="4159600"/>
              <a:ext cx="531725" cy="4275"/>
            </a:xfrm>
            <a:custGeom>
              <a:avLst/>
              <a:gdLst/>
              <a:ahLst/>
              <a:cxnLst/>
              <a:rect l="l" t="t" r="r" b="b"/>
              <a:pathLst>
                <a:path w="21269" h="171" extrusionOk="0">
                  <a:moveTo>
                    <a:pt x="81" y="1"/>
                  </a:moveTo>
                  <a:cubicBezTo>
                    <a:pt x="36" y="1"/>
                    <a:pt x="1" y="45"/>
                    <a:pt x="1" y="90"/>
                  </a:cubicBezTo>
                  <a:cubicBezTo>
                    <a:pt x="1" y="126"/>
                    <a:pt x="36" y="170"/>
                    <a:pt x="81" y="170"/>
                  </a:cubicBezTo>
                  <a:lnTo>
                    <a:pt x="21233" y="170"/>
                  </a:lnTo>
                  <a:cubicBezTo>
                    <a:pt x="21242" y="117"/>
                    <a:pt x="21260" y="54"/>
                    <a:pt x="21268" y="1"/>
                  </a:cubicBezTo>
                  <a:close/>
                </a:path>
              </a:pathLst>
            </a:custGeom>
            <a:solidFill>
              <a:schemeClr val="dk2"/>
            </a:solidFill>
            <a:ln>
              <a:noFill/>
            </a:ln>
          </p:spPr>
          <p:txBody>
            <a:bodyPr spcFirstLastPara="1" wrap="square" lIns="127995" tIns="127995" rIns="127995" bIns="127995" anchor="ctr" anchorCtr="0">
              <a:noAutofit/>
            </a:bodyPr>
            <a:lstStyle/>
            <a:p>
              <a:endParaRPr sz="3073"/>
            </a:p>
          </p:txBody>
        </p:sp>
        <p:sp>
          <p:nvSpPr>
            <p:cNvPr id="1730" name="Google Shape;1730;p41"/>
            <p:cNvSpPr/>
            <p:nvPr/>
          </p:nvSpPr>
          <p:spPr>
            <a:xfrm>
              <a:off x="4311675" y="4198625"/>
              <a:ext cx="485350" cy="4275"/>
            </a:xfrm>
            <a:custGeom>
              <a:avLst/>
              <a:gdLst/>
              <a:ahLst/>
              <a:cxnLst/>
              <a:rect l="l" t="t" r="r" b="b"/>
              <a:pathLst>
                <a:path w="19414" h="171" extrusionOk="0">
                  <a:moveTo>
                    <a:pt x="81" y="1"/>
                  </a:moveTo>
                  <a:cubicBezTo>
                    <a:pt x="37" y="1"/>
                    <a:pt x="1" y="46"/>
                    <a:pt x="1" y="81"/>
                  </a:cubicBezTo>
                  <a:cubicBezTo>
                    <a:pt x="1" y="135"/>
                    <a:pt x="37" y="170"/>
                    <a:pt x="81" y="170"/>
                  </a:cubicBezTo>
                  <a:lnTo>
                    <a:pt x="19395" y="170"/>
                  </a:lnTo>
                  <a:cubicBezTo>
                    <a:pt x="19395" y="117"/>
                    <a:pt x="19404" y="63"/>
                    <a:pt x="19413" y="1"/>
                  </a:cubicBezTo>
                  <a:close/>
                </a:path>
              </a:pathLst>
            </a:custGeom>
            <a:solidFill>
              <a:schemeClr val="dk2"/>
            </a:solidFill>
            <a:ln>
              <a:noFill/>
            </a:ln>
          </p:spPr>
          <p:txBody>
            <a:bodyPr spcFirstLastPara="1" wrap="square" lIns="127995" tIns="127995" rIns="127995" bIns="127995" anchor="ctr" anchorCtr="0">
              <a:noAutofit/>
            </a:bodyPr>
            <a:lstStyle/>
            <a:p>
              <a:endParaRPr sz="3073"/>
            </a:p>
          </p:txBody>
        </p:sp>
        <p:sp>
          <p:nvSpPr>
            <p:cNvPr id="1731" name="Google Shape;1731;p41"/>
            <p:cNvSpPr/>
            <p:nvPr/>
          </p:nvSpPr>
          <p:spPr>
            <a:xfrm>
              <a:off x="4258375" y="4237675"/>
              <a:ext cx="535975" cy="4250"/>
            </a:xfrm>
            <a:custGeom>
              <a:avLst/>
              <a:gdLst/>
              <a:ahLst/>
              <a:cxnLst/>
              <a:rect l="l" t="t" r="r" b="b"/>
              <a:pathLst>
                <a:path w="21439" h="170" extrusionOk="0">
                  <a:moveTo>
                    <a:pt x="81" y="0"/>
                  </a:moveTo>
                  <a:cubicBezTo>
                    <a:pt x="36" y="0"/>
                    <a:pt x="1" y="45"/>
                    <a:pt x="1" y="80"/>
                  </a:cubicBezTo>
                  <a:cubicBezTo>
                    <a:pt x="1" y="134"/>
                    <a:pt x="36" y="170"/>
                    <a:pt x="81" y="170"/>
                  </a:cubicBezTo>
                  <a:lnTo>
                    <a:pt x="21438" y="170"/>
                  </a:lnTo>
                  <a:cubicBezTo>
                    <a:pt x="21438" y="116"/>
                    <a:pt x="21438" y="63"/>
                    <a:pt x="21438" y="0"/>
                  </a:cubicBezTo>
                  <a:close/>
                </a:path>
              </a:pathLst>
            </a:custGeom>
            <a:solidFill>
              <a:schemeClr val="dk2"/>
            </a:solidFill>
            <a:ln>
              <a:noFill/>
            </a:ln>
          </p:spPr>
          <p:txBody>
            <a:bodyPr spcFirstLastPara="1" wrap="square" lIns="127995" tIns="127995" rIns="127995" bIns="127995" anchor="ctr" anchorCtr="0">
              <a:noAutofit/>
            </a:bodyPr>
            <a:lstStyle/>
            <a:p>
              <a:endParaRPr sz="3073"/>
            </a:p>
          </p:txBody>
        </p:sp>
        <p:sp>
          <p:nvSpPr>
            <p:cNvPr id="1732" name="Google Shape;1732;p41"/>
            <p:cNvSpPr/>
            <p:nvPr/>
          </p:nvSpPr>
          <p:spPr>
            <a:xfrm>
              <a:off x="4297625" y="4276700"/>
              <a:ext cx="499400" cy="4250"/>
            </a:xfrm>
            <a:custGeom>
              <a:avLst/>
              <a:gdLst/>
              <a:ahLst/>
              <a:cxnLst/>
              <a:rect l="l" t="t" r="r" b="b"/>
              <a:pathLst>
                <a:path w="19976" h="170" extrusionOk="0">
                  <a:moveTo>
                    <a:pt x="81" y="0"/>
                  </a:moveTo>
                  <a:cubicBezTo>
                    <a:pt x="37" y="0"/>
                    <a:pt x="1" y="36"/>
                    <a:pt x="1" y="89"/>
                  </a:cubicBezTo>
                  <a:cubicBezTo>
                    <a:pt x="1" y="134"/>
                    <a:pt x="37" y="170"/>
                    <a:pt x="81" y="170"/>
                  </a:cubicBezTo>
                  <a:lnTo>
                    <a:pt x="19975" y="170"/>
                  </a:lnTo>
                  <a:cubicBezTo>
                    <a:pt x="19966" y="116"/>
                    <a:pt x="19957" y="63"/>
                    <a:pt x="19957" y="0"/>
                  </a:cubicBezTo>
                  <a:close/>
                </a:path>
              </a:pathLst>
            </a:custGeom>
            <a:solidFill>
              <a:schemeClr val="dk2"/>
            </a:solidFill>
            <a:ln>
              <a:noFill/>
            </a:ln>
          </p:spPr>
          <p:txBody>
            <a:bodyPr spcFirstLastPara="1" wrap="square" lIns="127995" tIns="127995" rIns="127995" bIns="127995" anchor="ctr" anchorCtr="0">
              <a:noAutofit/>
            </a:bodyPr>
            <a:lstStyle/>
            <a:p>
              <a:endParaRPr sz="3073"/>
            </a:p>
          </p:txBody>
        </p:sp>
        <p:sp>
          <p:nvSpPr>
            <p:cNvPr id="1733" name="Google Shape;1733;p41"/>
            <p:cNvSpPr/>
            <p:nvPr/>
          </p:nvSpPr>
          <p:spPr>
            <a:xfrm>
              <a:off x="4272650" y="4315725"/>
              <a:ext cx="531725" cy="4250"/>
            </a:xfrm>
            <a:custGeom>
              <a:avLst/>
              <a:gdLst/>
              <a:ahLst/>
              <a:cxnLst/>
              <a:rect l="l" t="t" r="r" b="b"/>
              <a:pathLst>
                <a:path w="21269" h="170" extrusionOk="0">
                  <a:moveTo>
                    <a:pt x="81" y="0"/>
                  </a:moveTo>
                  <a:cubicBezTo>
                    <a:pt x="36" y="0"/>
                    <a:pt x="1" y="36"/>
                    <a:pt x="1" y="90"/>
                  </a:cubicBezTo>
                  <a:cubicBezTo>
                    <a:pt x="1" y="134"/>
                    <a:pt x="36" y="170"/>
                    <a:pt x="81" y="170"/>
                  </a:cubicBezTo>
                  <a:lnTo>
                    <a:pt x="21268" y="170"/>
                  </a:lnTo>
                  <a:cubicBezTo>
                    <a:pt x="21260" y="116"/>
                    <a:pt x="21242" y="54"/>
                    <a:pt x="21233" y="0"/>
                  </a:cubicBezTo>
                  <a:close/>
                </a:path>
              </a:pathLst>
            </a:custGeom>
            <a:solidFill>
              <a:schemeClr val="dk2"/>
            </a:solidFill>
            <a:ln>
              <a:noFill/>
            </a:ln>
          </p:spPr>
          <p:txBody>
            <a:bodyPr spcFirstLastPara="1" wrap="square" lIns="127995" tIns="127995" rIns="127995" bIns="127995" anchor="ctr" anchorCtr="0">
              <a:noAutofit/>
            </a:bodyPr>
            <a:lstStyle/>
            <a:p>
              <a:endParaRPr sz="3073"/>
            </a:p>
          </p:txBody>
        </p:sp>
      </p:grpSp>
      <p:sp>
        <p:nvSpPr>
          <p:cNvPr id="2" name="Rectangle : coins arrondis 1">
            <a:extLst>
              <a:ext uri="{FF2B5EF4-FFF2-40B4-BE49-F238E27FC236}">
                <a16:creationId xmlns:a16="http://schemas.microsoft.com/office/drawing/2014/main" id="{DE5CA170-A981-A967-37B4-6A897CBD54E1}"/>
              </a:ext>
            </a:extLst>
          </p:cNvPr>
          <p:cNvSpPr/>
          <p:nvPr/>
        </p:nvSpPr>
        <p:spPr>
          <a:xfrm>
            <a:off x="4368656" y="2755339"/>
            <a:ext cx="10883642" cy="4090086"/>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81"/>
        <p:cNvGrpSpPr/>
        <p:nvPr/>
      </p:nvGrpSpPr>
      <p:grpSpPr>
        <a:xfrm>
          <a:off x="0" y="0"/>
          <a:ext cx="0" cy="0"/>
          <a:chOff x="0" y="0"/>
          <a:chExt cx="0" cy="0"/>
        </a:xfrm>
      </p:grpSpPr>
      <p:sp>
        <p:nvSpPr>
          <p:cNvPr id="1782" name="Google Shape;1782;p43"/>
          <p:cNvSpPr txBox="1">
            <a:spLocks noGrp="1"/>
          </p:cNvSpPr>
          <p:nvPr>
            <p:ph type="subTitle" idx="1"/>
          </p:nvPr>
        </p:nvSpPr>
        <p:spPr>
          <a:xfrm>
            <a:off x="778475" y="916532"/>
            <a:ext cx="15791935" cy="2339319"/>
          </a:xfrm>
          <a:prstGeom prst="rect">
            <a:avLst/>
          </a:prstGeom>
        </p:spPr>
        <p:txBody>
          <a:bodyPr spcFirstLastPara="1" wrap="square" lIns="127995" tIns="127995" rIns="127995" bIns="127995" anchor="t" anchorCtr="0">
            <a:normAutofit/>
          </a:bodyPr>
          <a:lstStyle/>
          <a:p>
            <a:pPr marL="914400"/>
            <a:r>
              <a:rPr lang="en-US" sz="2400" dirty="0"/>
              <a:t>Euthanasia comes from the Greek words ‘EU’ meaning ‘</a:t>
            </a:r>
            <a:r>
              <a:rPr lang="en-US" sz="2400" b="1" dirty="0"/>
              <a:t>good</a:t>
            </a:r>
            <a:r>
              <a:rPr lang="en-US" sz="2400" dirty="0"/>
              <a:t>’ and ‘</a:t>
            </a:r>
            <a:r>
              <a:rPr lang="en-US" sz="2400" b="1" dirty="0"/>
              <a:t>THANATOS</a:t>
            </a:r>
            <a:r>
              <a:rPr lang="en-US" sz="2400" dirty="0"/>
              <a:t>’ meaning ‘</a:t>
            </a:r>
            <a:r>
              <a:rPr lang="en-US" sz="2400" b="1" dirty="0"/>
              <a:t>death</a:t>
            </a:r>
            <a:r>
              <a:rPr lang="en-US" sz="2400" dirty="0"/>
              <a:t>’. Bringing these together, euthanasia means ‘</a:t>
            </a:r>
            <a:r>
              <a:rPr lang="en-US" sz="2400" b="1" dirty="0"/>
              <a:t>the good death`</a:t>
            </a:r>
            <a:endParaRPr lang="en-US" sz="2400" dirty="0"/>
          </a:p>
          <a:p>
            <a:pPr marL="914400"/>
            <a:r>
              <a:rPr lang="en-US" sz="2400" dirty="0"/>
              <a:t>Classically, it’s defined as the hastening of death of a patient to prevent further sufferings.</a:t>
            </a:r>
            <a:endParaRPr lang="fr-FR" sz="2400" dirty="0"/>
          </a:p>
          <a:p>
            <a:pPr marL="914400">
              <a:spcAft>
                <a:spcPts val="1000"/>
              </a:spcAft>
            </a:pPr>
            <a:r>
              <a:rPr lang="en-US" sz="2400" dirty="0"/>
              <a:t>It can also be defined as “the direct intentional killing of a person as part of the medical care being offered.“ </a:t>
            </a:r>
          </a:p>
          <a:p>
            <a:pPr marL="914400">
              <a:spcAft>
                <a:spcPts val="1000"/>
              </a:spcAft>
            </a:pPr>
            <a:r>
              <a:rPr lang="en-US" sz="2400" dirty="0"/>
              <a:t>Within this broad definition, there are several terms used to describe different forms of euthanasia:</a:t>
            </a:r>
            <a:endParaRPr lang="fr-FR" sz="2400" dirty="0"/>
          </a:p>
          <a:p>
            <a:pPr marL="0" indent="0"/>
            <a:endParaRPr dirty="0"/>
          </a:p>
        </p:txBody>
      </p:sp>
      <p:sp>
        <p:nvSpPr>
          <p:cNvPr id="1783" name="Google Shape;1783;p43"/>
          <p:cNvSpPr txBox="1">
            <a:spLocks noGrp="1"/>
          </p:cNvSpPr>
          <p:nvPr>
            <p:ph type="title"/>
          </p:nvPr>
        </p:nvSpPr>
        <p:spPr>
          <a:xfrm>
            <a:off x="3141598" y="186761"/>
            <a:ext cx="10785600" cy="801780"/>
          </a:xfrm>
          <a:prstGeom prst="rect">
            <a:avLst/>
          </a:prstGeom>
        </p:spPr>
        <p:txBody>
          <a:bodyPr spcFirstLastPara="1" wrap="square" lIns="127995" tIns="127995" rIns="127995" bIns="127995" anchor="t" anchorCtr="0">
            <a:noAutofit/>
          </a:bodyPr>
          <a:lstStyle/>
          <a:p>
            <a:r>
              <a:rPr lang="fr-FR" sz="4000" dirty="0"/>
              <a:t>W</a:t>
            </a:r>
            <a:r>
              <a:rPr lang="en" sz="4000" dirty="0"/>
              <a:t>hat is euthanasia?</a:t>
            </a:r>
            <a:endParaRPr sz="4000" dirty="0"/>
          </a:p>
        </p:txBody>
      </p:sp>
      <p:pic>
        <p:nvPicPr>
          <p:cNvPr id="6" name="Image 5">
            <a:extLst>
              <a:ext uri="{FF2B5EF4-FFF2-40B4-BE49-F238E27FC236}">
                <a16:creationId xmlns:a16="http://schemas.microsoft.com/office/drawing/2014/main" id="{14F798CF-C790-ECEC-FD3C-7A28F26099CE}"/>
              </a:ext>
            </a:extLst>
          </p:cNvPr>
          <p:cNvPicPr>
            <a:picLocks noChangeAspect="1"/>
          </p:cNvPicPr>
          <p:nvPr/>
        </p:nvPicPr>
        <p:blipFill>
          <a:blip r:embed="rId3"/>
          <a:stretch>
            <a:fillRect/>
          </a:stretch>
        </p:blipFill>
        <p:spPr>
          <a:xfrm>
            <a:off x="3655539" y="3091321"/>
            <a:ext cx="9757719" cy="5727880"/>
          </a:xfrm>
          <a:prstGeom prst="rect">
            <a:avLst/>
          </a:prstGeom>
        </p:spPr>
      </p:pic>
      <p:sp>
        <p:nvSpPr>
          <p:cNvPr id="2" name="Rectangle : coins arrondis 1">
            <a:extLst>
              <a:ext uri="{FF2B5EF4-FFF2-40B4-BE49-F238E27FC236}">
                <a16:creationId xmlns:a16="http://schemas.microsoft.com/office/drawing/2014/main" id="{8BCF13BC-D7A1-2BB9-D455-40A8F4E0F2E6}"/>
              </a:ext>
            </a:extLst>
          </p:cNvPr>
          <p:cNvSpPr/>
          <p:nvPr/>
        </p:nvSpPr>
        <p:spPr>
          <a:xfrm>
            <a:off x="1371600" y="988541"/>
            <a:ext cx="15297665" cy="2067470"/>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83"/>
                                        </p:tgtEl>
                                        <p:attrNameLst>
                                          <p:attrName>style.visibility</p:attrName>
                                        </p:attrNameLst>
                                      </p:cBhvr>
                                      <p:to>
                                        <p:strVal val="visible"/>
                                      </p:to>
                                    </p:set>
                                    <p:animEffect transition="in" filter="fade">
                                      <p:cBhvr>
                                        <p:cTn id="7" dur="1000"/>
                                        <p:tgtEl>
                                          <p:spTgt spid="1783"/>
                                        </p:tgtEl>
                                      </p:cBhvr>
                                    </p:animEffect>
                                    <p:anim calcmode="lin" valueType="num">
                                      <p:cBhvr>
                                        <p:cTn id="8" dur="1000" fill="hold"/>
                                        <p:tgtEl>
                                          <p:spTgt spid="1783"/>
                                        </p:tgtEl>
                                        <p:attrNameLst>
                                          <p:attrName>ppt_x</p:attrName>
                                        </p:attrNameLst>
                                      </p:cBhvr>
                                      <p:tavLst>
                                        <p:tav tm="0">
                                          <p:val>
                                            <p:strVal val="#ppt_x"/>
                                          </p:val>
                                        </p:tav>
                                        <p:tav tm="100000">
                                          <p:val>
                                            <p:strVal val="#ppt_x"/>
                                          </p:val>
                                        </p:tav>
                                      </p:tavLst>
                                    </p:anim>
                                    <p:anim calcmode="lin" valueType="num">
                                      <p:cBhvr>
                                        <p:cTn id="9" dur="1000" fill="hold"/>
                                        <p:tgtEl>
                                          <p:spTgt spid="178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82">
                                            <p:txEl>
                                              <p:pRg st="0" end="0"/>
                                            </p:txEl>
                                          </p:spTgt>
                                        </p:tgtEl>
                                        <p:attrNameLst>
                                          <p:attrName>style.visibility</p:attrName>
                                        </p:attrNameLst>
                                      </p:cBhvr>
                                      <p:to>
                                        <p:strVal val="visible"/>
                                      </p:to>
                                    </p:set>
                                    <p:animEffect transition="in" filter="fade">
                                      <p:cBhvr>
                                        <p:cTn id="14" dur="1000"/>
                                        <p:tgtEl>
                                          <p:spTgt spid="1782">
                                            <p:txEl>
                                              <p:pRg st="0" end="0"/>
                                            </p:txEl>
                                          </p:spTgt>
                                        </p:tgtEl>
                                      </p:cBhvr>
                                    </p:animEffect>
                                    <p:anim calcmode="lin" valueType="num">
                                      <p:cBhvr>
                                        <p:cTn id="15" dur="1000" fill="hold"/>
                                        <p:tgtEl>
                                          <p:spTgt spid="178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78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82">
                                            <p:txEl>
                                              <p:pRg st="1" end="1"/>
                                            </p:txEl>
                                          </p:spTgt>
                                        </p:tgtEl>
                                        <p:attrNameLst>
                                          <p:attrName>style.visibility</p:attrName>
                                        </p:attrNameLst>
                                      </p:cBhvr>
                                      <p:to>
                                        <p:strVal val="visible"/>
                                      </p:to>
                                    </p:set>
                                    <p:animEffect transition="in" filter="fade">
                                      <p:cBhvr>
                                        <p:cTn id="21" dur="1000"/>
                                        <p:tgtEl>
                                          <p:spTgt spid="1782">
                                            <p:txEl>
                                              <p:pRg st="1" end="1"/>
                                            </p:txEl>
                                          </p:spTgt>
                                        </p:tgtEl>
                                      </p:cBhvr>
                                    </p:animEffect>
                                    <p:anim calcmode="lin" valueType="num">
                                      <p:cBhvr>
                                        <p:cTn id="22" dur="1000" fill="hold"/>
                                        <p:tgtEl>
                                          <p:spTgt spid="178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78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782">
                                            <p:txEl>
                                              <p:pRg st="2" end="2"/>
                                            </p:txEl>
                                          </p:spTgt>
                                        </p:tgtEl>
                                        <p:attrNameLst>
                                          <p:attrName>style.visibility</p:attrName>
                                        </p:attrNameLst>
                                      </p:cBhvr>
                                      <p:to>
                                        <p:strVal val="visible"/>
                                      </p:to>
                                    </p:set>
                                    <p:animEffect transition="in" filter="fade">
                                      <p:cBhvr>
                                        <p:cTn id="28" dur="1000"/>
                                        <p:tgtEl>
                                          <p:spTgt spid="1782">
                                            <p:txEl>
                                              <p:pRg st="2" end="2"/>
                                            </p:txEl>
                                          </p:spTgt>
                                        </p:tgtEl>
                                      </p:cBhvr>
                                    </p:animEffect>
                                    <p:anim calcmode="lin" valueType="num">
                                      <p:cBhvr>
                                        <p:cTn id="29" dur="1000" fill="hold"/>
                                        <p:tgtEl>
                                          <p:spTgt spid="178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78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782">
                                            <p:txEl>
                                              <p:pRg st="3" end="3"/>
                                            </p:txEl>
                                          </p:spTgt>
                                        </p:tgtEl>
                                        <p:attrNameLst>
                                          <p:attrName>style.visibility</p:attrName>
                                        </p:attrNameLst>
                                      </p:cBhvr>
                                      <p:to>
                                        <p:strVal val="visible"/>
                                      </p:to>
                                    </p:set>
                                    <p:animEffect transition="in" filter="fade">
                                      <p:cBhvr>
                                        <p:cTn id="35" dur="1000"/>
                                        <p:tgtEl>
                                          <p:spTgt spid="1782">
                                            <p:txEl>
                                              <p:pRg st="3" end="3"/>
                                            </p:txEl>
                                          </p:spTgt>
                                        </p:tgtEl>
                                      </p:cBhvr>
                                    </p:animEffect>
                                    <p:anim calcmode="lin" valueType="num">
                                      <p:cBhvr>
                                        <p:cTn id="36" dur="1000" fill="hold"/>
                                        <p:tgtEl>
                                          <p:spTgt spid="178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782">
                                            <p:txEl>
                                              <p:pRg st="3" end="3"/>
                                            </p:txEl>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1000"/>
                                        <p:tgtEl>
                                          <p:spTgt spid="2"/>
                                        </p:tgtEl>
                                      </p:cBhvr>
                                    </p:animEffect>
                                    <p:anim calcmode="lin" valueType="num">
                                      <p:cBhvr>
                                        <p:cTn id="41" dur="1000" fill="hold"/>
                                        <p:tgtEl>
                                          <p:spTgt spid="2"/>
                                        </p:tgtEl>
                                        <p:attrNameLst>
                                          <p:attrName>ppt_x</p:attrName>
                                        </p:attrNameLst>
                                      </p:cBhvr>
                                      <p:tavLst>
                                        <p:tav tm="0">
                                          <p:val>
                                            <p:strVal val="#ppt_x"/>
                                          </p:val>
                                        </p:tav>
                                        <p:tav tm="100000">
                                          <p:val>
                                            <p:strVal val="#ppt_x"/>
                                          </p:val>
                                        </p:tav>
                                      </p:tavLst>
                                    </p:anim>
                                    <p:anim calcmode="lin" valueType="num">
                                      <p:cBhvr>
                                        <p:cTn id="4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1000"/>
                                        <p:tgtEl>
                                          <p:spTgt spid="6"/>
                                        </p:tgtEl>
                                      </p:cBhvr>
                                    </p:animEffect>
                                    <p:anim calcmode="lin" valueType="num">
                                      <p:cBhvr>
                                        <p:cTn id="48" dur="1000" fill="hold"/>
                                        <p:tgtEl>
                                          <p:spTgt spid="6"/>
                                        </p:tgtEl>
                                        <p:attrNameLst>
                                          <p:attrName>ppt_x</p:attrName>
                                        </p:attrNameLst>
                                      </p:cBhvr>
                                      <p:tavLst>
                                        <p:tav tm="0">
                                          <p:val>
                                            <p:strVal val="#ppt_x"/>
                                          </p:val>
                                        </p:tav>
                                        <p:tav tm="100000">
                                          <p:val>
                                            <p:strVal val="#ppt_x"/>
                                          </p:val>
                                        </p:tav>
                                      </p:tavLst>
                                    </p:anim>
                                    <p:anim calcmode="lin" valueType="num">
                                      <p:cBhvr>
                                        <p:cTn id="4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2" grpId="0" build="p"/>
      <p:bldP spid="1783" grpId="0"/>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81"/>
        <p:cNvGrpSpPr/>
        <p:nvPr/>
      </p:nvGrpSpPr>
      <p:grpSpPr>
        <a:xfrm>
          <a:off x="0" y="0"/>
          <a:ext cx="0" cy="0"/>
          <a:chOff x="0" y="0"/>
          <a:chExt cx="0" cy="0"/>
        </a:xfrm>
      </p:grpSpPr>
      <p:sp>
        <p:nvSpPr>
          <p:cNvPr id="1782" name="Google Shape;1782;p43"/>
          <p:cNvSpPr txBox="1">
            <a:spLocks noGrp="1"/>
          </p:cNvSpPr>
          <p:nvPr>
            <p:ph type="subTitle" idx="1"/>
          </p:nvPr>
        </p:nvSpPr>
        <p:spPr>
          <a:xfrm>
            <a:off x="1103523" y="1319273"/>
            <a:ext cx="7533850" cy="1929050"/>
          </a:xfrm>
          <a:prstGeom prst="rect">
            <a:avLst/>
          </a:prstGeom>
        </p:spPr>
        <p:txBody>
          <a:bodyPr spcFirstLastPara="1" wrap="square" lIns="127995" tIns="127995" rIns="127995" bIns="127995" anchor="t" anchorCtr="0">
            <a:noAutofit/>
          </a:bodyPr>
          <a:lstStyle/>
          <a:p>
            <a:pPr marL="0" indent="0"/>
            <a:r>
              <a:rPr lang="en-US" sz="2400" dirty="0"/>
              <a:t>In the early 1500s, the English thinker Thomas More introduced the term euthanasia in philosophy being a legitimate act in the case of incurable diseases, with the permission of priests and doctors.</a:t>
            </a:r>
            <a:endParaRPr sz="2400" dirty="0"/>
          </a:p>
        </p:txBody>
      </p:sp>
      <p:sp>
        <p:nvSpPr>
          <p:cNvPr id="1783" name="Google Shape;1783;p43"/>
          <p:cNvSpPr txBox="1">
            <a:spLocks noGrp="1"/>
          </p:cNvSpPr>
          <p:nvPr>
            <p:ph type="title"/>
          </p:nvPr>
        </p:nvSpPr>
        <p:spPr>
          <a:xfrm>
            <a:off x="3141600" y="329153"/>
            <a:ext cx="10785600" cy="801780"/>
          </a:xfrm>
          <a:prstGeom prst="rect">
            <a:avLst/>
          </a:prstGeom>
        </p:spPr>
        <p:txBody>
          <a:bodyPr spcFirstLastPara="1" wrap="square" lIns="127995" tIns="127995" rIns="127995" bIns="127995" anchor="t" anchorCtr="0">
            <a:noAutofit/>
          </a:bodyPr>
          <a:lstStyle/>
          <a:p>
            <a:r>
              <a:rPr lang="en" sz="4000" dirty="0"/>
              <a:t>History of euthanasia </a:t>
            </a:r>
            <a:endParaRPr sz="4000" dirty="0"/>
          </a:p>
        </p:txBody>
      </p:sp>
      <p:sp>
        <p:nvSpPr>
          <p:cNvPr id="1784" name="Google Shape;1784;p43"/>
          <p:cNvSpPr txBox="1">
            <a:spLocks noGrp="1"/>
          </p:cNvSpPr>
          <p:nvPr>
            <p:ph type="subTitle" idx="2"/>
          </p:nvPr>
        </p:nvSpPr>
        <p:spPr>
          <a:xfrm>
            <a:off x="8770636" y="2419321"/>
            <a:ext cx="7525414" cy="1950577"/>
          </a:xfrm>
          <a:prstGeom prst="rect">
            <a:avLst/>
          </a:prstGeom>
        </p:spPr>
        <p:txBody>
          <a:bodyPr spcFirstLastPara="1" wrap="square" lIns="127995" tIns="127995" rIns="127995" bIns="127995" anchor="t" anchorCtr="0">
            <a:noAutofit/>
          </a:bodyPr>
          <a:lstStyle/>
          <a:p>
            <a:pPr marL="0" indent="0"/>
            <a:r>
              <a:rPr lang="en-US" sz="2400" dirty="0"/>
              <a:t>By 1605, another philosopher, Francis Bacon, addressed the issue in modern cultures, arguing that the prolonging of life in cases of incurable sicknesses involves continued suffering for patients and families.</a:t>
            </a:r>
            <a:endParaRPr lang="fr-FR" sz="2400" dirty="0"/>
          </a:p>
          <a:p>
            <a:pPr marL="0" indent="0"/>
            <a:endParaRPr dirty="0"/>
          </a:p>
        </p:txBody>
      </p:sp>
      <p:sp>
        <p:nvSpPr>
          <p:cNvPr id="3" name="ZoneTexte 2">
            <a:extLst>
              <a:ext uri="{FF2B5EF4-FFF2-40B4-BE49-F238E27FC236}">
                <a16:creationId xmlns:a16="http://schemas.microsoft.com/office/drawing/2014/main" id="{B97E3CAA-055E-BC0C-C078-B2A6FAC7C195}"/>
              </a:ext>
            </a:extLst>
          </p:cNvPr>
          <p:cNvSpPr txBox="1"/>
          <p:nvPr/>
        </p:nvSpPr>
        <p:spPr>
          <a:xfrm>
            <a:off x="285110" y="4144851"/>
            <a:ext cx="8649728" cy="2600071"/>
          </a:xfrm>
          <a:prstGeom prst="rect">
            <a:avLst/>
          </a:prstGeom>
          <a:noFill/>
        </p:spPr>
        <p:txBody>
          <a:bodyPr wrap="square">
            <a:spAutoFit/>
          </a:bodyPr>
          <a:lstStyle/>
          <a:p>
            <a:pPr marL="859155">
              <a:lnSpc>
                <a:spcPct val="115000"/>
              </a:lnSpc>
              <a:spcAft>
                <a:spcPts val="1000"/>
              </a:spcAft>
            </a:pPr>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Euthanasia has made its way into psychology by 1920, in reference to the book ‘Allowing The Destruction Of Life Unworthy Of Living’ by Alfred Hoch, followed by the jurist Karl  Binding who formulated the theory of euthanasia as a social remedy to the suffering of patients and the social and economic costs of the disease.</a:t>
            </a:r>
            <a:endParaRPr lang="fr-FR" sz="24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5" name="ZoneTexte 4">
            <a:extLst>
              <a:ext uri="{FF2B5EF4-FFF2-40B4-BE49-F238E27FC236}">
                <a16:creationId xmlns:a16="http://schemas.microsoft.com/office/drawing/2014/main" id="{4ECD8241-BA05-DA96-FC3E-3E79157D0981}"/>
              </a:ext>
            </a:extLst>
          </p:cNvPr>
          <p:cNvSpPr txBox="1"/>
          <p:nvPr/>
        </p:nvSpPr>
        <p:spPr>
          <a:xfrm>
            <a:off x="7858899" y="7107896"/>
            <a:ext cx="8649728" cy="1569660"/>
          </a:xfrm>
          <a:prstGeom prst="rect">
            <a:avLst/>
          </a:prstGeom>
          <a:noFill/>
        </p:spPr>
        <p:txBody>
          <a:bodyPr wrap="square">
            <a:spAutoFit/>
          </a:bodyPr>
          <a:lstStyle/>
          <a:p>
            <a:r>
              <a:rPr lang="en-US" sz="2400" dirty="0">
                <a:solidFill>
                  <a:schemeClr val="bg1"/>
                </a:solidFill>
                <a:effectLst/>
                <a:latin typeface="Lato" panose="020F0502020204030203" pitchFamily="34" charset="0"/>
                <a:ea typeface="Lato" panose="020F0502020204030203" pitchFamily="34" charset="0"/>
                <a:cs typeface="Lato" panose="020F0502020204030203" pitchFamily="34" charset="0"/>
              </a:rPr>
              <a:t>Only until 1998, the Code of Medical Ethics defined ‘therapeutic obstinacy’ as “Obstinacy in treatments for which there is no well-founded reason to expect a benefit for the patient’s health or an improvement in quality of life.”</a:t>
            </a:r>
            <a:endParaRPr lang="fr-FR"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6" name="Rectangle : coins arrondis 5">
            <a:extLst>
              <a:ext uri="{FF2B5EF4-FFF2-40B4-BE49-F238E27FC236}">
                <a16:creationId xmlns:a16="http://schemas.microsoft.com/office/drawing/2014/main" id="{0670891C-654B-1ECE-346D-1756C93911F0}"/>
              </a:ext>
            </a:extLst>
          </p:cNvPr>
          <p:cNvSpPr/>
          <p:nvPr/>
        </p:nvSpPr>
        <p:spPr>
          <a:xfrm>
            <a:off x="1111959" y="1218820"/>
            <a:ext cx="7525414" cy="1923185"/>
          </a:xfrm>
          <a:prstGeom prst="roundRect">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coins arrondis 6">
            <a:extLst>
              <a:ext uri="{FF2B5EF4-FFF2-40B4-BE49-F238E27FC236}">
                <a16:creationId xmlns:a16="http://schemas.microsoft.com/office/drawing/2014/main" id="{794A441B-1209-E95B-60CF-BBE85106F349}"/>
              </a:ext>
            </a:extLst>
          </p:cNvPr>
          <p:cNvSpPr/>
          <p:nvPr/>
        </p:nvSpPr>
        <p:spPr>
          <a:xfrm>
            <a:off x="8879336" y="2363709"/>
            <a:ext cx="7308015" cy="1902134"/>
          </a:xfrm>
          <a:prstGeom prst="roundRect">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 coins arrondis 7">
            <a:extLst>
              <a:ext uri="{FF2B5EF4-FFF2-40B4-BE49-F238E27FC236}">
                <a16:creationId xmlns:a16="http://schemas.microsoft.com/office/drawing/2014/main" id="{2BCDF553-AFEA-6E2C-ED49-27FEAF734CCE}"/>
              </a:ext>
            </a:extLst>
          </p:cNvPr>
          <p:cNvSpPr/>
          <p:nvPr/>
        </p:nvSpPr>
        <p:spPr>
          <a:xfrm>
            <a:off x="1103119" y="4084356"/>
            <a:ext cx="7776217" cy="2721062"/>
          </a:xfrm>
          <a:prstGeom prst="roundRect">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 coins arrondis 8">
            <a:extLst>
              <a:ext uri="{FF2B5EF4-FFF2-40B4-BE49-F238E27FC236}">
                <a16:creationId xmlns:a16="http://schemas.microsoft.com/office/drawing/2014/main" id="{D3E6A36B-1586-4FD2-94C9-D76AAC397387}"/>
              </a:ext>
            </a:extLst>
          </p:cNvPr>
          <p:cNvSpPr/>
          <p:nvPr/>
        </p:nvSpPr>
        <p:spPr>
          <a:xfrm>
            <a:off x="7858899" y="7047401"/>
            <a:ext cx="8328452" cy="1711991"/>
          </a:xfrm>
          <a:prstGeom prst="roundRect">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4898819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82">
                                            <p:txEl>
                                              <p:pRg st="0" end="0"/>
                                            </p:txEl>
                                          </p:spTgt>
                                        </p:tgtEl>
                                        <p:attrNameLst>
                                          <p:attrName>style.visibility</p:attrName>
                                        </p:attrNameLst>
                                      </p:cBhvr>
                                      <p:to>
                                        <p:strVal val="visible"/>
                                      </p:to>
                                    </p:set>
                                    <p:animEffect transition="in" filter="fade">
                                      <p:cBhvr>
                                        <p:cTn id="7" dur="1000"/>
                                        <p:tgtEl>
                                          <p:spTgt spid="1782">
                                            <p:txEl>
                                              <p:pRg st="0" end="0"/>
                                            </p:txEl>
                                          </p:spTgt>
                                        </p:tgtEl>
                                      </p:cBhvr>
                                    </p:animEffect>
                                    <p:anim calcmode="lin" valueType="num">
                                      <p:cBhvr>
                                        <p:cTn id="8" dur="1000" fill="hold"/>
                                        <p:tgtEl>
                                          <p:spTgt spid="178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8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84">
                                            <p:txEl>
                                              <p:pRg st="0" end="0"/>
                                            </p:txEl>
                                          </p:spTgt>
                                        </p:tgtEl>
                                        <p:attrNameLst>
                                          <p:attrName>style.visibility</p:attrName>
                                        </p:attrNameLst>
                                      </p:cBhvr>
                                      <p:to>
                                        <p:strVal val="visible"/>
                                      </p:to>
                                    </p:set>
                                    <p:animEffect transition="in" filter="fade">
                                      <p:cBhvr>
                                        <p:cTn id="19" dur="1000"/>
                                        <p:tgtEl>
                                          <p:spTgt spid="1784">
                                            <p:txEl>
                                              <p:pRg st="0" end="0"/>
                                            </p:txEl>
                                          </p:spTgt>
                                        </p:tgtEl>
                                      </p:cBhvr>
                                    </p:animEffect>
                                    <p:anim calcmode="lin" valueType="num">
                                      <p:cBhvr>
                                        <p:cTn id="20" dur="1000" fill="hold"/>
                                        <p:tgtEl>
                                          <p:spTgt spid="178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1784">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1000"/>
                                        <p:tgtEl>
                                          <p:spTgt spid="9"/>
                                        </p:tgtEl>
                                      </p:cBhvr>
                                    </p:animEffect>
                                    <p:anim calcmode="lin" valueType="num">
                                      <p:cBhvr>
                                        <p:cTn id="47" dur="1000" fill="hold"/>
                                        <p:tgtEl>
                                          <p:spTgt spid="9"/>
                                        </p:tgtEl>
                                        <p:attrNameLst>
                                          <p:attrName>ppt_x</p:attrName>
                                        </p:attrNameLst>
                                      </p:cBhvr>
                                      <p:tavLst>
                                        <p:tav tm="0">
                                          <p:val>
                                            <p:strVal val="#ppt_x"/>
                                          </p:val>
                                        </p:tav>
                                        <p:tav tm="100000">
                                          <p:val>
                                            <p:strVal val="#ppt_x"/>
                                          </p:val>
                                        </p:tav>
                                      </p:tavLst>
                                    </p:anim>
                                    <p:anim calcmode="lin" valueType="num">
                                      <p:cBhvr>
                                        <p:cTn id="4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2" grpId="0" build="p"/>
      <p:bldP spid="1784" grpId="0" build="p"/>
      <p:bldP spid="3" grpId="0"/>
      <p:bldP spid="5" grpId="0"/>
      <p:bldP spid="6" grpId="0" animBg="1"/>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81"/>
        <p:cNvGrpSpPr/>
        <p:nvPr/>
      </p:nvGrpSpPr>
      <p:grpSpPr>
        <a:xfrm>
          <a:off x="0" y="0"/>
          <a:ext cx="0" cy="0"/>
          <a:chOff x="0" y="0"/>
          <a:chExt cx="0" cy="0"/>
        </a:xfrm>
      </p:grpSpPr>
      <p:sp>
        <p:nvSpPr>
          <p:cNvPr id="1783" name="Google Shape;1783;p43"/>
          <p:cNvSpPr txBox="1">
            <a:spLocks noGrp="1"/>
          </p:cNvSpPr>
          <p:nvPr>
            <p:ph type="title"/>
          </p:nvPr>
        </p:nvSpPr>
        <p:spPr>
          <a:xfrm>
            <a:off x="3114432" y="319755"/>
            <a:ext cx="10785600" cy="801780"/>
          </a:xfrm>
          <a:prstGeom prst="rect">
            <a:avLst/>
          </a:prstGeom>
        </p:spPr>
        <p:txBody>
          <a:bodyPr spcFirstLastPara="1" wrap="square" lIns="127995" tIns="127995" rIns="127995" bIns="127995" anchor="t" anchorCtr="0">
            <a:noAutofit/>
          </a:bodyPr>
          <a:lstStyle/>
          <a:p>
            <a:r>
              <a:rPr lang="en-US" sz="4000" dirty="0"/>
              <a:t>Timeline of euthanasia</a:t>
            </a:r>
            <a:endParaRPr sz="4000" dirty="0"/>
          </a:p>
        </p:txBody>
      </p:sp>
      <p:grpSp>
        <p:nvGrpSpPr>
          <p:cNvPr id="58" name="Google Shape;3585;p79">
            <a:extLst>
              <a:ext uri="{FF2B5EF4-FFF2-40B4-BE49-F238E27FC236}">
                <a16:creationId xmlns:a16="http://schemas.microsoft.com/office/drawing/2014/main" id="{EAE475C9-D0AE-9FFA-5011-248D25E24457}"/>
              </a:ext>
            </a:extLst>
          </p:cNvPr>
          <p:cNvGrpSpPr/>
          <p:nvPr/>
        </p:nvGrpSpPr>
        <p:grpSpPr>
          <a:xfrm>
            <a:off x="1075594" y="1373864"/>
            <a:ext cx="13064949" cy="6910165"/>
            <a:chOff x="2654821" y="2311071"/>
            <a:chExt cx="2279714" cy="1262120"/>
          </a:xfrm>
        </p:grpSpPr>
        <p:grpSp>
          <p:nvGrpSpPr>
            <p:cNvPr id="59" name="Google Shape;3586;p79">
              <a:extLst>
                <a:ext uri="{FF2B5EF4-FFF2-40B4-BE49-F238E27FC236}">
                  <a16:creationId xmlns:a16="http://schemas.microsoft.com/office/drawing/2014/main" id="{17722E9B-E08F-C779-8239-19638FF09387}"/>
                </a:ext>
              </a:extLst>
            </p:cNvPr>
            <p:cNvGrpSpPr/>
            <p:nvPr/>
          </p:nvGrpSpPr>
          <p:grpSpPr>
            <a:xfrm>
              <a:off x="4034269" y="2840745"/>
              <a:ext cx="40212" cy="36437"/>
              <a:chOff x="4293400" y="2574725"/>
              <a:chExt cx="84425" cy="80100"/>
            </a:xfrm>
          </p:grpSpPr>
          <p:sp>
            <p:nvSpPr>
              <p:cNvPr id="1980" name="Google Shape;3587;p79">
                <a:extLst>
                  <a:ext uri="{FF2B5EF4-FFF2-40B4-BE49-F238E27FC236}">
                    <a16:creationId xmlns:a16="http://schemas.microsoft.com/office/drawing/2014/main" id="{30237018-C996-102C-4180-3982A126E4F3}"/>
                  </a:ext>
                </a:extLst>
              </p:cNvPr>
              <p:cNvSpPr/>
              <p:nvPr/>
            </p:nvSpPr>
            <p:spPr>
              <a:xfrm>
                <a:off x="4293400" y="2574725"/>
                <a:ext cx="57150" cy="45250"/>
              </a:xfrm>
              <a:custGeom>
                <a:avLst/>
                <a:gdLst/>
                <a:ahLst/>
                <a:cxnLst/>
                <a:rect l="l" t="t" r="r" b="b"/>
                <a:pathLst>
                  <a:path w="2286" h="1810" extrusionOk="0">
                    <a:moveTo>
                      <a:pt x="2286" y="905"/>
                    </a:moveTo>
                    <a:lnTo>
                      <a:pt x="1857" y="476"/>
                    </a:lnTo>
                    <a:lnTo>
                      <a:pt x="0" y="0"/>
                    </a:lnTo>
                    <a:lnTo>
                      <a:pt x="95" y="834"/>
                    </a:lnTo>
                    <a:lnTo>
                      <a:pt x="952" y="1476"/>
                    </a:lnTo>
                    <a:lnTo>
                      <a:pt x="1952" y="1810"/>
                    </a:lnTo>
                    <a:close/>
                  </a:path>
                </a:pathLst>
              </a:custGeom>
              <a:solidFill>
                <a:srgbClr val="5F7D95"/>
              </a:solidFill>
              <a:ln>
                <a:noFill/>
              </a:ln>
            </p:spPr>
          </p:sp>
          <p:sp>
            <p:nvSpPr>
              <p:cNvPr id="1981" name="Google Shape;3588;p79">
                <a:extLst>
                  <a:ext uri="{FF2B5EF4-FFF2-40B4-BE49-F238E27FC236}">
                    <a16:creationId xmlns:a16="http://schemas.microsoft.com/office/drawing/2014/main" id="{17C825D5-120D-1813-5511-31274E2459A2}"/>
                  </a:ext>
                </a:extLst>
              </p:cNvPr>
              <p:cNvSpPr/>
              <p:nvPr/>
            </p:nvSpPr>
            <p:spPr>
              <a:xfrm>
                <a:off x="4299350" y="2589925"/>
                <a:ext cx="78475" cy="64900"/>
              </a:xfrm>
              <a:custGeom>
                <a:avLst/>
                <a:gdLst/>
                <a:ahLst/>
                <a:cxnLst/>
                <a:rect l="l" t="t" r="r" b="b"/>
                <a:pathLst>
                  <a:path w="3139" h="2596" extrusionOk="0">
                    <a:moveTo>
                      <a:pt x="2009" y="1"/>
                    </a:moveTo>
                    <a:lnTo>
                      <a:pt x="1820" y="252"/>
                    </a:lnTo>
                    <a:lnTo>
                      <a:pt x="1632" y="314"/>
                    </a:lnTo>
                    <a:lnTo>
                      <a:pt x="1590" y="419"/>
                    </a:lnTo>
                    <a:lnTo>
                      <a:pt x="1318" y="398"/>
                    </a:lnTo>
                    <a:lnTo>
                      <a:pt x="1255" y="273"/>
                    </a:lnTo>
                    <a:lnTo>
                      <a:pt x="983" y="63"/>
                    </a:lnTo>
                    <a:lnTo>
                      <a:pt x="837" y="42"/>
                    </a:lnTo>
                    <a:lnTo>
                      <a:pt x="795" y="63"/>
                    </a:lnTo>
                    <a:lnTo>
                      <a:pt x="753" y="252"/>
                    </a:lnTo>
                    <a:lnTo>
                      <a:pt x="900" y="314"/>
                    </a:lnTo>
                    <a:lnTo>
                      <a:pt x="983" y="461"/>
                    </a:lnTo>
                    <a:lnTo>
                      <a:pt x="963" y="670"/>
                    </a:lnTo>
                    <a:lnTo>
                      <a:pt x="753" y="566"/>
                    </a:lnTo>
                    <a:lnTo>
                      <a:pt x="544" y="524"/>
                    </a:lnTo>
                    <a:lnTo>
                      <a:pt x="209" y="356"/>
                    </a:lnTo>
                    <a:lnTo>
                      <a:pt x="0" y="419"/>
                    </a:lnTo>
                    <a:lnTo>
                      <a:pt x="0" y="524"/>
                    </a:lnTo>
                    <a:lnTo>
                      <a:pt x="105" y="628"/>
                    </a:lnTo>
                    <a:lnTo>
                      <a:pt x="314" y="670"/>
                    </a:lnTo>
                    <a:lnTo>
                      <a:pt x="419" y="796"/>
                    </a:lnTo>
                    <a:lnTo>
                      <a:pt x="377" y="921"/>
                    </a:lnTo>
                    <a:lnTo>
                      <a:pt x="377" y="1026"/>
                    </a:lnTo>
                    <a:lnTo>
                      <a:pt x="628" y="1214"/>
                    </a:lnTo>
                    <a:lnTo>
                      <a:pt x="628" y="1340"/>
                    </a:lnTo>
                    <a:lnTo>
                      <a:pt x="544" y="1423"/>
                    </a:lnTo>
                    <a:lnTo>
                      <a:pt x="628" y="1612"/>
                    </a:lnTo>
                    <a:lnTo>
                      <a:pt x="879" y="1737"/>
                    </a:lnTo>
                    <a:lnTo>
                      <a:pt x="1067" y="1737"/>
                    </a:lnTo>
                    <a:lnTo>
                      <a:pt x="1193" y="1863"/>
                    </a:lnTo>
                    <a:lnTo>
                      <a:pt x="1046" y="1884"/>
                    </a:lnTo>
                    <a:lnTo>
                      <a:pt x="1109" y="2051"/>
                    </a:lnTo>
                    <a:lnTo>
                      <a:pt x="1088" y="2093"/>
                    </a:lnTo>
                    <a:lnTo>
                      <a:pt x="1088" y="2239"/>
                    </a:lnTo>
                    <a:lnTo>
                      <a:pt x="1172" y="2260"/>
                    </a:lnTo>
                    <a:lnTo>
                      <a:pt x="1276" y="2198"/>
                    </a:lnTo>
                    <a:lnTo>
                      <a:pt x="1276" y="2156"/>
                    </a:lnTo>
                    <a:lnTo>
                      <a:pt x="1318" y="2093"/>
                    </a:lnTo>
                    <a:lnTo>
                      <a:pt x="1381" y="2072"/>
                    </a:lnTo>
                    <a:lnTo>
                      <a:pt x="1486" y="1946"/>
                    </a:lnTo>
                    <a:lnTo>
                      <a:pt x="1569" y="1926"/>
                    </a:lnTo>
                    <a:lnTo>
                      <a:pt x="1611" y="1821"/>
                    </a:lnTo>
                    <a:lnTo>
                      <a:pt x="1695" y="1821"/>
                    </a:lnTo>
                    <a:lnTo>
                      <a:pt x="1820" y="1737"/>
                    </a:lnTo>
                    <a:lnTo>
                      <a:pt x="1883" y="1737"/>
                    </a:lnTo>
                    <a:lnTo>
                      <a:pt x="1883" y="1758"/>
                    </a:lnTo>
                    <a:lnTo>
                      <a:pt x="1925" y="1758"/>
                    </a:lnTo>
                    <a:lnTo>
                      <a:pt x="1988" y="1863"/>
                    </a:lnTo>
                    <a:lnTo>
                      <a:pt x="2051" y="1946"/>
                    </a:lnTo>
                    <a:lnTo>
                      <a:pt x="2009" y="1988"/>
                    </a:lnTo>
                    <a:lnTo>
                      <a:pt x="2030" y="2051"/>
                    </a:lnTo>
                    <a:lnTo>
                      <a:pt x="2155" y="2135"/>
                    </a:lnTo>
                    <a:lnTo>
                      <a:pt x="1988" y="2260"/>
                    </a:lnTo>
                    <a:lnTo>
                      <a:pt x="2155" y="2470"/>
                    </a:lnTo>
                    <a:lnTo>
                      <a:pt x="2260" y="2511"/>
                    </a:lnTo>
                    <a:lnTo>
                      <a:pt x="2302" y="2574"/>
                    </a:lnTo>
                    <a:lnTo>
                      <a:pt x="2406" y="2595"/>
                    </a:lnTo>
                    <a:lnTo>
                      <a:pt x="2448" y="2574"/>
                    </a:lnTo>
                    <a:lnTo>
                      <a:pt x="2448" y="2365"/>
                    </a:lnTo>
                    <a:lnTo>
                      <a:pt x="2427" y="2302"/>
                    </a:lnTo>
                    <a:lnTo>
                      <a:pt x="2427" y="2198"/>
                    </a:lnTo>
                    <a:lnTo>
                      <a:pt x="2406" y="2072"/>
                    </a:lnTo>
                    <a:lnTo>
                      <a:pt x="2427" y="1967"/>
                    </a:lnTo>
                    <a:lnTo>
                      <a:pt x="2469" y="1946"/>
                    </a:lnTo>
                    <a:lnTo>
                      <a:pt x="2553" y="2030"/>
                    </a:lnTo>
                    <a:lnTo>
                      <a:pt x="2511" y="2135"/>
                    </a:lnTo>
                    <a:lnTo>
                      <a:pt x="2553" y="2198"/>
                    </a:lnTo>
                    <a:lnTo>
                      <a:pt x="2574" y="2135"/>
                    </a:lnTo>
                    <a:lnTo>
                      <a:pt x="2574" y="1946"/>
                    </a:lnTo>
                    <a:lnTo>
                      <a:pt x="2636" y="1884"/>
                    </a:lnTo>
                    <a:lnTo>
                      <a:pt x="2636" y="1779"/>
                    </a:lnTo>
                    <a:lnTo>
                      <a:pt x="2574" y="1737"/>
                    </a:lnTo>
                    <a:lnTo>
                      <a:pt x="2616" y="1633"/>
                    </a:lnTo>
                    <a:lnTo>
                      <a:pt x="2657" y="1549"/>
                    </a:lnTo>
                    <a:lnTo>
                      <a:pt x="2636" y="1444"/>
                    </a:lnTo>
                    <a:lnTo>
                      <a:pt x="2636" y="1298"/>
                    </a:lnTo>
                    <a:lnTo>
                      <a:pt x="2783" y="1151"/>
                    </a:lnTo>
                    <a:lnTo>
                      <a:pt x="2950" y="1130"/>
                    </a:lnTo>
                    <a:lnTo>
                      <a:pt x="3034" y="1089"/>
                    </a:lnTo>
                    <a:lnTo>
                      <a:pt x="3139" y="1089"/>
                    </a:lnTo>
                    <a:lnTo>
                      <a:pt x="3034" y="984"/>
                    </a:lnTo>
                    <a:lnTo>
                      <a:pt x="2888" y="900"/>
                    </a:lnTo>
                    <a:lnTo>
                      <a:pt x="2741" y="921"/>
                    </a:lnTo>
                    <a:lnTo>
                      <a:pt x="2616" y="817"/>
                    </a:lnTo>
                    <a:lnTo>
                      <a:pt x="2574" y="712"/>
                    </a:lnTo>
                    <a:lnTo>
                      <a:pt x="2406" y="586"/>
                    </a:lnTo>
                    <a:lnTo>
                      <a:pt x="2323" y="419"/>
                    </a:lnTo>
                    <a:lnTo>
                      <a:pt x="2323" y="314"/>
                    </a:lnTo>
                    <a:lnTo>
                      <a:pt x="2134" y="84"/>
                    </a:lnTo>
                    <a:lnTo>
                      <a:pt x="2009" y="1"/>
                    </a:lnTo>
                    <a:close/>
                  </a:path>
                </a:pathLst>
              </a:custGeom>
              <a:solidFill>
                <a:srgbClr val="5F7D95"/>
              </a:solidFill>
              <a:ln>
                <a:noFill/>
              </a:ln>
            </p:spPr>
            <p:txBody>
              <a:bodyPr spcFirstLastPara="1" wrap="square" lIns="127995" tIns="127995" rIns="127995" bIns="127995" anchor="ctr" anchorCtr="0">
                <a:noAutofit/>
              </a:bodyPr>
              <a:lstStyle/>
              <a:p>
                <a:endParaRPr sz="3073"/>
              </a:p>
            </p:txBody>
          </p:sp>
        </p:grpSp>
        <p:grpSp>
          <p:nvGrpSpPr>
            <p:cNvPr id="60" name="Google Shape;3589;p79">
              <a:extLst>
                <a:ext uri="{FF2B5EF4-FFF2-40B4-BE49-F238E27FC236}">
                  <a16:creationId xmlns:a16="http://schemas.microsoft.com/office/drawing/2014/main" id="{5C6E68C7-9AFA-AEE0-6D4D-FFA286391741}"/>
                </a:ext>
              </a:extLst>
            </p:cNvPr>
            <p:cNvGrpSpPr/>
            <p:nvPr/>
          </p:nvGrpSpPr>
          <p:grpSpPr>
            <a:xfrm>
              <a:off x="3894606" y="2334874"/>
              <a:ext cx="913198" cy="518984"/>
              <a:chOff x="4000175" y="1462675"/>
              <a:chExt cx="1917275" cy="1140875"/>
            </a:xfrm>
          </p:grpSpPr>
          <p:sp>
            <p:nvSpPr>
              <p:cNvPr id="1972" name="Google Shape;3590;p79">
                <a:extLst>
                  <a:ext uri="{FF2B5EF4-FFF2-40B4-BE49-F238E27FC236}">
                    <a16:creationId xmlns:a16="http://schemas.microsoft.com/office/drawing/2014/main" id="{5BF1C946-146E-DB9C-342A-7B3A75B6B532}"/>
                  </a:ext>
                </a:extLst>
              </p:cNvPr>
              <p:cNvSpPr/>
              <p:nvPr/>
            </p:nvSpPr>
            <p:spPr>
              <a:xfrm>
                <a:off x="4178050" y="2433300"/>
                <a:ext cx="60250" cy="65175"/>
              </a:xfrm>
              <a:custGeom>
                <a:avLst/>
                <a:gdLst/>
                <a:ahLst/>
                <a:cxnLst/>
                <a:rect l="l" t="t" r="r" b="b"/>
                <a:pathLst>
                  <a:path w="2410" h="2607" extrusionOk="0">
                    <a:moveTo>
                      <a:pt x="639" y="2410"/>
                    </a:moveTo>
                    <a:lnTo>
                      <a:pt x="1180" y="2607"/>
                    </a:lnTo>
                    <a:lnTo>
                      <a:pt x="2410" y="2017"/>
                    </a:lnTo>
                    <a:lnTo>
                      <a:pt x="2262" y="0"/>
                    </a:lnTo>
                    <a:lnTo>
                      <a:pt x="541" y="0"/>
                    </a:lnTo>
                    <a:lnTo>
                      <a:pt x="0" y="1771"/>
                    </a:lnTo>
                    <a:close/>
                  </a:path>
                </a:pathLst>
              </a:custGeom>
              <a:solidFill>
                <a:srgbClr val="5F7D95"/>
              </a:solidFill>
              <a:ln>
                <a:noFill/>
              </a:ln>
            </p:spPr>
          </p:sp>
          <p:grpSp>
            <p:nvGrpSpPr>
              <p:cNvPr id="1973" name="Google Shape;3591;p79">
                <a:extLst>
                  <a:ext uri="{FF2B5EF4-FFF2-40B4-BE49-F238E27FC236}">
                    <a16:creationId xmlns:a16="http://schemas.microsoft.com/office/drawing/2014/main" id="{1753C57F-1445-B999-4A0D-C88CD72D3EC3}"/>
                  </a:ext>
                </a:extLst>
              </p:cNvPr>
              <p:cNvGrpSpPr/>
              <p:nvPr/>
            </p:nvGrpSpPr>
            <p:grpSpPr>
              <a:xfrm>
                <a:off x="4000175" y="1462675"/>
                <a:ext cx="1917275" cy="1140875"/>
                <a:chOff x="4000175" y="1462675"/>
                <a:chExt cx="1917275" cy="1140875"/>
              </a:xfrm>
            </p:grpSpPr>
            <p:sp>
              <p:nvSpPr>
                <p:cNvPr id="1974" name="Google Shape;3592;p79">
                  <a:extLst>
                    <a:ext uri="{FF2B5EF4-FFF2-40B4-BE49-F238E27FC236}">
                      <a16:creationId xmlns:a16="http://schemas.microsoft.com/office/drawing/2014/main" id="{EE7C284E-77E4-331E-C7B2-9970927D20E5}"/>
                    </a:ext>
                  </a:extLst>
                </p:cNvPr>
                <p:cNvSpPr/>
                <p:nvPr/>
              </p:nvSpPr>
              <p:spPr>
                <a:xfrm>
                  <a:off x="4000175" y="2000075"/>
                  <a:ext cx="1545875" cy="510000"/>
                </a:xfrm>
                <a:custGeom>
                  <a:avLst/>
                  <a:gdLst/>
                  <a:ahLst/>
                  <a:cxnLst/>
                  <a:rect l="l" t="t" r="r" b="b"/>
                  <a:pathLst>
                    <a:path w="61835" h="20400" extrusionOk="0">
                      <a:moveTo>
                        <a:pt x="1594" y="319"/>
                      </a:moveTo>
                      <a:lnTo>
                        <a:pt x="106" y="0"/>
                      </a:lnTo>
                      <a:lnTo>
                        <a:pt x="0" y="2444"/>
                      </a:lnTo>
                      <a:lnTo>
                        <a:pt x="1062" y="9031"/>
                      </a:lnTo>
                      <a:lnTo>
                        <a:pt x="3931" y="9775"/>
                      </a:lnTo>
                      <a:lnTo>
                        <a:pt x="2125" y="10200"/>
                      </a:lnTo>
                      <a:lnTo>
                        <a:pt x="531" y="10413"/>
                      </a:lnTo>
                      <a:lnTo>
                        <a:pt x="1487" y="13600"/>
                      </a:lnTo>
                      <a:lnTo>
                        <a:pt x="3931" y="17212"/>
                      </a:lnTo>
                      <a:lnTo>
                        <a:pt x="8393" y="18594"/>
                      </a:lnTo>
                      <a:lnTo>
                        <a:pt x="9987" y="18169"/>
                      </a:lnTo>
                      <a:lnTo>
                        <a:pt x="13281" y="20400"/>
                      </a:lnTo>
                      <a:lnTo>
                        <a:pt x="14343" y="18912"/>
                      </a:lnTo>
                      <a:lnTo>
                        <a:pt x="28793" y="17319"/>
                      </a:lnTo>
                      <a:lnTo>
                        <a:pt x="35699" y="16894"/>
                      </a:lnTo>
                      <a:lnTo>
                        <a:pt x="48342" y="16894"/>
                      </a:lnTo>
                      <a:lnTo>
                        <a:pt x="49617" y="15194"/>
                      </a:lnTo>
                      <a:lnTo>
                        <a:pt x="59285" y="20294"/>
                      </a:lnTo>
                      <a:lnTo>
                        <a:pt x="60135" y="19231"/>
                      </a:lnTo>
                      <a:lnTo>
                        <a:pt x="61835" y="18487"/>
                      </a:lnTo>
                      <a:lnTo>
                        <a:pt x="61092" y="13494"/>
                      </a:lnTo>
                      <a:lnTo>
                        <a:pt x="46323" y="3188"/>
                      </a:lnTo>
                      <a:lnTo>
                        <a:pt x="12962" y="10413"/>
                      </a:lnTo>
                      <a:lnTo>
                        <a:pt x="4569" y="7013"/>
                      </a:lnTo>
                      <a:lnTo>
                        <a:pt x="2444" y="3507"/>
                      </a:lnTo>
                      <a:lnTo>
                        <a:pt x="2019" y="1807"/>
                      </a:lnTo>
                      <a:close/>
                    </a:path>
                  </a:pathLst>
                </a:custGeom>
                <a:solidFill>
                  <a:srgbClr val="5F7D95"/>
                </a:solidFill>
                <a:ln>
                  <a:noFill/>
                </a:ln>
              </p:spPr>
            </p:sp>
            <p:sp>
              <p:nvSpPr>
                <p:cNvPr id="1975" name="Google Shape;3593;p79">
                  <a:extLst>
                    <a:ext uri="{FF2B5EF4-FFF2-40B4-BE49-F238E27FC236}">
                      <a16:creationId xmlns:a16="http://schemas.microsoft.com/office/drawing/2014/main" id="{EE686F19-00F5-87DB-71B5-CE374BE0BE01}"/>
                    </a:ext>
                  </a:extLst>
                </p:cNvPr>
                <p:cNvSpPr/>
                <p:nvPr/>
              </p:nvSpPr>
              <p:spPr>
                <a:xfrm>
                  <a:off x="4624175" y="1521775"/>
                  <a:ext cx="58100" cy="73775"/>
                </a:xfrm>
                <a:custGeom>
                  <a:avLst/>
                  <a:gdLst/>
                  <a:ahLst/>
                  <a:cxnLst/>
                  <a:rect l="l" t="t" r="r" b="b"/>
                  <a:pathLst>
                    <a:path w="2324" h="2951" extrusionOk="0">
                      <a:moveTo>
                        <a:pt x="210" y="1"/>
                      </a:moveTo>
                      <a:lnTo>
                        <a:pt x="126" y="84"/>
                      </a:lnTo>
                      <a:lnTo>
                        <a:pt x="147" y="189"/>
                      </a:lnTo>
                      <a:lnTo>
                        <a:pt x="252" y="252"/>
                      </a:lnTo>
                      <a:lnTo>
                        <a:pt x="335" y="356"/>
                      </a:lnTo>
                      <a:lnTo>
                        <a:pt x="273" y="419"/>
                      </a:lnTo>
                      <a:lnTo>
                        <a:pt x="210" y="419"/>
                      </a:lnTo>
                      <a:lnTo>
                        <a:pt x="147" y="335"/>
                      </a:lnTo>
                      <a:lnTo>
                        <a:pt x="63" y="293"/>
                      </a:lnTo>
                      <a:lnTo>
                        <a:pt x="22" y="293"/>
                      </a:lnTo>
                      <a:lnTo>
                        <a:pt x="42" y="356"/>
                      </a:lnTo>
                      <a:lnTo>
                        <a:pt x="22" y="545"/>
                      </a:lnTo>
                      <a:lnTo>
                        <a:pt x="1" y="565"/>
                      </a:lnTo>
                      <a:lnTo>
                        <a:pt x="1" y="712"/>
                      </a:lnTo>
                      <a:lnTo>
                        <a:pt x="42" y="754"/>
                      </a:lnTo>
                      <a:lnTo>
                        <a:pt x="126" y="775"/>
                      </a:lnTo>
                      <a:lnTo>
                        <a:pt x="189" y="858"/>
                      </a:lnTo>
                      <a:lnTo>
                        <a:pt x="147" y="963"/>
                      </a:lnTo>
                      <a:lnTo>
                        <a:pt x="294" y="1256"/>
                      </a:lnTo>
                      <a:lnTo>
                        <a:pt x="356" y="1340"/>
                      </a:lnTo>
                      <a:lnTo>
                        <a:pt x="461" y="1340"/>
                      </a:lnTo>
                      <a:lnTo>
                        <a:pt x="398" y="1402"/>
                      </a:lnTo>
                      <a:lnTo>
                        <a:pt x="294" y="1444"/>
                      </a:lnTo>
                      <a:lnTo>
                        <a:pt x="231" y="1612"/>
                      </a:lnTo>
                      <a:lnTo>
                        <a:pt x="335" y="1821"/>
                      </a:lnTo>
                      <a:lnTo>
                        <a:pt x="398" y="1988"/>
                      </a:lnTo>
                      <a:lnTo>
                        <a:pt x="398" y="2114"/>
                      </a:lnTo>
                      <a:lnTo>
                        <a:pt x="440" y="2177"/>
                      </a:lnTo>
                      <a:lnTo>
                        <a:pt x="461" y="2281"/>
                      </a:lnTo>
                      <a:lnTo>
                        <a:pt x="419" y="2323"/>
                      </a:lnTo>
                      <a:lnTo>
                        <a:pt x="503" y="2511"/>
                      </a:lnTo>
                      <a:lnTo>
                        <a:pt x="545" y="2679"/>
                      </a:lnTo>
                      <a:lnTo>
                        <a:pt x="649" y="2762"/>
                      </a:lnTo>
                      <a:lnTo>
                        <a:pt x="649" y="2867"/>
                      </a:lnTo>
                      <a:lnTo>
                        <a:pt x="733" y="2951"/>
                      </a:lnTo>
                      <a:lnTo>
                        <a:pt x="879" y="2909"/>
                      </a:lnTo>
                      <a:lnTo>
                        <a:pt x="963" y="2742"/>
                      </a:lnTo>
                      <a:lnTo>
                        <a:pt x="1089" y="2553"/>
                      </a:lnTo>
                      <a:lnTo>
                        <a:pt x="1172" y="2511"/>
                      </a:lnTo>
                      <a:lnTo>
                        <a:pt x="1151" y="2428"/>
                      </a:lnTo>
                      <a:lnTo>
                        <a:pt x="1172" y="2323"/>
                      </a:lnTo>
                      <a:lnTo>
                        <a:pt x="1423" y="2135"/>
                      </a:lnTo>
                      <a:lnTo>
                        <a:pt x="1528" y="2114"/>
                      </a:lnTo>
                      <a:lnTo>
                        <a:pt x="1612" y="2177"/>
                      </a:lnTo>
                      <a:lnTo>
                        <a:pt x="1695" y="2177"/>
                      </a:lnTo>
                      <a:lnTo>
                        <a:pt x="1737" y="2072"/>
                      </a:lnTo>
                      <a:lnTo>
                        <a:pt x="1800" y="1988"/>
                      </a:lnTo>
                      <a:lnTo>
                        <a:pt x="1926" y="1926"/>
                      </a:lnTo>
                      <a:lnTo>
                        <a:pt x="2114" y="1779"/>
                      </a:lnTo>
                      <a:lnTo>
                        <a:pt x="2135" y="1674"/>
                      </a:lnTo>
                      <a:lnTo>
                        <a:pt x="2219" y="1612"/>
                      </a:lnTo>
                      <a:lnTo>
                        <a:pt x="2323" y="1382"/>
                      </a:lnTo>
                      <a:lnTo>
                        <a:pt x="2302" y="1256"/>
                      </a:lnTo>
                      <a:lnTo>
                        <a:pt x="2135" y="1068"/>
                      </a:lnTo>
                      <a:lnTo>
                        <a:pt x="2051" y="942"/>
                      </a:lnTo>
                      <a:lnTo>
                        <a:pt x="2051" y="837"/>
                      </a:lnTo>
                      <a:lnTo>
                        <a:pt x="1884" y="712"/>
                      </a:lnTo>
                      <a:lnTo>
                        <a:pt x="1779" y="712"/>
                      </a:lnTo>
                      <a:lnTo>
                        <a:pt x="1716" y="733"/>
                      </a:lnTo>
                      <a:lnTo>
                        <a:pt x="1633" y="670"/>
                      </a:lnTo>
                      <a:lnTo>
                        <a:pt x="1507" y="628"/>
                      </a:lnTo>
                      <a:lnTo>
                        <a:pt x="1382" y="503"/>
                      </a:lnTo>
                      <a:lnTo>
                        <a:pt x="1319" y="461"/>
                      </a:lnTo>
                      <a:lnTo>
                        <a:pt x="1298" y="524"/>
                      </a:lnTo>
                      <a:lnTo>
                        <a:pt x="1214" y="503"/>
                      </a:lnTo>
                      <a:lnTo>
                        <a:pt x="1193" y="419"/>
                      </a:lnTo>
                      <a:lnTo>
                        <a:pt x="1110" y="314"/>
                      </a:lnTo>
                      <a:lnTo>
                        <a:pt x="1047" y="314"/>
                      </a:lnTo>
                      <a:lnTo>
                        <a:pt x="1005" y="419"/>
                      </a:lnTo>
                      <a:lnTo>
                        <a:pt x="963" y="419"/>
                      </a:lnTo>
                      <a:lnTo>
                        <a:pt x="858" y="252"/>
                      </a:lnTo>
                      <a:lnTo>
                        <a:pt x="775" y="210"/>
                      </a:lnTo>
                      <a:lnTo>
                        <a:pt x="775" y="252"/>
                      </a:lnTo>
                      <a:lnTo>
                        <a:pt x="858" y="356"/>
                      </a:lnTo>
                      <a:lnTo>
                        <a:pt x="858" y="440"/>
                      </a:lnTo>
                      <a:lnTo>
                        <a:pt x="775" y="503"/>
                      </a:lnTo>
                      <a:lnTo>
                        <a:pt x="775" y="607"/>
                      </a:lnTo>
                      <a:lnTo>
                        <a:pt x="733" y="607"/>
                      </a:lnTo>
                      <a:lnTo>
                        <a:pt x="670" y="524"/>
                      </a:lnTo>
                      <a:lnTo>
                        <a:pt x="649" y="147"/>
                      </a:lnTo>
                      <a:lnTo>
                        <a:pt x="545" y="105"/>
                      </a:lnTo>
                      <a:lnTo>
                        <a:pt x="440" y="84"/>
                      </a:lnTo>
                      <a:lnTo>
                        <a:pt x="273" y="1"/>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976" name="Google Shape;3594;p79">
                  <a:extLst>
                    <a:ext uri="{FF2B5EF4-FFF2-40B4-BE49-F238E27FC236}">
                      <a16:creationId xmlns:a16="http://schemas.microsoft.com/office/drawing/2014/main" id="{9AB772D0-CE72-EE8F-6E16-1C90469D38D7}"/>
                    </a:ext>
                  </a:extLst>
                </p:cNvPr>
                <p:cNvSpPr/>
                <p:nvPr/>
              </p:nvSpPr>
              <p:spPr>
                <a:xfrm>
                  <a:off x="4499150" y="1462675"/>
                  <a:ext cx="117200" cy="104100"/>
                </a:xfrm>
                <a:custGeom>
                  <a:avLst/>
                  <a:gdLst/>
                  <a:ahLst/>
                  <a:cxnLst/>
                  <a:rect l="l" t="t" r="r" b="b"/>
                  <a:pathLst>
                    <a:path w="4688" h="4164" extrusionOk="0">
                      <a:moveTo>
                        <a:pt x="398" y="0"/>
                      </a:moveTo>
                      <a:lnTo>
                        <a:pt x="357" y="63"/>
                      </a:lnTo>
                      <a:lnTo>
                        <a:pt x="336" y="168"/>
                      </a:lnTo>
                      <a:lnTo>
                        <a:pt x="357" y="251"/>
                      </a:lnTo>
                      <a:lnTo>
                        <a:pt x="357" y="398"/>
                      </a:lnTo>
                      <a:lnTo>
                        <a:pt x="252" y="523"/>
                      </a:lnTo>
                      <a:lnTo>
                        <a:pt x="147" y="712"/>
                      </a:lnTo>
                      <a:lnTo>
                        <a:pt x="22" y="879"/>
                      </a:lnTo>
                      <a:lnTo>
                        <a:pt x="1" y="984"/>
                      </a:lnTo>
                      <a:lnTo>
                        <a:pt x="22" y="1423"/>
                      </a:lnTo>
                      <a:lnTo>
                        <a:pt x="105" y="1507"/>
                      </a:lnTo>
                      <a:lnTo>
                        <a:pt x="210" y="1549"/>
                      </a:lnTo>
                      <a:lnTo>
                        <a:pt x="231" y="1653"/>
                      </a:lnTo>
                      <a:lnTo>
                        <a:pt x="189" y="1967"/>
                      </a:lnTo>
                      <a:lnTo>
                        <a:pt x="126" y="2093"/>
                      </a:lnTo>
                      <a:lnTo>
                        <a:pt x="105" y="2197"/>
                      </a:lnTo>
                      <a:lnTo>
                        <a:pt x="126" y="2281"/>
                      </a:lnTo>
                      <a:lnTo>
                        <a:pt x="189" y="2260"/>
                      </a:lnTo>
                      <a:lnTo>
                        <a:pt x="273" y="2155"/>
                      </a:lnTo>
                      <a:lnTo>
                        <a:pt x="419" y="2093"/>
                      </a:lnTo>
                      <a:lnTo>
                        <a:pt x="482" y="2155"/>
                      </a:lnTo>
                      <a:lnTo>
                        <a:pt x="503" y="2260"/>
                      </a:lnTo>
                      <a:lnTo>
                        <a:pt x="650" y="2385"/>
                      </a:lnTo>
                      <a:lnTo>
                        <a:pt x="754" y="2385"/>
                      </a:lnTo>
                      <a:lnTo>
                        <a:pt x="817" y="2344"/>
                      </a:lnTo>
                      <a:lnTo>
                        <a:pt x="901" y="2365"/>
                      </a:lnTo>
                      <a:cubicBezTo>
                        <a:pt x="859" y="2448"/>
                        <a:pt x="859" y="2511"/>
                        <a:pt x="859" y="2595"/>
                      </a:cubicBezTo>
                      <a:lnTo>
                        <a:pt x="838" y="2595"/>
                      </a:lnTo>
                      <a:lnTo>
                        <a:pt x="733" y="2657"/>
                      </a:lnTo>
                      <a:lnTo>
                        <a:pt x="629" y="2595"/>
                      </a:lnTo>
                      <a:lnTo>
                        <a:pt x="545" y="2595"/>
                      </a:lnTo>
                      <a:lnTo>
                        <a:pt x="440" y="2678"/>
                      </a:lnTo>
                      <a:lnTo>
                        <a:pt x="315" y="2678"/>
                      </a:lnTo>
                      <a:lnTo>
                        <a:pt x="294" y="2699"/>
                      </a:lnTo>
                      <a:lnTo>
                        <a:pt x="336" y="2783"/>
                      </a:lnTo>
                      <a:lnTo>
                        <a:pt x="482" y="2804"/>
                      </a:lnTo>
                      <a:lnTo>
                        <a:pt x="524" y="2909"/>
                      </a:lnTo>
                      <a:lnTo>
                        <a:pt x="650" y="2971"/>
                      </a:lnTo>
                      <a:lnTo>
                        <a:pt x="733" y="3076"/>
                      </a:lnTo>
                      <a:lnTo>
                        <a:pt x="901" y="3118"/>
                      </a:lnTo>
                      <a:lnTo>
                        <a:pt x="1110" y="3118"/>
                      </a:lnTo>
                      <a:lnTo>
                        <a:pt x="1173" y="3139"/>
                      </a:lnTo>
                      <a:lnTo>
                        <a:pt x="1131" y="3181"/>
                      </a:lnTo>
                      <a:lnTo>
                        <a:pt x="963" y="3222"/>
                      </a:lnTo>
                      <a:lnTo>
                        <a:pt x="838" y="3222"/>
                      </a:lnTo>
                      <a:lnTo>
                        <a:pt x="838" y="3285"/>
                      </a:lnTo>
                      <a:lnTo>
                        <a:pt x="942" y="3327"/>
                      </a:lnTo>
                      <a:lnTo>
                        <a:pt x="1068" y="3327"/>
                      </a:lnTo>
                      <a:lnTo>
                        <a:pt x="1173" y="3243"/>
                      </a:lnTo>
                      <a:lnTo>
                        <a:pt x="1319" y="3139"/>
                      </a:lnTo>
                      <a:lnTo>
                        <a:pt x="1382" y="3097"/>
                      </a:lnTo>
                      <a:lnTo>
                        <a:pt x="1445" y="2929"/>
                      </a:lnTo>
                      <a:lnTo>
                        <a:pt x="1528" y="2762"/>
                      </a:lnTo>
                      <a:lnTo>
                        <a:pt x="1486" y="2678"/>
                      </a:lnTo>
                      <a:lnTo>
                        <a:pt x="1256" y="2532"/>
                      </a:lnTo>
                      <a:lnTo>
                        <a:pt x="1152" y="2511"/>
                      </a:lnTo>
                      <a:lnTo>
                        <a:pt x="1152" y="2385"/>
                      </a:lnTo>
                      <a:lnTo>
                        <a:pt x="1256" y="2406"/>
                      </a:lnTo>
                      <a:lnTo>
                        <a:pt x="1382" y="2385"/>
                      </a:lnTo>
                      <a:lnTo>
                        <a:pt x="1570" y="2281"/>
                      </a:lnTo>
                      <a:lnTo>
                        <a:pt x="1654" y="2176"/>
                      </a:lnTo>
                      <a:lnTo>
                        <a:pt x="1654" y="2072"/>
                      </a:lnTo>
                      <a:lnTo>
                        <a:pt x="1779" y="1946"/>
                      </a:lnTo>
                      <a:lnTo>
                        <a:pt x="1968" y="1800"/>
                      </a:lnTo>
                      <a:lnTo>
                        <a:pt x="2114" y="1967"/>
                      </a:lnTo>
                      <a:lnTo>
                        <a:pt x="2010" y="2009"/>
                      </a:lnTo>
                      <a:lnTo>
                        <a:pt x="1968" y="2093"/>
                      </a:lnTo>
                      <a:lnTo>
                        <a:pt x="1968" y="2176"/>
                      </a:lnTo>
                      <a:lnTo>
                        <a:pt x="1800" y="2197"/>
                      </a:lnTo>
                      <a:lnTo>
                        <a:pt x="1696" y="2281"/>
                      </a:lnTo>
                      <a:lnTo>
                        <a:pt x="1654" y="2469"/>
                      </a:lnTo>
                      <a:lnTo>
                        <a:pt x="1654" y="2574"/>
                      </a:lnTo>
                      <a:lnTo>
                        <a:pt x="1758" y="2637"/>
                      </a:lnTo>
                      <a:lnTo>
                        <a:pt x="1821" y="2637"/>
                      </a:lnTo>
                      <a:lnTo>
                        <a:pt x="1884" y="2720"/>
                      </a:lnTo>
                      <a:lnTo>
                        <a:pt x="1758" y="2867"/>
                      </a:lnTo>
                      <a:lnTo>
                        <a:pt x="1717" y="2971"/>
                      </a:lnTo>
                      <a:lnTo>
                        <a:pt x="1779" y="3139"/>
                      </a:lnTo>
                      <a:lnTo>
                        <a:pt x="1758" y="3222"/>
                      </a:lnTo>
                      <a:lnTo>
                        <a:pt x="1570" y="3327"/>
                      </a:lnTo>
                      <a:lnTo>
                        <a:pt x="1549" y="3390"/>
                      </a:lnTo>
                      <a:lnTo>
                        <a:pt x="1675" y="3453"/>
                      </a:lnTo>
                      <a:lnTo>
                        <a:pt x="1738" y="3515"/>
                      </a:lnTo>
                      <a:lnTo>
                        <a:pt x="1779" y="3494"/>
                      </a:lnTo>
                      <a:lnTo>
                        <a:pt x="1758" y="3411"/>
                      </a:lnTo>
                      <a:lnTo>
                        <a:pt x="1779" y="3348"/>
                      </a:lnTo>
                      <a:lnTo>
                        <a:pt x="1884" y="3411"/>
                      </a:lnTo>
                      <a:lnTo>
                        <a:pt x="1989" y="3494"/>
                      </a:lnTo>
                      <a:lnTo>
                        <a:pt x="2093" y="3432"/>
                      </a:lnTo>
                      <a:lnTo>
                        <a:pt x="2177" y="3432"/>
                      </a:lnTo>
                      <a:lnTo>
                        <a:pt x="2240" y="3536"/>
                      </a:lnTo>
                      <a:lnTo>
                        <a:pt x="2323" y="3746"/>
                      </a:lnTo>
                      <a:lnTo>
                        <a:pt x="2407" y="3829"/>
                      </a:lnTo>
                      <a:lnTo>
                        <a:pt x="2533" y="3850"/>
                      </a:lnTo>
                      <a:lnTo>
                        <a:pt x="2658" y="3934"/>
                      </a:lnTo>
                      <a:lnTo>
                        <a:pt x="2763" y="3955"/>
                      </a:lnTo>
                      <a:lnTo>
                        <a:pt x="2909" y="3871"/>
                      </a:lnTo>
                      <a:lnTo>
                        <a:pt x="3056" y="3829"/>
                      </a:lnTo>
                      <a:lnTo>
                        <a:pt x="3139" y="3871"/>
                      </a:lnTo>
                      <a:lnTo>
                        <a:pt x="3286" y="3955"/>
                      </a:lnTo>
                      <a:lnTo>
                        <a:pt x="3579" y="3976"/>
                      </a:lnTo>
                      <a:lnTo>
                        <a:pt x="3683" y="3955"/>
                      </a:lnTo>
                      <a:lnTo>
                        <a:pt x="3767" y="3976"/>
                      </a:lnTo>
                      <a:lnTo>
                        <a:pt x="3872" y="3976"/>
                      </a:lnTo>
                      <a:lnTo>
                        <a:pt x="3955" y="4059"/>
                      </a:lnTo>
                      <a:lnTo>
                        <a:pt x="4060" y="4164"/>
                      </a:lnTo>
                      <a:lnTo>
                        <a:pt x="4165" y="4164"/>
                      </a:lnTo>
                      <a:lnTo>
                        <a:pt x="4269" y="4080"/>
                      </a:lnTo>
                      <a:lnTo>
                        <a:pt x="4395" y="3955"/>
                      </a:lnTo>
                      <a:lnTo>
                        <a:pt x="4541" y="3913"/>
                      </a:lnTo>
                      <a:lnTo>
                        <a:pt x="4688" y="3725"/>
                      </a:lnTo>
                      <a:lnTo>
                        <a:pt x="4688" y="3620"/>
                      </a:lnTo>
                      <a:lnTo>
                        <a:pt x="4541" y="3453"/>
                      </a:lnTo>
                      <a:lnTo>
                        <a:pt x="4479" y="3432"/>
                      </a:lnTo>
                      <a:lnTo>
                        <a:pt x="4332" y="3285"/>
                      </a:lnTo>
                      <a:lnTo>
                        <a:pt x="4186" y="3243"/>
                      </a:lnTo>
                      <a:lnTo>
                        <a:pt x="4060" y="3181"/>
                      </a:lnTo>
                      <a:lnTo>
                        <a:pt x="4018" y="3034"/>
                      </a:lnTo>
                      <a:lnTo>
                        <a:pt x="4102" y="3034"/>
                      </a:lnTo>
                      <a:lnTo>
                        <a:pt x="4186" y="3097"/>
                      </a:lnTo>
                      <a:lnTo>
                        <a:pt x="4290" y="3097"/>
                      </a:lnTo>
                      <a:lnTo>
                        <a:pt x="4290" y="3013"/>
                      </a:lnTo>
                      <a:lnTo>
                        <a:pt x="4165" y="2825"/>
                      </a:lnTo>
                      <a:lnTo>
                        <a:pt x="3976" y="2657"/>
                      </a:lnTo>
                      <a:lnTo>
                        <a:pt x="3976" y="2490"/>
                      </a:lnTo>
                      <a:lnTo>
                        <a:pt x="3955" y="2344"/>
                      </a:lnTo>
                      <a:lnTo>
                        <a:pt x="3851" y="2281"/>
                      </a:lnTo>
                      <a:lnTo>
                        <a:pt x="3851" y="2155"/>
                      </a:lnTo>
                      <a:lnTo>
                        <a:pt x="3788" y="2093"/>
                      </a:lnTo>
                      <a:lnTo>
                        <a:pt x="3746" y="2093"/>
                      </a:lnTo>
                      <a:lnTo>
                        <a:pt x="3370" y="1821"/>
                      </a:lnTo>
                      <a:lnTo>
                        <a:pt x="3160" y="1779"/>
                      </a:lnTo>
                      <a:lnTo>
                        <a:pt x="2972" y="1821"/>
                      </a:lnTo>
                      <a:lnTo>
                        <a:pt x="2951" y="1883"/>
                      </a:lnTo>
                      <a:lnTo>
                        <a:pt x="2972" y="1967"/>
                      </a:lnTo>
                      <a:lnTo>
                        <a:pt x="3139" y="2155"/>
                      </a:lnTo>
                      <a:lnTo>
                        <a:pt x="3139" y="2239"/>
                      </a:lnTo>
                      <a:lnTo>
                        <a:pt x="3077" y="2344"/>
                      </a:lnTo>
                      <a:lnTo>
                        <a:pt x="3077" y="2448"/>
                      </a:lnTo>
                      <a:lnTo>
                        <a:pt x="3056" y="2574"/>
                      </a:lnTo>
                      <a:lnTo>
                        <a:pt x="2972" y="2720"/>
                      </a:lnTo>
                      <a:lnTo>
                        <a:pt x="2930" y="2783"/>
                      </a:lnTo>
                      <a:lnTo>
                        <a:pt x="2909" y="2699"/>
                      </a:lnTo>
                      <a:lnTo>
                        <a:pt x="2951" y="2595"/>
                      </a:lnTo>
                      <a:lnTo>
                        <a:pt x="2972" y="2490"/>
                      </a:lnTo>
                      <a:lnTo>
                        <a:pt x="2930" y="2448"/>
                      </a:lnTo>
                      <a:lnTo>
                        <a:pt x="2972" y="2260"/>
                      </a:lnTo>
                      <a:lnTo>
                        <a:pt x="2930" y="2155"/>
                      </a:lnTo>
                      <a:lnTo>
                        <a:pt x="2742" y="1883"/>
                      </a:lnTo>
                      <a:lnTo>
                        <a:pt x="2595" y="1779"/>
                      </a:lnTo>
                      <a:lnTo>
                        <a:pt x="2386" y="1758"/>
                      </a:lnTo>
                      <a:lnTo>
                        <a:pt x="2323" y="1779"/>
                      </a:lnTo>
                      <a:lnTo>
                        <a:pt x="2282" y="1925"/>
                      </a:lnTo>
                      <a:lnTo>
                        <a:pt x="2240" y="1946"/>
                      </a:lnTo>
                      <a:cubicBezTo>
                        <a:pt x="2198" y="1883"/>
                        <a:pt x="2114" y="1841"/>
                        <a:pt x="2072" y="1821"/>
                      </a:cubicBezTo>
                      <a:lnTo>
                        <a:pt x="2114" y="1779"/>
                      </a:lnTo>
                      <a:lnTo>
                        <a:pt x="2177" y="1674"/>
                      </a:lnTo>
                      <a:lnTo>
                        <a:pt x="2177" y="1549"/>
                      </a:lnTo>
                      <a:lnTo>
                        <a:pt x="1989" y="1444"/>
                      </a:lnTo>
                      <a:lnTo>
                        <a:pt x="1800" y="1297"/>
                      </a:lnTo>
                      <a:lnTo>
                        <a:pt x="1696" y="1109"/>
                      </a:lnTo>
                      <a:lnTo>
                        <a:pt x="1696" y="984"/>
                      </a:lnTo>
                      <a:lnTo>
                        <a:pt x="1758" y="837"/>
                      </a:lnTo>
                      <a:lnTo>
                        <a:pt x="1758" y="733"/>
                      </a:lnTo>
                      <a:lnTo>
                        <a:pt x="1696" y="712"/>
                      </a:lnTo>
                      <a:lnTo>
                        <a:pt x="1403" y="712"/>
                      </a:lnTo>
                      <a:lnTo>
                        <a:pt x="1194" y="628"/>
                      </a:lnTo>
                      <a:lnTo>
                        <a:pt x="1047" y="523"/>
                      </a:lnTo>
                      <a:lnTo>
                        <a:pt x="817" y="251"/>
                      </a:lnTo>
                      <a:lnTo>
                        <a:pt x="650" y="105"/>
                      </a:lnTo>
                      <a:lnTo>
                        <a:pt x="461" y="0"/>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977" name="Google Shape;3595;p79">
                  <a:extLst>
                    <a:ext uri="{FF2B5EF4-FFF2-40B4-BE49-F238E27FC236}">
                      <a16:creationId xmlns:a16="http://schemas.microsoft.com/office/drawing/2014/main" id="{612DE25B-D590-A136-A036-7874045C2055}"/>
                    </a:ext>
                  </a:extLst>
                </p:cNvPr>
                <p:cNvSpPr/>
                <p:nvPr/>
              </p:nvSpPr>
              <p:spPr>
                <a:xfrm>
                  <a:off x="4241800" y="1706950"/>
                  <a:ext cx="130800" cy="246400"/>
                </a:xfrm>
                <a:custGeom>
                  <a:avLst/>
                  <a:gdLst/>
                  <a:ahLst/>
                  <a:cxnLst/>
                  <a:rect l="l" t="t" r="r" b="b"/>
                  <a:pathLst>
                    <a:path w="5232" h="9856" extrusionOk="0">
                      <a:moveTo>
                        <a:pt x="4750" y="1"/>
                      </a:moveTo>
                      <a:lnTo>
                        <a:pt x="4625" y="63"/>
                      </a:lnTo>
                      <a:lnTo>
                        <a:pt x="4604" y="126"/>
                      </a:lnTo>
                      <a:lnTo>
                        <a:pt x="4520" y="105"/>
                      </a:lnTo>
                      <a:lnTo>
                        <a:pt x="4436" y="42"/>
                      </a:lnTo>
                      <a:lnTo>
                        <a:pt x="4332" y="63"/>
                      </a:lnTo>
                      <a:lnTo>
                        <a:pt x="4206" y="168"/>
                      </a:lnTo>
                      <a:lnTo>
                        <a:pt x="4185" y="273"/>
                      </a:lnTo>
                      <a:lnTo>
                        <a:pt x="4101" y="335"/>
                      </a:lnTo>
                      <a:lnTo>
                        <a:pt x="4018" y="356"/>
                      </a:lnTo>
                      <a:lnTo>
                        <a:pt x="3934" y="440"/>
                      </a:lnTo>
                      <a:lnTo>
                        <a:pt x="3934" y="524"/>
                      </a:lnTo>
                      <a:lnTo>
                        <a:pt x="3871" y="628"/>
                      </a:lnTo>
                      <a:lnTo>
                        <a:pt x="3871" y="670"/>
                      </a:lnTo>
                      <a:lnTo>
                        <a:pt x="3934" y="775"/>
                      </a:lnTo>
                      <a:lnTo>
                        <a:pt x="3934" y="858"/>
                      </a:lnTo>
                      <a:lnTo>
                        <a:pt x="3829" y="858"/>
                      </a:lnTo>
                      <a:lnTo>
                        <a:pt x="3788" y="900"/>
                      </a:lnTo>
                      <a:lnTo>
                        <a:pt x="3788" y="984"/>
                      </a:lnTo>
                      <a:lnTo>
                        <a:pt x="3725" y="1047"/>
                      </a:lnTo>
                      <a:lnTo>
                        <a:pt x="3662" y="1109"/>
                      </a:lnTo>
                      <a:lnTo>
                        <a:pt x="3453" y="1256"/>
                      </a:lnTo>
                      <a:lnTo>
                        <a:pt x="3369" y="1298"/>
                      </a:lnTo>
                      <a:lnTo>
                        <a:pt x="3306" y="1277"/>
                      </a:lnTo>
                      <a:lnTo>
                        <a:pt x="3202" y="1277"/>
                      </a:lnTo>
                      <a:lnTo>
                        <a:pt x="3139" y="1319"/>
                      </a:lnTo>
                      <a:lnTo>
                        <a:pt x="3034" y="1486"/>
                      </a:lnTo>
                      <a:lnTo>
                        <a:pt x="2951" y="1528"/>
                      </a:lnTo>
                      <a:lnTo>
                        <a:pt x="2888" y="1507"/>
                      </a:lnTo>
                      <a:lnTo>
                        <a:pt x="2867" y="1423"/>
                      </a:lnTo>
                      <a:lnTo>
                        <a:pt x="2825" y="1423"/>
                      </a:lnTo>
                      <a:lnTo>
                        <a:pt x="2783" y="1507"/>
                      </a:lnTo>
                      <a:lnTo>
                        <a:pt x="2825" y="1633"/>
                      </a:lnTo>
                      <a:lnTo>
                        <a:pt x="2783" y="1695"/>
                      </a:lnTo>
                      <a:lnTo>
                        <a:pt x="2762" y="1591"/>
                      </a:lnTo>
                      <a:lnTo>
                        <a:pt x="2721" y="1486"/>
                      </a:lnTo>
                      <a:lnTo>
                        <a:pt x="2532" y="1507"/>
                      </a:lnTo>
                      <a:lnTo>
                        <a:pt x="2323" y="1570"/>
                      </a:lnTo>
                      <a:lnTo>
                        <a:pt x="2260" y="1612"/>
                      </a:lnTo>
                      <a:lnTo>
                        <a:pt x="2197" y="1633"/>
                      </a:lnTo>
                      <a:lnTo>
                        <a:pt x="2156" y="1695"/>
                      </a:lnTo>
                      <a:lnTo>
                        <a:pt x="2218" y="1842"/>
                      </a:lnTo>
                      <a:lnTo>
                        <a:pt x="2260" y="1905"/>
                      </a:lnTo>
                      <a:lnTo>
                        <a:pt x="2260" y="1946"/>
                      </a:lnTo>
                      <a:lnTo>
                        <a:pt x="2218" y="1988"/>
                      </a:lnTo>
                      <a:lnTo>
                        <a:pt x="2135" y="2093"/>
                      </a:lnTo>
                      <a:lnTo>
                        <a:pt x="2093" y="2051"/>
                      </a:lnTo>
                      <a:lnTo>
                        <a:pt x="2093" y="2009"/>
                      </a:lnTo>
                      <a:lnTo>
                        <a:pt x="2135" y="1946"/>
                      </a:lnTo>
                      <a:lnTo>
                        <a:pt x="2135" y="1884"/>
                      </a:lnTo>
                      <a:lnTo>
                        <a:pt x="2051" y="1884"/>
                      </a:lnTo>
                      <a:lnTo>
                        <a:pt x="1946" y="2009"/>
                      </a:lnTo>
                      <a:lnTo>
                        <a:pt x="1884" y="2051"/>
                      </a:lnTo>
                      <a:lnTo>
                        <a:pt x="1884" y="2135"/>
                      </a:lnTo>
                      <a:lnTo>
                        <a:pt x="1946" y="2156"/>
                      </a:lnTo>
                      <a:lnTo>
                        <a:pt x="1905" y="2218"/>
                      </a:lnTo>
                      <a:lnTo>
                        <a:pt x="1842" y="2323"/>
                      </a:lnTo>
                      <a:lnTo>
                        <a:pt x="1716" y="2323"/>
                      </a:lnTo>
                      <a:lnTo>
                        <a:pt x="1632" y="2365"/>
                      </a:lnTo>
                      <a:lnTo>
                        <a:pt x="1612" y="2449"/>
                      </a:lnTo>
                      <a:lnTo>
                        <a:pt x="1507" y="2470"/>
                      </a:lnTo>
                      <a:lnTo>
                        <a:pt x="1465" y="2553"/>
                      </a:lnTo>
                      <a:lnTo>
                        <a:pt x="1423" y="2721"/>
                      </a:lnTo>
                      <a:lnTo>
                        <a:pt x="1465" y="2742"/>
                      </a:lnTo>
                      <a:lnTo>
                        <a:pt x="1528" y="2742"/>
                      </a:lnTo>
                      <a:lnTo>
                        <a:pt x="1465" y="2825"/>
                      </a:lnTo>
                      <a:lnTo>
                        <a:pt x="1277" y="2825"/>
                      </a:lnTo>
                      <a:lnTo>
                        <a:pt x="1214" y="2867"/>
                      </a:lnTo>
                      <a:lnTo>
                        <a:pt x="1193" y="3034"/>
                      </a:lnTo>
                      <a:lnTo>
                        <a:pt x="1214" y="3097"/>
                      </a:lnTo>
                      <a:lnTo>
                        <a:pt x="1277" y="3097"/>
                      </a:lnTo>
                      <a:lnTo>
                        <a:pt x="1360" y="3076"/>
                      </a:lnTo>
                      <a:lnTo>
                        <a:pt x="1381" y="3139"/>
                      </a:lnTo>
                      <a:lnTo>
                        <a:pt x="1360" y="3181"/>
                      </a:lnTo>
                      <a:lnTo>
                        <a:pt x="1360" y="3286"/>
                      </a:lnTo>
                      <a:lnTo>
                        <a:pt x="1277" y="3348"/>
                      </a:lnTo>
                      <a:lnTo>
                        <a:pt x="1193" y="3306"/>
                      </a:lnTo>
                      <a:lnTo>
                        <a:pt x="1068" y="3286"/>
                      </a:lnTo>
                      <a:lnTo>
                        <a:pt x="942" y="3348"/>
                      </a:lnTo>
                      <a:lnTo>
                        <a:pt x="900" y="3411"/>
                      </a:lnTo>
                      <a:lnTo>
                        <a:pt x="900" y="3495"/>
                      </a:lnTo>
                      <a:lnTo>
                        <a:pt x="858" y="3599"/>
                      </a:lnTo>
                      <a:lnTo>
                        <a:pt x="754" y="3683"/>
                      </a:lnTo>
                      <a:lnTo>
                        <a:pt x="670" y="3620"/>
                      </a:lnTo>
                      <a:lnTo>
                        <a:pt x="628" y="3558"/>
                      </a:lnTo>
                      <a:lnTo>
                        <a:pt x="586" y="3474"/>
                      </a:lnTo>
                      <a:lnTo>
                        <a:pt x="544" y="3495"/>
                      </a:lnTo>
                      <a:lnTo>
                        <a:pt x="524" y="3662"/>
                      </a:lnTo>
                      <a:lnTo>
                        <a:pt x="544" y="3788"/>
                      </a:lnTo>
                      <a:lnTo>
                        <a:pt x="649" y="3871"/>
                      </a:lnTo>
                      <a:lnTo>
                        <a:pt x="733" y="3830"/>
                      </a:lnTo>
                      <a:lnTo>
                        <a:pt x="754" y="3871"/>
                      </a:lnTo>
                      <a:lnTo>
                        <a:pt x="754" y="3934"/>
                      </a:lnTo>
                      <a:lnTo>
                        <a:pt x="691" y="4081"/>
                      </a:lnTo>
                      <a:lnTo>
                        <a:pt x="733" y="4122"/>
                      </a:lnTo>
                      <a:lnTo>
                        <a:pt x="796" y="4143"/>
                      </a:lnTo>
                      <a:lnTo>
                        <a:pt x="858" y="4081"/>
                      </a:lnTo>
                      <a:lnTo>
                        <a:pt x="900" y="4081"/>
                      </a:lnTo>
                      <a:lnTo>
                        <a:pt x="963" y="4102"/>
                      </a:lnTo>
                      <a:lnTo>
                        <a:pt x="1068" y="4102"/>
                      </a:lnTo>
                      <a:lnTo>
                        <a:pt x="1151" y="4039"/>
                      </a:lnTo>
                      <a:lnTo>
                        <a:pt x="1172" y="4081"/>
                      </a:lnTo>
                      <a:lnTo>
                        <a:pt x="1109" y="4143"/>
                      </a:lnTo>
                      <a:lnTo>
                        <a:pt x="1047" y="4185"/>
                      </a:lnTo>
                      <a:lnTo>
                        <a:pt x="900" y="4185"/>
                      </a:lnTo>
                      <a:lnTo>
                        <a:pt x="858" y="4248"/>
                      </a:lnTo>
                      <a:lnTo>
                        <a:pt x="775" y="4227"/>
                      </a:lnTo>
                      <a:lnTo>
                        <a:pt x="733" y="4311"/>
                      </a:lnTo>
                      <a:lnTo>
                        <a:pt x="754" y="4436"/>
                      </a:lnTo>
                      <a:lnTo>
                        <a:pt x="837" y="4499"/>
                      </a:lnTo>
                      <a:lnTo>
                        <a:pt x="900" y="4520"/>
                      </a:lnTo>
                      <a:lnTo>
                        <a:pt x="984" y="4499"/>
                      </a:lnTo>
                      <a:lnTo>
                        <a:pt x="1005" y="4520"/>
                      </a:lnTo>
                      <a:lnTo>
                        <a:pt x="984" y="4562"/>
                      </a:lnTo>
                      <a:lnTo>
                        <a:pt x="858" y="4625"/>
                      </a:lnTo>
                      <a:lnTo>
                        <a:pt x="733" y="4625"/>
                      </a:lnTo>
                      <a:lnTo>
                        <a:pt x="649" y="4666"/>
                      </a:lnTo>
                      <a:lnTo>
                        <a:pt x="649" y="4729"/>
                      </a:lnTo>
                      <a:lnTo>
                        <a:pt x="691" y="4771"/>
                      </a:lnTo>
                      <a:lnTo>
                        <a:pt x="796" y="4750"/>
                      </a:lnTo>
                      <a:lnTo>
                        <a:pt x="900" y="4750"/>
                      </a:lnTo>
                      <a:lnTo>
                        <a:pt x="900" y="4813"/>
                      </a:lnTo>
                      <a:lnTo>
                        <a:pt x="837" y="4834"/>
                      </a:lnTo>
                      <a:lnTo>
                        <a:pt x="733" y="4855"/>
                      </a:lnTo>
                      <a:lnTo>
                        <a:pt x="733" y="4897"/>
                      </a:lnTo>
                      <a:lnTo>
                        <a:pt x="754" y="4938"/>
                      </a:lnTo>
                      <a:lnTo>
                        <a:pt x="879" y="4959"/>
                      </a:lnTo>
                      <a:lnTo>
                        <a:pt x="984" y="5043"/>
                      </a:lnTo>
                      <a:lnTo>
                        <a:pt x="984" y="5085"/>
                      </a:lnTo>
                      <a:lnTo>
                        <a:pt x="858" y="5085"/>
                      </a:lnTo>
                      <a:lnTo>
                        <a:pt x="754" y="5043"/>
                      </a:lnTo>
                      <a:lnTo>
                        <a:pt x="649" y="5043"/>
                      </a:lnTo>
                      <a:lnTo>
                        <a:pt x="565" y="5085"/>
                      </a:lnTo>
                      <a:lnTo>
                        <a:pt x="544" y="5169"/>
                      </a:lnTo>
                      <a:lnTo>
                        <a:pt x="482" y="5210"/>
                      </a:lnTo>
                      <a:lnTo>
                        <a:pt x="482" y="5273"/>
                      </a:lnTo>
                      <a:lnTo>
                        <a:pt x="544" y="5315"/>
                      </a:lnTo>
                      <a:lnTo>
                        <a:pt x="524" y="5378"/>
                      </a:lnTo>
                      <a:lnTo>
                        <a:pt x="461" y="5399"/>
                      </a:lnTo>
                      <a:lnTo>
                        <a:pt x="419" y="5399"/>
                      </a:lnTo>
                      <a:lnTo>
                        <a:pt x="335" y="5483"/>
                      </a:lnTo>
                      <a:lnTo>
                        <a:pt x="314" y="5566"/>
                      </a:lnTo>
                      <a:lnTo>
                        <a:pt x="335" y="5608"/>
                      </a:lnTo>
                      <a:lnTo>
                        <a:pt x="314" y="5671"/>
                      </a:lnTo>
                      <a:lnTo>
                        <a:pt x="210" y="5692"/>
                      </a:lnTo>
                      <a:lnTo>
                        <a:pt x="210" y="5713"/>
                      </a:lnTo>
                      <a:lnTo>
                        <a:pt x="335" y="5838"/>
                      </a:lnTo>
                      <a:lnTo>
                        <a:pt x="440" y="5901"/>
                      </a:lnTo>
                      <a:lnTo>
                        <a:pt x="482" y="5880"/>
                      </a:lnTo>
                      <a:lnTo>
                        <a:pt x="524" y="5796"/>
                      </a:lnTo>
                      <a:lnTo>
                        <a:pt x="586" y="5734"/>
                      </a:lnTo>
                      <a:lnTo>
                        <a:pt x="754" y="5629"/>
                      </a:lnTo>
                      <a:lnTo>
                        <a:pt x="858" y="5587"/>
                      </a:lnTo>
                      <a:lnTo>
                        <a:pt x="858" y="5629"/>
                      </a:lnTo>
                      <a:lnTo>
                        <a:pt x="837" y="5629"/>
                      </a:lnTo>
                      <a:lnTo>
                        <a:pt x="796" y="5713"/>
                      </a:lnTo>
                      <a:lnTo>
                        <a:pt x="649" y="5817"/>
                      </a:lnTo>
                      <a:lnTo>
                        <a:pt x="586" y="5922"/>
                      </a:lnTo>
                      <a:lnTo>
                        <a:pt x="565" y="6027"/>
                      </a:lnTo>
                      <a:lnTo>
                        <a:pt x="586" y="6131"/>
                      </a:lnTo>
                      <a:lnTo>
                        <a:pt x="565" y="6194"/>
                      </a:lnTo>
                      <a:lnTo>
                        <a:pt x="565" y="6236"/>
                      </a:lnTo>
                      <a:lnTo>
                        <a:pt x="754" y="6236"/>
                      </a:lnTo>
                      <a:lnTo>
                        <a:pt x="837" y="6194"/>
                      </a:lnTo>
                      <a:lnTo>
                        <a:pt x="837" y="6257"/>
                      </a:lnTo>
                      <a:lnTo>
                        <a:pt x="775" y="6299"/>
                      </a:lnTo>
                      <a:lnTo>
                        <a:pt x="586" y="6299"/>
                      </a:lnTo>
                      <a:lnTo>
                        <a:pt x="524" y="6340"/>
                      </a:lnTo>
                      <a:lnTo>
                        <a:pt x="356" y="6445"/>
                      </a:lnTo>
                      <a:lnTo>
                        <a:pt x="356" y="6571"/>
                      </a:lnTo>
                      <a:lnTo>
                        <a:pt x="335" y="6654"/>
                      </a:lnTo>
                      <a:lnTo>
                        <a:pt x="356" y="6759"/>
                      </a:lnTo>
                      <a:lnTo>
                        <a:pt x="461" y="6759"/>
                      </a:lnTo>
                      <a:lnTo>
                        <a:pt x="524" y="6822"/>
                      </a:lnTo>
                      <a:lnTo>
                        <a:pt x="482" y="6863"/>
                      </a:lnTo>
                      <a:lnTo>
                        <a:pt x="377" y="6863"/>
                      </a:lnTo>
                      <a:lnTo>
                        <a:pt x="252" y="6884"/>
                      </a:lnTo>
                      <a:lnTo>
                        <a:pt x="147" y="7052"/>
                      </a:lnTo>
                      <a:lnTo>
                        <a:pt x="147" y="7177"/>
                      </a:lnTo>
                      <a:lnTo>
                        <a:pt x="210" y="7240"/>
                      </a:lnTo>
                      <a:lnTo>
                        <a:pt x="272" y="7198"/>
                      </a:lnTo>
                      <a:lnTo>
                        <a:pt x="440" y="7135"/>
                      </a:lnTo>
                      <a:lnTo>
                        <a:pt x="461" y="7177"/>
                      </a:lnTo>
                      <a:lnTo>
                        <a:pt x="356" y="7261"/>
                      </a:lnTo>
                      <a:lnTo>
                        <a:pt x="335" y="7366"/>
                      </a:lnTo>
                      <a:lnTo>
                        <a:pt x="377" y="7366"/>
                      </a:lnTo>
                      <a:lnTo>
                        <a:pt x="461" y="7282"/>
                      </a:lnTo>
                      <a:lnTo>
                        <a:pt x="544" y="7261"/>
                      </a:lnTo>
                      <a:lnTo>
                        <a:pt x="565" y="7303"/>
                      </a:lnTo>
                      <a:lnTo>
                        <a:pt x="482" y="7387"/>
                      </a:lnTo>
                      <a:lnTo>
                        <a:pt x="461" y="7470"/>
                      </a:lnTo>
                      <a:lnTo>
                        <a:pt x="544" y="7554"/>
                      </a:lnTo>
                      <a:lnTo>
                        <a:pt x="649" y="7554"/>
                      </a:lnTo>
                      <a:lnTo>
                        <a:pt x="565" y="7575"/>
                      </a:lnTo>
                      <a:lnTo>
                        <a:pt x="482" y="7575"/>
                      </a:lnTo>
                      <a:lnTo>
                        <a:pt x="419" y="7659"/>
                      </a:lnTo>
                      <a:lnTo>
                        <a:pt x="419" y="7721"/>
                      </a:lnTo>
                      <a:lnTo>
                        <a:pt x="461" y="7826"/>
                      </a:lnTo>
                      <a:lnTo>
                        <a:pt x="419" y="7889"/>
                      </a:lnTo>
                      <a:lnTo>
                        <a:pt x="356" y="7868"/>
                      </a:lnTo>
                      <a:lnTo>
                        <a:pt x="252" y="7889"/>
                      </a:lnTo>
                      <a:lnTo>
                        <a:pt x="168" y="7826"/>
                      </a:lnTo>
                      <a:lnTo>
                        <a:pt x="105" y="7826"/>
                      </a:lnTo>
                      <a:lnTo>
                        <a:pt x="0" y="7972"/>
                      </a:lnTo>
                      <a:lnTo>
                        <a:pt x="0" y="8077"/>
                      </a:lnTo>
                      <a:lnTo>
                        <a:pt x="168" y="8265"/>
                      </a:lnTo>
                      <a:lnTo>
                        <a:pt x="147" y="8391"/>
                      </a:lnTo>
                      <a:lnTo>
                        <a:pt x="168" y="8496"/>
                      </a:lnTo>
                      <a:lnTo>
                        <a:pt x="335" y="8621"/>
                      </a:lnTo>
                      <a:lnTo>
                        <a:pt x="335" y="8705"/>
                      </a:lnTo>
                      <a:lnTo>
                        <a:pt x="482" y="8830"/>
                      </a:lnTo>
                      <a:lnTo>
                        <a:pt x="586" y="8872"/>
                      </a:lnTo>
                      <a:lnTo>
                        <a:pt x="649" y="8851"/>
                      </a:lnTo>
                      <a:lnTo>
                        <a:pt x="733" y="8830"/>
                      </a:lnTo>
                      <a:lnTo>
                        <a:pt x="837" y="8663"/>
                      </a:lnTo>
                      <a:lnTo>
                        <a:pt x="796" y="8516"/>
                      </a:lnTo>
                      <a:lnTo>
                        <a:pt x="837" y="8412"/>
                      </a:lnTo>
                      <a:lnTo>
                        <a:pt x="900" y="8307"/>
                      </a:lnTo>
                      <a:lnTo>
                        <a:pt x="858" y="8433"/>
                      </a:lnTo>
                      <a:lnTo>
                        <a:pt x="858" y="8516"/>
                      </a:lnTo>
                      <a:lnTo>
                        <a:pt x="900" y="8600"/>
                      </a:lnTo>
                      <a:lnTo>
                        <a:pt x="963" y="8747"/>
                      </a:lnTo>
                      <a:lnTo>
                        <a:pt x="1047" y="8788"/>
                      </a:lnTo>
                      <a:lnTo>
                        <a:pt x="1109" y="8726"/>
                      </a:lnTo>
                      <a:lnTo>
                        <a:pt x="1109" y="8642"/>
                      </a:lnTo>
                      <a:lnTo>
                        <a:pt x="1172" y="8537"/>
                      </a:lnTo>
                      <a:lnTo>
                        <a:pt x="1193" y="8600"/>
                      </a:lnTo>
                      <a:lnTo>
                        <a:pt x="1172" y="8642"/>
                      </a:lnTo>
                      <a:lnTo>
                        <a:pt x="1172" y="8747"/>
                      </a:lnTo>
                      <a:lnTo>
                        <a:pt x="1277" y="8935"/>
                      </a:lnTo>
                      <a:lnTo>
                        <a:pt x="1402" y="9019"/>
                      </a:lnTo>
                      <a:lnTo>
                        <a:pt x="1507" y="9019"/>
                      </a:lnTo>
                      <a:lnTo>
                        <a:pt x="1591" y="8956"/>
                      </a:lnTo>
                      <a:lnTo>
                        <a:pt x="1632" y="8998"/>
                      </a:lnTo>
                      <a:lnTo>
                        <a:pt x="1612" y="9040"/>
                      </a:lnTo>
                      <a:lnTo>
                        <a:pt x="1570" y="9040"/>
                      </a:lnTo>
                      <a:lnTo>
                        <a:pt x="1528" y="9123"/>
                      </a:lnTo>
                      <a:lnTo>
                        <a:pt x="1444" y="9165"/>
                      </a:lnTo>
                      <a:lnTo>
                        <a:pt x="1423" y="9249"/>
                      </a:lnTo>
                      <a:lnTo>
                        <a:pt x="1528" y="9332"/>
                      </a:lnTo>
                      <a:lnTo>
                        <a:pt x="1528" y="9416"/>
                      </a:lnTo>
                      <a:lnTo>
                        <a:pt x="1444" y="9416"/>
                      </a:lnTo>
                      <a:lnTo>
                        <a:pt x="1381" y="9374"/>
                      </a:lnTo>
                      <a:lnTo>
                        <a:pt x="1381" y="9458"/>
                      </a:lnTo>
                      <a:lnTo>
                        <a:pt x="1423" y="9521"/>
                      </a:lnTo>
                      <a:lnTo>
                        <a:pt x="1612" y="9542"/>
                      </a:lnTo>
                      <a:lnTo>
                        <a:pt x="1716" y="9584"/>
                      </a:lnTo>
                      <a:lnTo>
                        <a:pt x="1821" y="9563"/>
                      </a:lnTo>
                      <a:lnTo>
                        <a:pt x="1967" y="9604"/>
                      </a:lnTo>
                      <a:lnTo>
                        <a:pt x="1967" y="9521"/>
                      </a:lnTo>
                      <a:lnTo>
                        <a:pt x="2051" y="9542"/>
                      </a:lnTo>
                      <a:lnTo>
                        <a:pt x="2072" y="9625"/>
                      </a:lnTo>
                      <a:lnTo>
                        <a:pt x="2135" y="9772"/>
                      </a:lnTo>
                      <a:lnTo>
                        <a:pt x="2218" y="9856"/>
                      </a:lnTo>
                      <a:lnTo>
                        <a:pt x="2281" y="9856"/>
                      </a:lnTo>
                      <a:lnTo>
                        <a:pt x="2365" y="9751"/>
                      </a:lnTo>
                      <a:lnTo>
                        <a:pt x="2344" y="9625"/>
                      </a:lnTo>
                      <a:lnTo>
                        <a:pt x="2177" y="9542"/>
                      </a:lnTo>
                      <a:lnTo>
                        <a:pt x="2135" y="9521"/>
                      </a:lnTo>
                      <a:lnTo>
                        <a:pt x="2177" y="9479"/>
                      </a:lnTo>
                      <a:lnTo>
                        <a:pt x="2260" y="9521"/>
                      </a:lnTo>
                      <a:lnTo>
                        <a:pt x="2365" y="9584"/>
                      </a:lnTo>
                      <a:lnTo>
                        <a:pt x="2428" y="9667"/>
                      </a:lnTo>
                      <a:lnTo>
                        <a:pt x="2469" y="9772"/>
                      </a:lnTo>
                      <a:lnTo>
                        <a:pt x="2532" y="9772"/>
                      </a:lnTo>
                      <a:lnTo>
                        <a:pt x="2553" y="9667"/>
                      </a:lnTo>
                      <a:lnTo>
                        <a:pt x="2595" y="9646"/>
                      </a:lnTo>
                      <a:lnTo>
                        <a:pt x="2679" y="9751"/>
                      </a:lnTo>
                      <a:lnTo>
                        <a:pt x="2804" y="9793"/>
                      </a:lnTo>
                      <a:lnTo>
                        <a:pt x="2888" y="9793"/>
                      </a:lnTo>
                      <a:lnTo>
                        <a:pt x="2888" y="9730"/>
                      </a:lnTo>
                      <a:lnTo>
                        <a:pt x="2783" y="9646"/>
                      </a:lnTo>
                      <a:lnTo>
                        <a:pt x="2783" y="9584"/>
                      </a:lnTo>
                      <a:lnTo>
                        <a:pt x="2846" y="9563"/>
                      </a:lnTo>
                      <a:lnTo>
                        <a:pt x="2951" y="9604"/>
                      </a:lnTo>
                      <a:lnTo>
                        <a:pt x="2993" y="9667"/>
                      </a:lnTo>
                      <a:lnTo>
                        <a:pt x="3013" y="9667"/>
                      </a:lnTo>
                      <a:lnTo>
                        <a:pt x="3055" y="9772"/>
                      </a:lnTo>
                      <a:lnTo>
                        <a:pt x="3118" y="9814"/>
                      </a:lnTo>
                      <a:lnTo>
                        <a:pt x="3181" y="9793"/>
                      </a:lnTo>
                      <a:lnTo>
                        <a:pt x="3202" y="9688"/>
                      </a:lnTo>
                      <a:lnTo>
                        <a:pt x="3160" y="9604"/>
                      </a:lnTo>
                      <a:lnTo>
                        <a:pt x="3076" y="9604"/>
                      </a:lnTo>
                      <a:lnTo>
                        <a:pt x="3013" y="9563"/>
                      </a:lnTo>
                      <a:lnTo>
                        <a:pt x="3055" y="9500"/>
                      </a:lnTo>
                      <a:lnTo>
                        <a:pt x="3097" y="9542"/>
                      </a:lnTo>
                      <a:lnTo>
                        <a:pt x="3160" y="9542"/>
                      </a:lnTo>
                      <a:lnTo>
                        <a:pt x="3223" y="9437"/>
                      </a:lnTo>
                      <a:lnTo>
                        <a:pt x="3265" y="9353"/>
                      </a:lnTo>
                      <a:lnTo>
                        <a:pt x="3265" y="9312"/>
                      </a:lnTo>
                      <a:lnTo>
                        <a:pt x="3118" y="9207"/>
                      </a:lnTo>
                      <a:lnTo>
                        <a:pt x="3055" y="9228"/>
                      </a:lnTo>
                      <a:lnTo>
                        <a:pt x="2951" y="9207"/>
                      </a:lnTo>
                      <a:lnTo>
                        <a:pt x="2867" y="9040"/>
                      </a:lnTo>
                      <a:lnTo>
                        <a:pt x="2762" y="9040"/>
                      </a:lnTo>
                      <a:lnTo>
                        <a:pt x="2574" y="8872"/>
                      </a:lnTo>
                      <a:lnTo>
                        <a:pt x="2490" y="8788"/>
                      </a:lnTo>
                      <a:lnTo>
                        <a:pt x="2365" y="8788"/>
                      </a:lnTo>
                      <a:lnTo>
                        <a:pt x="2239" y="8516"/>
                      </a:lnTo>
                      <a:lnTo>
                        <a:pt x="2030" y="8286"/>
                      </a:lnTo>
                      <a:lnTo>
                        <a:pt x="1946" y="8014"/>
                      </a:lnTo>
                      <a:lnTo>
                        <a:pt x="1842" y="7847"/>
                      </a:lnTo>
                      <a:lnTo>
                        <a:pt x="1842" y="7554"/>
                      </a:lnTo>
                      <a:lnTo>
                        <a:pt x="1758" y="7387"/>
                      </a:lnTo>
                      <a:lnTo>
                        <a:pt x="1716" y="7073"/>
                      </a:lnTo>
                      <a:lnTo>
                        <a:pt x="1695" y="7010"/>
                      </a:lnTo>
                      <a:lnTo>
                        <a:pt x="1737" y="6905"/>
                      </a:lnTo>
                      <a:lnTo>
                        <a:pt x="1737" y="6822"/>
                      </a:lnTo>
                      <a:lnTo>
                        <a:pt x="1632" y="6801"/>
                      </a:lnTo>
                      <a:lnTo>
                        <a:pt x="1549" y="6843"/>
                      </a:lnTo>
                      <a:lnTo>
                        <a:pt x="1486" y="6801"/>
                      </a:lnTo>
                      <a:lnTo>
                        <a:pt x="1507" y="6759"/>
                      </a:lnTo>
                      <a:lnTo>
                        <a:pt x="1653" y="6759"/>
                      </a:lnTo>
                      <a:lnTo>
                        <a:pt x="1800" y="6696"/>
                      </a:lnTo>
                      <a:lnTo>
                        <a:pt x="1821" y="6487"/>
                      </a:lnTo>
                      <a:lnTo>
                        <a:pt x="1800" y="6382"/>
                      </a:lnTo>
                      <a:lnTo>
                        <a:pt x="1695" y="6403"/>
                      </a:lnTo>
                      <a:lnTo>
                        <a:pt x="1591" y="6424"/>
                      </a:lnTo>
                      <a:lnTo>
                        <a:pt x="1632" y="6382"/>
                      </a:lnTo>
                      <a:lnTo>
                        <a:pt x="1800" y="6319"/>
                      </a:lnTo>
                      <a:lnTo>
                        <a:pt x="1821" y="6236"/>
                      </a:lnTo>
                      <a:lnTo>
                        <a:pt x="1779" y="6194"/>
                      </a:lnTo>
                      <a:lnTo>
                        <a:pt x="1570" y="6194"/>
                      </a:lnTo>
                      <a:lnTo>
                        <a:pt x="1423" y="6173"/>
                      </a:lnTo>
                      <a:lnTo>
                        <a:pt x="1423" y="6110"/>
                      </a:lnTo>
                      <a:lnTo>
                        <a:pt x="1507" y="6068"/>
                      </a:lnTo>
                      <a:lnTo>
                        <a:pt x="1465" y="6006"/>
                      </a:lnTo>
                      <a:lnTo>
                        <a:pt x="1465" y="5922"/>
                      </a:lnTo>
                      <a:lnTo>
                        <a:pt x="1507" y="5964"/>
                      </a:lnTo>
                      <a:lnTo>
                        <a:pt x="1570" y="6068"/>
                      </a:lnTo>
                      <a:lnTo>
                        <a:pt x="1674" y="6110"/>
                      </a:lnTo>
                      <a:lnTo>
                        <a:pt x="1821" y="6110"/>
                      </a:lnTo>
                      <a:lnTo>
                        <a:pt x="1842" y="6068"/>
                      </a:lnTo>
                      <a:lnTo>
                        <a:pt x="1925" y="6027"/>
                      </a:lnTo>
                      <a:lnTo>
                        <a:pt x="1988" y="5901"/>
                      </a:lnTo>
                      <a:lnTo>
                        <a:pt x="1988" y="5775"/>
                      </a:lnTo>
                      <a:lnTo>
                        <a:pt x="2051" y="5650"/>
                      </a:lnTo>
                      <a:lnTo>
                        <a:pt x="2093" y="5545"/>
                      </a:lnTo>
                      <a:lnTo>
                        <a:pt x="2009" y="5462"/>
                      </a:lnTo>
                      <a:lnTo>
                        <a:pt x="1946" y="5336"/>
                      </a:lnTo>
                      <a:lnTo>
                        <a:pt x="1842" y="5294"/>
                      </a:lnTo>
                      <a:lnTo>
                        <a:pt x="1779" y="5294"/>
                      </a:lnTo>
                      <a:lnTo>
                        <a:pt x="1716" y="5252"/>
                      </a:lnTo>
                      <a:lnTo>
                        <a:pt x="1800" y="5231"/>
                      </a:lnTo>
                      <a:lnTo>
                        <a:pt x="1884" y="5252"/>
                      </a:lnTo>
                      <a:lnTo>
                        <a:pt x="1946" y="5231"/>
                      </a:lnTo>
                      <a:lnTo>
                        <a:pt x="2009" y="5294"/>
                      </a:lnTo>
                      <a:lnTo>
                        <a:pt x="2009" y="5378"/>
                      </a:lnTo>
                      <a:lnTo>
                        <a:pt x="2051" y="5399"/>
                      </a:lnTo>
                      <a:lnTo>
                        <a:pt x="2114" y="5336"/>
                      </a:lnTo>
                      <a:lnTo>
                        <a:pt x="2051" y="5148"/>
                      </a:lnTo>
                      <a:lnTo>
                        <a:pt x="1925" y="4980"/>
                      </a:lnTo>
                      <a:lnTo>
                        <a:pt x="1821" y="4834"/>
                      </a:lnTo>
                      <a:lnTo>
                        <a:pt x="1842" y="4771"/>
                      </a:lnTo>
                      <a:lnTo>
                        <a:pt x="1925" y="4855"/>
                      </a:lnTo>
                      <a:lnTo>
                        <a:pt x="1946" y="4938"/>
                      </a:lnTo>
                      <a:lnTo>
                        <a:pt x="2051" y="4980"/>
                      </a:lnTo>
                      <a:lnTo>
                        <a:pt x="2156" y="5022"/>
                      </a:lnTo>
                      <a:lnTo>
                        <a:pt x="2197" y="4938"/>
                      </a:lnTo>
                      <a:lnTo>
                        <a:pt x="2197" y="4855"/>
                      </a:lnTo>
                      <a:lnTo>
                        <a:pt x="2135" y="4813"/>
                      </a:lnTo>
                      <a:lnTo>
                        <a:pt x="2135" y="4729"/>
                      </a:lnTo>
                      <a:lnTo>
                        <a:pt x="2218" y="4625"/>
                      </a:lnTo>
                      <a:lnTo>
                        <a:pt x="2218" y="4520"/>
                      </a:lnTo>
                      <a:lnTo>
                        <a:pt x="2135" y="4415"/>
                      </a:lnTo>
                      <a:lnTo>
                        <a:pt x="2009" y="4248"/>
                      </a:lnTo>
                      <a:lnTo>
                        <a:pt x="2093" y="4248"/>
                      </a:lnTo>
                      <a:lnTo>
                        <a:pt x="2197" y="4332"/>
                      </a:lnTo>
                      <a:lnTo>
                        <a:pt x="2260" y="4311"/>
                      </a:lnTo>
                      <a:lnTo>
                        <a:pt x="2323" y="4185"/>
                      </a:lnTo>
                      <a:lnTo>
                        <a:pt x="2302" y="4143"/>
                      </a:lnTo>
                      <a:lnTo>
                        <a:pt x="2218" y="4143"/>
                      </a:lnTo>
                      <a:lnTo>
                        <a:pt x="2218" y="3997"/>
                      </a:lnTo>
                      <a:lnTo>
                        <a:pt x="2302" y="3976"/>
                      </a:lnTo>
                      <a:lnTo>
                        <a:pt x="2407" y="4039"/>
                      </a:lnTo>
                      <a:lnTo>
                        <a:pt x="2553" y="4102"/>
                      </a:lnTo>
                      <a:lnTo>
                        <a:pt x="2616" y="4018"/>
                      </a:lnTo>
                      <a:lnTo>
                        <a:pt x="2532" y="3976"/>
                      </a:lnTo>
                      <a:lnTo>
                        <a:pt x="2532" y="3913"/>
                      </a:lnTo>
                      <a:lnTo>
                        <a:pt x="2616" y="3913"/>
                      </a:lnTo>
                      <a:lnTo>
                        <a:pt x="2679" y="3934"/>
                      </a:lnTo>
                      <a:lnTo>
                        <a:pt x="2762" y="3871"/>
                      </a:lnTo>
                      <a:lnTo>
                        <a:pt x="2762" y="3767"/>
                      </a:lnTo>
                      <a:lnTo>
                        <a:pt x="2741" y="3704"/>
                      </a:lnTo>
                      <a:lnTo>
                        <a:pt x="2762" y="3662"/>
                      </a:lnTo>
                      <a:lnTo>
                        <a:pt x="2930" y="3578"/>
                      </a:lnTo>
                      <a:lnTo>
                        <a:pt x="2951" y="3495"/>
                      </a:lnTo>
                      <a:lnTo>
                        <a:pt x="2846" y="3453"/>
                      </a:lnTo>
                      <a:lnTo>
                        <a:pt x="2783" y="3369"/>
                      </a:lnTo>
                      <a:lnTo>
                        <a:pt x="2846" y="3265"/>
                      </a:lnTo>
                      <a:lnTo>
                        <a:pt x="2888" y="3369"/>
                      </a:lnTo>
                      <a:lnTo>
                        <a:pt x="2972" y="3306"/>
                      </a:lnTo>
                      <a:lnTo>
                        <a:pt x="3139" y="3097"/>
                      </a:lnTo>
                      <a:lnTo>
                        <a:pt x="3181" y="2972"/>
                      </a:lnTo>
                      <a:lnTo>
                        <a:pt x="3265" y="2930"/>
                      </a:lnTo>
                      <a:lnTo>
                        <a:pt x="3285" y="2783"/>
                      </a:lnTo>
                      <a:lnTo>
                        <a:pt x="3453" y="2679"/>
                      </a:lnTo>
                      <a:lnTo>
                        <a:pt x="3516" y="2532"/>
                      </a:lnTo>
                      <a:lnTo>
                        <a:pt x="3599" y="2323"/>
                      </a:lnTo>
                      <a:lnTo>
                        <a:pt x="3683" y="2323"/>
                      </a:lnTo>
                      <a:lnTo>
                        <a:pt x="3892" y="2156"/>
                      </a:lnTo>
                      <a:lnTo>
                        <a:pt x="4122" y="1905"/>
                      </a:lnTo>
                      <a:lnTo>
                        <a:pt x="4311" y="1737"/>
                      </a:lnTo>
                      <a:lnTo>
                        <a:pt x="4394" y="1737"/>
                      </a:lnTo>
                      <a:lnTo>
                        <a:pt x="4541" y="1612"/>
                      </a:lnTo>
                      <a:lnTo>
                        <a:pt x="4729" y="1570"/>
                      </a:lnTo>
                      <a:lnTo>
                        <a:pt x="4834" y="1486"/>
                      </a:lnTo>
                      <a:lnTo>
                        <a:pt x="4980" y="1277"/>
                      </a:lnTo>
                      <a:lnTo>
                        <a:pt x="5064" y="1214"/>
                      </a:lnTo>
                      <a:lnTo>
                        <a:pt x="5127" y="1214"/>
                      </a:lnTo>
                      <a:lnTo>
                        <a:pt x="5190" y="1193"/>
                      </a:lnTo>
                      <a:lnTo>
                        <a:pt x="5190" y="1109"/>
                      </a:lnTo>
                      <a:lnTo>
                        <a:pt x="5169" y="1068"/>
                      </a:lnTo>
                      <a:lnTo>
                        <a:pt x="5231" y="963"/>
                      </a:lnTo>
                      <a:lnTo>
                        <a:pt x="5190" y="858"/>
                      </a:lnTo>
                      <a:lnTo>
                        <a:pt x="5190" y="691"/>
                      </a:lnTo>
                      <a:lnTo>
                        <a:pt x="5169" y="670"/>
                      </a:lnTo>
                      <a:lnTo>
                        <a:pt x="5085" y="670"/>
                      </a:lnTo>
                      <a:lnTo>
                        <a:pt x="5085" y="524"/>
                      </a:lnTo>
                      <a:lnTo>
                        <a:pt x="5148" y="377"/>
                      </a:lnTo>
                      <a:lnTo>
                        <a:pt x="5127" y="335"/>
                      </a:lnTo>
                      <a:lnTo>
                        <a:pt x="5022" y="314"/>
                      </a:lnTo>
                      <a:lnTo>
                        <a:pt x="4959" y="252"/>
                      </a:lnTo>
                      <a:lnTo>
                        <a:pt x="4855" y="231"/>
                      </a:lnTo>
                      <a:lnTo>
                        <a:pt x="4813" y="147"/>
                      </a:lnTo>
                      <a:lnTo>
                        <a:pt x="4813" y="42"/>
                      </a:lnTo>
                      <a:lnTo>
                        <a:pt x="4750" y="1"/>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978" name="Google Shape;3596;p79">
                  <a:extLst>
                    <a:ext uri="{FF2B5EF4-FFF2-40B4-BE49-F238E27FC236}">
                      <a16:creationId xmlns:a16="http://schemas.microsoft.com/office/drawing/2014/main" id="{1DAC0667-C009-EF3E-C06A-AC62CE5B79BA}"/>
                    </a:ext>
                  </a:extLst>
                </p:cNvPr>
                <p:cNvSpPr/>
                <p:nvPr/>
              </p:nvSpPr>
              <p:spPr>
                <a:xfrm>
                  <a:off x="4015475" y="1586100"/>
                  <a:ext cx="1901975" cy="1017450"/>
                </a:xfrm>
                <a:custGeom>
                  <a:avLst/>
                  <a:gdLst/>
                  <a:ahLst/>
                  <a:cxnLst/>
                  <a:rect l="l" t="t" r="r" b="b"/>
                  <a:pathLst>
                    <a:path w="76079" h="40698" extrusionOk="0">
                      <a:moveTo>
                        <a:pt x="27578" y="1"/>
                      </a:moveTo>
                      <a:lnTo>
                        <a:pt x="27431" y="126"/>
                      </a:lnTo>
                      <a:lnTo>
                        <a:pt x="27389" y="231"/>
                      </a:lnTo>
                      <a:lnTo>
                        <a:pt x="27285" y="273"/>
                      </a:lnTo>
                      <a:lnTo>
                        <a:pt x="27368" y="377"/>
                      </a:lnTo>
                      <a:lnTo>
                        <a:pt x="27264" y="482"/>
                      </a:lnTo>
                      <a:lnTo>
                        <a:pt x="27243" y="649"/>
                      </a:lnTo>
                      <a:lnTo>
                        <a:pt x="27285" y="796"/>
                      </a:lnTo>
                      <a:lnTo>
                        <a:pt x="27159" y="921"/>
                      </a:lnTo>
                      <a:lnTo>
                        <a:pt x="27138" y="1444"/>
                      </a:lnTo>
                      <a:lnTo>
                        <a:pt x="27264" y="1570"/>
                      </a:lnTo>
                      <a:lnTo>
                        <a:pt x="27264" y="1695"/>
                      </a:lnTo>
                      <a:lnTo>
                        <a:pt x="27159" y="1695"/>
                      </a:lnTo>
                      <a:lnTo>
                        <a:pt x="27180" y="1842"/>
                      </a:lnTo>
                      <a:lnTo>
                        <a:pt x="27285" y="1967"/>
                      </a:lnTo>
                      <a:lnTo>
                        <a:pt x="27389" y="1967"/>
                      </a:lnTo>
                      <a:lnTo>
                        <a:pt x="27536" y="2156"/>
                      </a:lnTo>
                      <a:lnTo>
                        <a:pt x="27682" y="2177"/>
                      </a:lnTo>
                      <a:lnTo>
                        <a:pt x="27536" y="2281"/>
                      </a:lnTo>
                      <a:lnTo>
                        <a:pt x="27578" y="2407"/>
                      </a:lnTo>
                      <a:lnTo>
                        <a:pt x="27578" y="2491"/>
                      </a:lnTo>
                      <a:lnTo>
                        <a:pt x="27787" y="2511"/>
                      </a:lnTo>
                      <a:lnTo>
                        <a:pt x="27912" y="2470"/>
                      </a:lnTo>
                      <a:lnTo>
                        <a:pt x="28101" y="2532"/>
                      </a:lnTo>
                      <a:lnTo>
                        <a:pt x="28289" y="2532"/>
                      </a:lnTo>
                      <a:lnTo>
                        <a:pt x="28331" y="2616"/>
                      </a:lnTo>
                      <a:lnTo>
                        <a:pt x="28226" y="2700"/>
                      </a:lnTo>
                      <a:lnTo>
                        <a:pt x="28122" y="2679"/>
                      </a:lnTo>
                      <a:lnTo>
                        <a:pt x="28059" y="2700"/>
                      </a:lnTo>
                      <a:lnTo>
                        <a:pt x="27933" y="2616"/>
                      </a:lnTo>
                      <a:lnTo>
                        <a:pt x="27661" y="2721"/>
                      </a:lnTo>
                      <a:lnTo>
                        <a:pt x="27578" y="2679"/>
                      </a:lnTo>
                      <a:lnTo>
                        <a:pt x="27473" y="2721"/>
                      </a:lnTo>
                      <a:lnTo>
                        <a:pt x="27368" y="2700"/>
                      </a:lnTo>
                      <a:lnTo>
                        <a:pt x="27264" y="2700"/>
                      </a:lnTo>
                      <a:lnTo>
                        <a:pt x="27201" y="2783"/>
                      </a:lnTo>
                      <a:lnTo>
                        <a:pt x="26950" y="2783"/>
                      </a:lnTo>
                      <a:lnTo>
                        <a:pt x="26887" y="2888"/>
                      </a:lnTo>
                      <a:lnTo>
                        <a:pt x="26908" y="2930"/>
                      </a:lnTo>
                      <a:lnTo>
                        <a:pt x="27034" y="2951"/>
                      </a:lnTo>
                      <a:lnTo>
                        <a:pt x="27054" y="3055"/>
                      </a:lnTo>
                      <a:lnTo>
                        <a:pt x="27201" y="3035"/>
                      </a:lnTo>
                      <a:lnTo>
                        <a:pt x="27264" y="3097"/>
                      </a:lnTo>
                      <a:lnTo>
                        <a:pt x="27410" y="3014"/>
                      </a:lnTo>
                      <a:lnTo>
                        <a:pt x="27515" y="3160"/>
                      </a:lnTo>
                      <a:lnTo>
                        <a:pt x="27661" y="3265"/>
                      </a:lnTo>
                      <a:lnTo>
                        <a:pt x="27787" y="3516"/>
                      </a:lnTo>
                      <a:lnTo>
                        <a:pt x="27682" y="3746"/>
                      </a:lnTo>
                      <a:lnTo>
                        <a:pt x="27410" y="4018"/>
                      </a:lnTo>
                      <a:lnTo>
                        <a:pt x="27515" y="3746"/>
                      </a:lnTo>
                      <a:lnTo>
                        <a:pt x="27431" y="3662"/>
                      </a:lnTo>
                      <a:lnTo>
                        <a:pt x="27431" y="3495"/>
                      </a:lnTo>
                      <a:lnTo>
                        <a:pt x="27243" y="3453"/>
                      </a:lnTo>
                      <a:lnTo>
                        <a:pt x="27180" y="3432"/>
                      </a:lnTo>
                      <a:lnTo>
                        <a:pt x="27180" y="3348"/>
                      </a:lnTo>
                      <a:lnTo>
                        <a:pt x="27117" y="3327"/>
                      </a:lnTo>
                      <a:lnTo>
                        <a:pt x="27013" y="3411"/>
                      </a:lnTo>
                      <a:lnTo>
                        <a:pt x="26845" y="3411"/>
                      </a:lnTo>
                      <a:lnTo>
                        <a:pt x="26720" y="3537"/>
                      </a:lnTo>
                      <a:lnTo>
                        <a:pt x="26845" y="3599"/>
                      </a:lnTo>
                      <a:lnTo>
                        <a:pt x="26803" y="3662"/>
                      </a:lnTo>
                      <a:lnTo>
                        <a:pt x="26657" y="3662"/>
                      </a:lnTo>
                      <a:lnTo>
                        <a:pt x="26741" y="3767"/>
                      </a:lnTo>
                      <a:lnTo>
                        <a:pt x="26720" y="3851"/>
                      </a:lnTo>
                      <a:lnTo>
                        <a:pt x="26552" y="3976"/>
                      </a:lnTo>
                      <a:lnTo>
                        <a:pt x="26531" y="3851"/>
                      </a:lnTo>
                      <a:lnTo>
                        <a:pt x="26490" y="3851"/>
                      </a:lnTo>
                      <a:lnTo>
                        <a:pt x="26406" y="3913"/>
                      </a:lnTo>
                      <a:lnTo>
                        <a:pt x="26448" y="4039"/>
                      </a:lnTo>
                      <a:lnTo>
                        <a:pt x="26406" y="4164"/>
                      </a:lnTo>
                      <a:lnTo>
                        <a:pt x="26301" y="4164"/>
                      </a:lnTo>
                      <a:lnTo>
                        <a:pt x="26280" y="3976"/>
                      </a:lnTo>
                      <a:lnTo>
                        <a:pt x="26176" y="3871"/>
                      </a:lnTo>
                      <a:lnTo>
                        <a:pt x="26134" y="3934"/>
                      </a:lnTo>
                      <a:lnTo>
                        <a:pt x="26176" y="4039"/>
                      </a:lnTo>
                      <a:lnTo>
                        <a:pt x="26071" y="4227"/>
                      </a:lnTo>
                      <a:lnTo>
                        <a:pt x="26008" y="4374"/>
                      </a:lnTo>
                      <a:lnTo>
                        <a:pt x="25883" y="4290"/>
                      </a:lnTo>
                      <a:lnTo>
                        <a:pt x="25883" y="4227"/>
                      </a:lnTo>
                      <a:lnTo>
                        <a:pt x="26008" y="3955"/>
                      </a:lnTo>
                      <a:lnTo>
                        <a:pt x="25966" y="3851"/>
                      </a:lnTo>
                      <a:lnTo>
                        <a:pt x="25820" y="3830"/>
                      </a:lnTo>
                      <a:lnTo>
                        <a:pt x="25506" y="3934"/>
                      </a:lnTo>
                      <a:lnTo>
                        <a:pt x="25401" y="3871"/>
                      </a:lnTo>
                      <a:lnTo>
                        <a:pt x="25255" y="4018"/>
                      </a:lnTo>
                      <a:lnTo>
                        <a:pt x="25150" y="3976"/>
                      </a:lnTo>
                      <a:lnTo>
                        <a:pt x="25046" y="3934"/>
                      </a:lnTo>
                      <a:lnTo>
                        <a:pt x="24878" y="3955"/>
                      </a:lnTo>
                      <a:lnTo>
                        <a:pt x="25025" y="4081"/>
                      </a:lnTo>
                      <a:lnTo>
                        <a:pt x="24941" y="4164"/>
                      </a:lnTo>
                      <a:lnTo>
                        <a:pt x="24920" y="4143"/>
                      </a:lnTo>
                      <a:lnTo>
                        <a:pt x="24878" y="4081"/>
                      </a:lnTo>
                      <a:lnTo>
                        <a:pt x="24837" y="4060"/>
                      </a:lnTo>
                      <a:lnTo>
                        <a:pt x="24774" y="4164"/>
                      </a:lnTo>
                      <a:lnTo>
                        <a:pt x="24732" y="4227"/>
                      </a:lnTo>
                      <a:lnTo>
                        <a:pt x="24732" y="4478"/>
                      </a:lnTo>
                      <a:lnTo>
                        <a:pt x="24816" y="4562"/>
                      </a:lnTo>
                      <a:lnTo>
                        <a:pt x="24941" y="4436"/>
                      </a:lnTo>
                      <a:lnTo>
                        <a:pt x="25025" y="4478"/>
                      </a:lnTo>
                      <a:lnTo>
                        <a:pt x="25192" y="4353"/>
                      </a:lnTo>
                      <a:lnTo>
                        <a:pt x="25276" y="4374"/>
                      </a:lnTo>
                      <a:lnTo>
                        <a:pt x="25255" y="4478"/>
                      </a:lnTo>
                      <a:lnTo>
                        <a:pt x="24941" y="4604"/>
                      </a:lnTo>
                      <a:lnTo>
                        <a:pt x="24878" y="4750"/>
                      </a:lnTo>
                      <a:lnTo>
                        <a:pt x="24753" y="4813"/>
                      </a:lnTo>
                      <a:lnTo>
                        <a:pt x="24502" y="4855"/>
                      </a:lnTo>
                      <a:lnTo>
                        <a:pt x="24460" y="4918"/>
                      </a:lnTo>
                      <a:lnTo>
                        <a:pt x="24523" y="5001"/>
                      </a:lnTo>
                      <a:lnTo>
                        <a:pt x="24313" y="5064"/>
                      </a:lnTo>
                      <a:lnTo>
                        <a:pt x="24209" y="5001"/>
                      </a:lnTo>
                      <a:lnTo>
                        <a:pt x="24146" y="5022"/>
                      </a:lnTo>
                      <a:lnTo>
                        <a:pt x="24125" y="5127"/>
                      </a:lnTo>
                      <a:lnTo>
                        <a:pt x="24041" y="5169"/>
                      </a:lnTo>
                      <a:lnTo>
                        <a:pt x="23895" y="5211"/>
                      </a:lnTo>
                      <a:lnTo>
                        <a:pt x="23832" y="5294"/>
                      </a:lnTo>
                      <a:lnTo>
                        <a:pt x="23916" y="5399"/>
                      </a:lnTo>
                      <a:lnTo>
                        <a:pt x="23874" y="5399"/>
                      </a:lnTo>
                      <a:lnTo>
                        <a:pt x="23832" y="5504"/>
                      </a:lnTo>
                      <a:lnTo>
                        <a:pt x="23790" y="5524"/>
                      </a:lnTo>
                      <a:lnTo>
                        <a:pt x="23728" y="5441"/>
                      </a:lnTo>
                      <a:lnTo>
                        <a:pt x="23686" y="5441"/>
                      </a:lnTo>
                      <a:lnTo>
                        <a:pt x="23581" y="5608"/>
                      </a:lnTo>
                      <a:lnTo>
                        <a:pt x="23602" y="5650"/>
                      </a:lnTo>
                      <a:lnTo>
                        <a:pt x="23560" y="5713"/>
                      </a:lnTo>
                      <a:lnTo>
                        <a:pt x="23560" y="5817"/>
                      </a:lnTo>
                      <a:lnTo>
                        <a:pt x="23456" y="5943"/>
                      </a:lnTo>
                      <a:lnTo>
                        <a:pt x="23477" y="6048"/>
                      </a:lnTo>
                      <a:lnTo>
                        <a:pt x="23309" y="6110"/>
                      </a:lnTo>
                      <a:lnTo>
                        <a:pt x="23142" y="6110"/>
                      </a:lnTo>
                      <a:lnTo>
                        <a:pt x="23037" y="6173"/>
                      </a:lnTo>
                      <a:lnTo>
                        <a:pt x="23037" y="6278"/>
                      </a:lnTo>
                      <a:lnTo>
                        <a:pt x="23100" y="6278"/>
                      </a:lnTo>
                      <a:lnTo>
                        <a:pt x="23163" y="6215"/>
                      </a:lnTo>
                      <a:lnTo>
                        <a:pt x="23414" y="6257"/>
                      </a:lnTo>
                      <a:lnTo>
                        <a:pt x="23372" y="6340"/>
                      </a:lnTo>
                      <a:lnTo>
                        <a:pt x="23246" y="6320"/>
                      </a:lnTo>
                      <a:lnTo>
                        <a:pt x="23204" y="6361"/>
                      </a:lnTo>
                      <a:lnTo>
                        <a:pt x="23288" y="6445"/>
                      </a:lnTo>
                      <a:lnTo>
                        <a:pt x="23267" y="6675"/>
                      </a:lnTo>
                      <a:lnTo>
                        <a:pt x="23163" y="6759"/>
                      </a:lnTo>
                      <a:lnTo>
                        <a:pt x="23184" y="6843"/>
                      </a:lnTo>
                      <a:lnTo>
                        <a:pt x="23163" y="6947"/>
                      </a:lnTo>
                      <a:lnTo>
                        <a:pt x="23037" y="6759"/>
                      </a:lnTo>
                      <a:lnTo>
                        <a:pt x="22932" y="6780"/>
                      </a:lnTo>
                      <a:lnTo>
                        <a:pt x="22786" y="6633"/>
                      </a:lnTo>
                      <a:lnTo>
                        <a:pt x="22723" y="6592"/>
                      </a:lnTo>
                      <a:lnTo>
                        <a:pt x="22681" y="6654"/>
                      </a:lnTo>
                      <a:lnTo>
                        <a:pt x="22765" y="6738"/>
                      </a:lnTo>
                      <a:lnTo>
                        <a:pt x="22765" y="6843"/>
                      </a:lnTo>
                      <a:lnTo>
                        <a:pt x="22723" y="6905"/>
                      </a:lnTo>
                      <a:lnTo>
                        <a:pt x="22786" y="7010"/>
                      </a:lnTo>
                      <a:lnTo>
                        <a:pt x="22891" y="6968"/>
                      </a:lnTo>
                      <a:lnTo>
                        <a:pt x="23079" y="7010"/>
                      </a:lnTo>
                      <a:lnTo>
                        <a:pt x="23204" y="7052"/>
                      </a:lnTo>
                      <a:lnTo>
                        <a:pt x="23246" y="7156"/>
                      </a:lnTo>
                      <a:lnTo>
                        <a:pt x="23351" y="7219"/>
                      </a:lnTo>
                      <a:lnTo>
                        <a:pt x="23456" y="7198"/>
                      </a:lnTo>
                      <a:lnTo>
                        <a:pt x="23497" y="7177"/>
                      </a:lnTo>
                      <a:lnTo>
                        <a:pt x="23560" y="7261"/>
                      </a:lnTo>
                      <a:lnTo>
                        <a:pt x="23414" y="7303"/>
                      </a:lnTo>
                      <a:lnTo>
                        <a:pt x="23288" y="7303"/>
                      </a:lnTo>
                      <a:lnTo>
                        <a:pt x="23184" y="7198"/>
                      </a:lnTo>
                      <a:lnTo>
                        <a:pt x="23142" y="7219"/>
                      </a:lnTo>
                      <a:lnTo>
                        <a:pt x="23100" y="7303"/>
                      </a:lnTo>
                      <a:lnTo>
                        <a:pt x="23058" y="7366"/>
                      </a:lnTo>
                      <a:lnTo>
                        <a:pt x="23184" y="7512"/>
                      </a:lnTo>
                      <a:lnTo>
                        <a:pt x="23267" y="7470"/>
                      </a:lnTo>
                      <a:lnTo>
                        <a:pt x="23456" y="7470"/>
                      </a:lnTo>
                      <a:lnTo>
                        <a:pt x="23497" y="7617"/>
                      </a:lnTo>
                      <a:lnTo>
                        <a:pt x="23581" y="7680"/>
                      </a:lnTo>
                      <a:lnTo>
                        <a:pt x="23623" y="7596"/>
                      </a:lnTo>
                      <a:lnTo>
                        <a:pt x="23811" y="7596"/>
                      </a:lnTo>
                      <a:lnTo>
                        <a:pt x="23790" y="7701"/>
                      </a:lnTo>
                      <a:lnTo>
                        <a:pt x="23937" y="7805"/>
                      </a:lnTo>
                      <a:lnTo>
                        <a:pt x="24083" y="7805"/>
                      </a:lnTo>
                      <a:lnTo>
                        <a:pt x="24146" y="7952"/>
                      </a:lnTo>
                      <a:lnTo>
                        <a:pt x="24083" y="8161"/>
                      </a:lnTo>
                      <a:lnTo>
                        <a:pt x="23832" y="8307"/>
                      </a:lnTo>
                      <a:lnTo>
                        <a:pt x="23769" y="8433"/>
                      </a:lnTo>
                      <a:lnTo>
                        <a:pt x="23769" y="8517"/>
                      </a:lnTo>
                      <a:lnTo>
                        <a:pt x="23979" y="8726"/>
                      </a:lnTo>
                      <a:lnTo>
                        <a:pt x="24104" y="8768"/>
                      </a:lnTo>
                      <a:lnTo>
                        <a:pt x="23895" y="8768"/>
                      </a:lnTo>
                      <a:lnTo>
                        <a:pt x="23665" y="8579"/>
                      </a:lnTo>
                      <a:lnTo>
                        <a:pt x="23665" y="8454"/>
                      </a:lnTo>
                      <a:lnTo>
                        <a:pt x="23769" y="8224"/>
                      </a:lnTo>
                      <a:lnTo>
                        <a:pt x="23832" y="8161"/>
                      </a:lnTo>
                      <a:lnTo>
                        <a:pt x="23832" y="8098"/>
                      </a:lnTo>
                      <a:lnTo>
                        <a:pt x="23895" y="7952"/>
                      </a:lnTo>
                      <a:lnTo>
                        <a:pt x="23832" y="7910"/>
                      </a:lnTo>
                      <a:lnTo>
                        <a:pt x="23456" y="8098"/>
                      </a:lnTo>
                      <a:lnTo>
                        <a:pt x="23246" y="8161"/>
                      </a:lnTo>
                      <a:lnTo>
                        <a:pt x="23184" y="8307"/>
                      </a:lnTo>
                      <a:lnTo>
                        <a:pt x="23058" y="8349"/>
                      </a:lnTo>
                      <a:lnTo>
                        <a:pt x="22953" y="8307"/>
                      </a:lnTo>
                      <a:lnTo>
                        <a:pt x="22828" y="8328"/>
                      </a:lnTo>
                      <a:lnTo>
                        <a:pt x="22660" y="8454"/>
                      </a:lnTo>
                      <a:lnTo>
                        <a:pt x="22221" y="8621"/>
                      </a:lnTo>
                      <a:lnTo>
                        <a:pt x="21907" y="8684"/>
                      </a:lnTo>
                      <a:lnTo>
                        <a:pt x="21782" y="8684"/>
                      </a:lnTo>
                      <a:lnTo>
                        <a:pt x="21614" y="8851"/>
                      </a:lnTo>
                      <a:lnTo>
                        <a:pt x="21468" y="8851"/>
                      </a:lnTo>
                      <a:lnTo>
                        <a:pt x="21384" y="8935"/>
                      </a:lnTo>
                      <a:lnTo>
                        <a:pt x="21510" y="9040"/>
                      </a:lnTo>
                      <a:lnTo>
                        <a:pt x="21510" y="9165"/>
                      </a:lnTo>
                      <a:lnTo>
                        <a:pt x="21489" y="9291"/>
                      </a:lnTo>
                      <a:lnTo>
                        <a:pt x="21572" y="9374"/>
                      </a:lnTo>
                      <a:lnTo>
                        <a:pt x="21677" y="9374"/>
                      </a:lnTo>
                      <a:lnTo>
                        <a:pt x="21698" y="9458"/>
                      </a:lnTo>
                      <a:lnTo>
                        <a:pt x="21635" y="9521"/>
                      </a:lnTo>
                      <a:lnTo>
                        <a:pt x="21844" y="9667"/>
                      </a:lnTo>
                      <a:lnTo>
                        <a:pt x="22012" y="9918"/>
                      </a:lnTo>
                      <a:lnTo>
                        <a:pt x="22012" y="10128"/>
                      </a:lnTo>
                      <a:lnTo>
                        <a:pt x="22054" y="10232"/>
                      </a:lnTo>
                      <a:lnTo>
                        <a:pt x="22116" y="10232"/>
                      </a:lnTo>
                      <a:lnTo>
                        <a:pt x="22137" y="10400"/>
                      </a:lnTo>
                      <a:lnTo>
                        <a:pt x="22305" y="10504"/>
                      </a:lnTo>
                      <a:lnTo>
                        <a:pt x="22430" y="10462"/>
                      </a:lnTo>
                      <a:lnTo>
                        <a:pt x="22828" y="10504"/>
                      </a:lnTo>
                      <a:lnTo>
                        <a:pt x="22953" y="10421"/>
                      </a:lnTo>
                      <a:lnTo>
                        <a:pt x="22953" y="10504"/>
                      </a:lnTo>
                      <a:lnTo>
                        <a:pt x="22995" y="10609"/>
                      </a:lnTo>
                      <a:lnTo>
                        <a:pt x="22995" y="10755"/>
                      </a:lnTo>
                      <a:lnTo>
                        <a:pt x="23184" y="10839"/>
                      </a:lnTo>
                      <a:lnTo>
                        <a:pt x="23288" y="10986"/>
                      </a:lnTo>
                      <a:lnTo>
                        <a:pt x="23581" y="10986"/>
                      </a:lnTo>
                      <a:lnTo>
                        <a:pt x="23790" y="11132"/>
                      </a:lnTo>
                      <a:lnTo>
                        <a:pt x="23874" y="11132"/>
                      </a:lnTo>
                      <a:lnTo>
                        <a:pt x="23979" y="11258"/>
                      </a:lnTo>
                      <a:lnTo>
                        <a:pt x="24000" y="11550"/>
                      </a:lnTo>
                      <a:lnTo>
                        <a:pt x="24041" y="11676"/>
                      </a:lnTo>
                      <a:lnTo>
                        <a:pt x="24000" y="11864"/>
                      </a:lnTo>
                      <a:lnTo>
                        <a:pt x="24125" y="12011"/>
                      </a:lnTo>
                      <a:lnTo>
                        <a:pt x="24230" y="12094"/>
                      </a:lnTo>
                      <a:lnTo>
                        <a:pt x="24418" y="12346"/>
                      </a:lnTo>
                      <a:lnTo>
                        <a:pt x="24502" y="12618"/>
                      </a:lnTo>
                      <a:lnTo>
                        <a:pt x="24648" y="12743"/>
                      </a:lnTo>
                      <a:lnTo>
                        <a:pt x="24711" y="12869"/>
                      </a:lnTo>
                      <a:lnTo>
                        <a:pt x="24585" y="13141"/>
                      </a:lnTo>
                      <a:lnTo>
                        <a:pt x="24502" y="13162"/>
                      </a:lnTo>
                      <a:lnTo>
                        <a:pt x="24418" y="13141"/>
                      </a:lnTo>
                      <a:lnTo>
                        <a:pt x="24418" y="13141"/>
                      </a:lnTo>
                      <a:lnTo>
                        <a:pt x="24523" y="13287"/>
                      </a:lnTo>
                      <a:lnTo>
                        <a:pt x="24732" y="13329"/>
                      </a:lnTo>
                      <a:lnTo>
                        <a:pt x="24837" y="13392"/>
                      </a:lnTo>
                      <a:lnTo>
                        <a:pt x="25046" y="13643"/>
                      </a:lnTo>
                      <a:lnTo>
                        <a:pt x="25255" y="13706"/>
                      </a:lnTo>
                      <a:lnTo>
                        <a:pt x="25276" y="13685"/>
                      </a:lnTo>
                      <a:lnTo>
                        <a:pt x="25360" y="13706"/>
                      </a:lnTo>
                      <a:lnTo>
                        <a:pt x="25548" y="13559"/>
                      </a:lnTo>
                      <a:lnTo>
                        <a:pt x="25736" y="13517"/>
                      </a:lnTo>
                      <a:lnTo>
                        <a:pt x="25945" y="13685"/>
                      </a:lnTo>
                      <a:lnTo>
                        <a:pt x="26092" y="13747"/>
                      </a:lnTo>
                      <a:lnTo>
                        <a:pt x="26197" y="13747"/>
                      </a:lnTo>
                      <a:lnTo>
                        <a:pt x="26280" y="13894"/>
                      </a:lnTo>
                      <a:lnTo>
                        <a:pt x="26301" y="14124"/>
                      </a:lnTo>
                      <a:lnTo>
                        <a:pt x="26238" y="13915"/>
                      </a:lnTo>
                      <a:lnTo>
                        <a:pt x="26176" y="13810"/>
                      </a:lnTo>
                      <a:lnTo>
                        <a:pt x="25987" y="13810"/>
                      </a:lnTo>
                      <a:lnTo>
                        <a:pt x="25757" y="13643"/>
                      </a:lnTo>
                      <a:lnTo>
                        <a:pt x="25611" y="13643"/>
                      </a:lnTo>
                      <a:lnTo>
                        <a:pt x="25443" y="13810"/>
                      </a:lnTo>
                      <a:lnTo>
                        <a:pt x="25443" y="13978"/>
                      </a:lnTo>
                      <a:lnTo>
                        <a:pt x="25464" y="14061"/>
                      </a:lnTo>
                      <a:lnTo>
                        <a:pt x="25234" y="13810"/>
                      </a:lnTo>
                      <a:lnTo>
                        <a:pt x="24983" y="13810"/>
                      </a:lnTo>
                      <a:lnTo>
                        <a:pt x="24857" y="13706"/>
                      </a:lnTo>
                      <a:lnTo>
                        <a:pt x="24857" y="13580"/>
                      </a:lnTo>
                      <a:lnTo>
                        <a:pt x="24753" y="13434"/>
                      </a:lnTo>
                      <a:lnTo>
                        <a:pt x="24565" y="13371"/>
                      </a:lnTo>
                      <a:lnTo>
                        <a:pt x="24397" y="13371"/>
                      </a:lnTo>
                      <a:lnTo>
                        <a:pt x="24188" y="13245"/>
                      </a:lnTo>
                      <a:lnTo>
                        <a:pt x="24230" y="13182"/>
                      </a:lnTo>
                      <a:lnTo>
                        <a:pt x="24230" y="13057"/>
                      </a:lnTo>
                      <a:lnTo>
                        <a:pt x="24313" y="13015"/>
                      </a:lnTo>
                      <a:lnTo>
                        <a:pt x="24272" y="12910"/>
                      </a:lnTo>
                      <a:lnTo>
                        <a:pt x="24230" y="12638"/>
                      </a:lnTo>
                      <a:lnTo>
                        <a:pt x="24167" y="12429"/>
                      </a:lnTo>
                      <a:lnTo>
                        <a:pt x="24083" y="12387"/>
                      </a:lnTo>
                      <a:lnTo>
                        <a:pt x="24021" y="12555"/>
                      </a:lnTo>
                      <a:lnTo>
                        <a:pt x="23958" y="12597"/>
                      </a:lnTo>
                      <a:lnTo>
                        <a:pt x="23979" y="12743"/>
                      </a:lnTo>
                      <a:lnTo>
                        <a:pt x="23895" y="12827"/>
                      </a:lnTo>
                      <a:lnTo>
                        <a:pt x="23916" y="12910"/>
                      </a:lnTo>
                      <a:lnTo>
                        <a:pt x="23895" y="13036"/>
                      </a:lnTo>
                      <a:lnTo>
                        <a:pt x="23811" y="13036"/>
                      </a:lnTo>
                      <a:lnTo>
                        <a:pt x="23769" y="12659"/>
                      </a:lnTo>
                      <a:lnTo>
                        <a:pt x="23853" y="12555"/>
                      </a:lnTo>
                      <a:lnTo>
                        <a:pt x="23811" y="12429"/>
                      </a:lnTo>
                      <a:lnTo>
                        <a:pt x="23644" y="12283"/>
                      </a:lnTo>
                      <a:lnTo>
                        <a:pt x="23644" y="12094"/>
                      </a:lnTo>
                      <a:lnTo>
                        <a:pt x="23560" y="11969"/>
                      </a:lnTo>
                      <a:lnTo>
                        <a:pt x="23560" y="11802"/>
                      </a:lnTo>
                      <a:lnTo>
                        <a:pt x="23707" y="11697"/>
                      </a:lnTo>
                      <a:lnTo>
                        <a:pt x="23707" y="11613"/>
                      </a:lnTo>
                      <a:lnTo>
                        <a:pt x="23686" y="11509"/>
                      </a:lnTo>
                      <a:lnTo>
                        <a:pt x="23707" y="11299"/>
                      </a:lnTo>
                      <a:lnTo>
                        <a:pt x="23581" y="11278"/>
                      </a:lnTo>
                      <a:lnTo>
                        <a:pt x="23539" y="11299"/>
                      </a:lnTo>
                      <a:lnTo>
                        <a:pt x="23456" y="11216"/>
                      </a:lnTo>
                      <a:lnTo>
                        <a:pt x="23225" y="11383"/>
                      </a:lnTo>
                      <a:lnTo>
                        <a:pt x="22912" y="11425"/>
                      </a:lnTo>
                      <a:lnTo>
                        <a:pt x="22744" y="11425"/>
                      </a:lnTo>
                      <a:lnTo>
                        <a:pt x="22514" y="11195"/>
                      </a:lnTo>
                      <a:lnTo>
                        <a:pt x="22388" y="11111"/>
                      </a:lnTo>
                      <a:lnTo>
                        <a:pt x="22347" y="11006"/>
                      </a:lnTo>
                      <a:lnTo>
                        <a:pt x="22012" y="10965"/>
                      </a:lnTo>
                      <a:lnTo>
                        <a:pt x="21886" y="10860"/>
                      </a:lnTo>
                      <a:lnTo>
                        <a:pt x="21761" y="10693"/>
                      </a:lnTo>
                      <a:lnTo>
                        <a:pt x="21363" y="10693"/>
                      </a:lnTo>
                      <a:lnTo>
                        <a:pt x="21259" y="10651"/>
                      </a:lnTo>
                      <a:lnTo>
                        <a:pt x="21133" y="10734"/>
                      </a:lnTo>
                      <a:lnTo>
                        <a:pt x="20987" y="10944"/>
                      </a:lnTo>
                      <a:lnTo>
                        <a:pt x="20966" y="11069"/>
                      </a:lnTo>
                      <a:lnTo>
                        <a:pt x="20924" y="11111"/>
                      </a:lnTo>
                      <a:lnTo>
                        <a:pt x="20861" y="11090"/>
                      </a:lnTo>
                      <a:lnTo>
                        <a:pt x="20840" y="11174"/>
                      </a:lnTo>
                      <a:lnTo>
                        <a:pt x="20924" y="11258"/>
                      </a:lnTo>
                      <a:lnTo>
                        <a:pt x="21091" y="11132"/>
                      </a:lnTo>
                      <a:lnTo>
                        <a:pt x="21300" y="11174"/>
                      </a:lnTo>
                      <a:lnTo>
                        <a:pt x="21405" y="11383"/>
                      </a:lnTo>
                      <a:lnTo>
                        <a:pt x="21280" y="11613"/>
                      </a:lnTo>
                      <a:lnTo>
                        <a:pt x="21133" y="11655"/>
                      </a:lnTo>
                      <a:lnTo>
                        <a:pt x="20861" y="11550"/>
                      </a:lnTo>
                      <a:lnTo>
                        <a:pt x="20715" y="11362"/>
                      </a:lnTo>
                      <a:lnTo>
                        <a:pt x="20610" y="11362"/>
                      </a:lnTo>
                      <a:lnTo>
                        <a:pt x="20443" y="11467"/>
                      </a:lnTo>
                      <a:lnTo>
                        <a:pt x="20401" y="11550"/>
                      </a:lnTo>
                      <a:lnTo>
                        <a:pt x="20317" y="11571"/>
                      </a:lnTo>
                      <a:lnTo>
                        <a:pt x="20505" y="11822"/>
                      </a:lnTo>
                      <a:lnTo>
                        <a:pt x="20568" y="11822"/>
                      </a:lnTo>
                      <a:lnTo>
                        <a:pt x="20631" y="11969"/>
                      </a:lnTo>
                      <a:lnTo>
                        <a:pt x="20840" y="12136"/>
                      </a:lnTo>
                      <a:lnTo>
                        <a:pt x="21028" y="12136"/>
                      </a:lnTo>
                      <a:lnTo>
                        <a:pt x="21112" y="12220"/>
                      </a:lnTo>
                      <a:lnTo>
                        <a:pt x="21405" y="12241"/>
                      </a:lnTo>
                      <a:lnTo>
                        <a:pt x="21489" y="12178"/>
                      </a:lnTo>
                      <a:lnTo>
                        <a:pt x="21531" y="12178"/>
                      </a:lnTo>
                      <a:lnTo>
                        <a:pt x="21572" y="12283"/>
                      </a:lnTo>
                      <a:lnTo>
                        <a:pt x="21782" y="12283"/>
                      </a:lnTo>
                      <a:lnTo>
                        <a:pt x="21824" y="12429"/>
                      </a:lnTo>
                      <a:lnTo>
                        <a:pt x="21907" y="12450"/>
                      </a:lnTo>
                      <a:lnTo>
                        <a:pt x="21928" y="12555"/>
                      </a:lnTo>
                      <a:lnTo>
                        <a:pt x="22158" y="12597"/>
                      </a:lnTo>
                      <a:lnTo>
                        <a:pt x="22263" y="12513"/>
                      </a:lnTo>
                      <a:lnTo>
                        <a:pt x="22200" y="12618"/>
                      </a:lnTo>
                      <a:lnTo>
                        <a:pt x="21949" y="12659"/>
                      </a:lnTo>
                      <a:lnTo>
                        <a:pt x="21803" y="12576"/>
                      </a:lnTo>
                      <a:lnTo>
                        <a:pt x="21698" y="12555"/>
                      </a:lnTo>
                      <a:lnTo>
                        <a:pt x="21531" y="12366"/>
                      </a:lnTo>
                      <a:lnTo>
                        <a:pt x="21426" y="12346"/>
                      </a:lnTo>
                      <a:lnTo>
                        <a:pt x="21321" y="12408"/>
                      </a:lnTo>
                      <a:lnTo>
                        <a:pt x="21196" y="12408"/>
                      </a:lnTo>
                      <a:lnTo>
                        <a:pt x="21091" y="12534"/>
                      </a:lnTo>
                      <a:lnTo>
                        <a:pt x="21049" y="12429"/>
                      </a:lnTo>
                      <a:lnTo>
                        <a:pt x="20945" y="12346"/>
                      </a:lnTo>
                      <a:lnTo>
                        <a:pt x="20840" y="12408"/>
                      </a:lnTo>
                      <a:lnTo>
                        <a:pt x="20631" y="12408"/>
                      </a:lnTo>
                      <a:lnTo>
                        <a:pt x="20464" y="12304"/>
                      </a:lnTo>
                      <a:lnTo>
                        <a:pt x="20338" y="12325"/>
                      </a:lnTo>
                      <a:lnTo>
                        <a:pt x="20296" y="12220"/>
                      </a:lnTo>
                      <a:lnTo>
                        <a:pt x="20401" y="12136"/>
                      </a:lnTo>
                      <a:lnTo>
                        <a:pt x="20401" y="12053"/>
                      </a:lnTo>
                      <a:lnTo>
                        <a:pt x="20296" y="11990"/>
                      </a:lnTo>
                      <a:lnTo>
                        <a:pt x="20296" y="11885"/>
                      </a:lnTo>
                      <a:lnTo>
                        <a:pt x="20108" y="11718"/>
                      </a:lnTo>
                      <a:lnTo>
                        <a:pt x="20024" y="11592"/>
                      </a:lnTo>
                      <a:lnTo>
                        <a:pt x="20087" y="11425"/>
                      </a:lnTo>
                      <a:lnTo>
                        <a:pt x="19982" y="11278"/>
                      </a:lnTo>
                      <a:lnTo>
                        <a:pt x="19982" y="11006"/>
                      </a:lnTo>
                      <a:lnTo>
                        <a:pt x="19836" y="10881"/>
                      </a:lnTo>
                      <a:lnTo>
                        <a:pt x="19836" y="10693"/>
                      </a:lnTo>
                      <a:lnTo>
                        <a:pt x="19794" y="10651"/>
                      </a:lnTo>
                      <a:lnTo>
                        <a:pt x="19710" y="10630"/>
                      </a:lnTo>
                      <a:lnTo>
                        <a:pt x="19689" y="10462"/>
                      </a:lnTo>
                      <a:lnTo>
                        <a:pt x="19522" y="10337"/>
                      </a:lnTo>
                      <a:lnTo>
                        <a:pt x="19459" y="10379"/>
                      </a:lnTo>
                      <a:lnTo>
                        <a:pt x="19689" y="10860"/>
                      </a:lnTo>
                      <a:lnTo>
                        <a:pt x="19752" y="11174"/>
                      </a:lnTo>
                      <a:lnTo>
                        <a:pt x="19710" y="11425"/>
                      </a:lnTo>
                      <a:lnTo>
                        <a:pt x="19522" y="11676"/>
                      </a:lnTo>
                      <a:lnTo>
                        <a:pt x="19396" y="11802"/>
                      </a:lnTo>
                      <a:lnTo>
                        <a:pt x="19396" y="11885"/>
                      </a:lnTo>
                      <a:lnTo>
                        <a:pt x="19480" y="11948"/>
                      </a:lnTo>
                      <a:lnTo>
                        <a:pt x="19501" y="12136"/>
                      </a:lnTo>
                      <a:lnTo>
                        <a:pt x="19417" y="12346"/>
                      </a:lnTo>
                      <a:lnTo>
                        <a:pt x="19417" y="12471"/>
                      </a:lnTo>
                      <a:lnTo>
                        <a:pt x="19627" y="12618"/>
                      </a:lnTo>
                      <a:lnTo>
                        <a:pt x="19899" y="12848"/>
                      </a:lnTo>
                      <a:lnTo>
                        <a:pt x="19940" y="12994"/>
                      </a:lnTo>
                      <a:lnTo>
                        <a:pt x="20108" y="12994"/>
                      </a:lnTo>
                      <a:lnTo>
                        <a:pt x="20233" y="13141"/>
                      </a:lnTo>
                      <a:lnTo>
                        <a:pt x="20338" y="13371"/>
                      </a:lnTo>
                      <a:lnTo>
                        <a:pt x="20317" y="13727"/>
                      </a:lnTo>
                      <a:lnTo>
                        <a:pt x="20275" y="13894"/>
                      </a:lnTo>
                      <a:lnTo>
                        <a:pt x="20422" y="14103"/>
                      </a:lnTo>
                      <a:lnTo>
                        <a:pt x="20380" y="14354"/>
                      </a:lnTo>
                      <a:lnTo>
                        <a:pt x="20464" y="14501"/>
                      </a:lnTo>
                      <a:lnTo>
                        <a:pt x="20673" y="14731"/>
                      </a:lnTo>
                      <a:lnTo>
                        <a:pt x="20715" y="14856"/>
                      </a:lnTo>
                      <a:lnTo>
                        <a:pt x="20673" y="15024"/>
                      </a:lnTo>
                      <a:lnTo>
                        <a:pt x="20736" y="15087"/>
                      </a:lnTo>
                      <a:lnTo>
                        <a:pt x="20882" y="15149"/>
                      </a:lnTo>
                      <a:lnTo>
                        <a:pt x="21070" y="15045"/>
                      </a:lnTo>
                      <a:lnTo>
                        <a:pt x="21280" y="15087"/>
                      </a:lnTo>
                      <a:lnTo>
                        <a:pt x="21363" y="15045"/>
                      </a:lnTo>
                      <a:lnTo>
                        <a:pt x="21384" y="14877"/>
                      </a:lnTo>
                      <a:lnTo>
                        <a:pt x="21510" y="14752"/>
                      </a:lnTo>
                      <a:lnTo>
                        <a:pt x="21677" y="14815"/>
                      </a:lnTo>
                      <a:lnTo>
                        <a:pt x="21782" y="14773"/>
                      </a:lnTo>
                      <a:lnTo>
                        <a:pt x="21991" y="14919"/>
                      </a:lnTo>
                      <a:lnTo>
                        <a:pt x="22116" y="14856"/>
                      </a:lnTo>
                      <a:lnTo>
                        <a:pt x="22200" y="14982"/>
                      </a:lnTo>
                      <a:lnTo>
                        <a:pt x="22451" y="15087"/>
                      </a:lnTo>
                      <a:lnTo>
                        <a:pt x="22640" y="15087"/>
                      </a:lnTo>
                      <a:lnTo>
                        <a:pt x="22765" y="15275"/>
                      </a:lnTo>
                      <a:lnTo>
                        <a:pt x="22765" y="15379"/>
                      </a:lnTo>
                      <a:lnTo>
                        <a:pt x="22953" y="15484"/>
                      </a:lnTo>
                      <a:lnTo>
                        <a:pt x="23016" y="15589"/>
                      </a:lnTo>
                      <a:lnTo>
                        <a:pt x="23037" y="15610"/>
                      </a:lnTo>
                      <a:lnTo>
                        <a:pt x="23058" y="15693"/>
                      </a:lnTo>
                      <a:lnTo>
                        <a:pt x="23142" y="15777"/>
                      </a:lnTo>
                      <a:lnTo>
                        <a:pt x="23058" y="15861"/>
                      </a:lnTo>
                      <a:lnTo>
                        <a:pt x="22953" y="15882"/>
                      </a:lnTo>
                      <a:lnTo>
                        <a:pt x="22953" y="16070"/>
                      </a:lnTo>
                      <a:lnTo>
                        <a:pt x="23037" y="16216"/>
                      </a:lnTo>
                      <a:lnTo>
                        <a:pt x="23121" y="16279"/>
                      </a:lnTo>
                      <a:lnTo>
                        <a:pt x="23079" y="16384"/>
                      </a:lnTo>
                      <a:lnTo>
                        <a:pt x="23163" y="16488"/>
                      </a:lnTo>
                      <a:lnTo>
                        <a:pt x="23288" y="16488"/>
                      </a:lnTo>
                      <a:lnTo>
                        <a:pt x="23372" y="16593"/>
                      </a:lnTo>
                      <a:lnTo>
                        <a:pt x="23518" y="16593"/>
                      </a:lnTo>
                      <a:lnTo>
                        <a:pt x="23602" y="16426"/>
                      </a:lnTo>
                      <a:lnTo>
                        <a:pt x="23665" y="16509"/>
                      </a:lnTo>
                      <a:lnTo>
                        <a:pt x="23769" y="16488"/>
                      </a:lnTo>
                      <a:lnTo>
                        <a:pt x="23832" y="16509"/>
                      </a:lnTo>
                      <a:lnTo>
                        <a:pt x="23790" y="16530"/>
                      </a:lnTo>
                      <a:lnTo>
                        <a:pt x="23728" y="16593"/>
                      </a:lnTo>
                      <a:lnTo>
                        <a:pt x="23560" y="16614"/>
                      </a:lnTo>
                      <a:lnTo>
                        <a:pt x="23456" y="16635"/>
                      </a:lnTo>
                      <a:lnTo>
                        <a:pt x="23288" y="16656"/>
                      </a:lnTo>
                      <a:lnTo>
                        <a:pt x="23142" y="16551"/>
                      </a:lnTo>
                      <a:lnTo>
                        <a:pt x="22995" y="16551"/>
                      </a:lnTo>
                      <a:lnTo>
                        <a:pt x="22932" y="16426"/>
                      </a:lnTo>
                      <a:lnTo>
                        <a:pt x="22974" y="16384"/>
                      </a:lnTo>
                      <a:lnTo>
                        <a:pt x="22953" y="16237"/>
                      </a:lnTo>
                      <a:lnTo>
                        <a:pt x="22849" y="16112"/>
                      </a:lnTo>
                      <a:lnTo>
                        <a:pt x="22828" y="15986"/>
                      </a:lnTo>
                      <a:lnTo>
                        <a:pt x="22723" y="15923"/>
                      </a:lnTo>
                      <a:lnTo>
                        <a:pt x="22744" y="15798"/>
                      </a:lnTo>
                      <a:lnTo>
                        <a:pt x="22619" y="15610"/>
                      </a:lnTo>
                      <a:lnTo>
                        <a:pt x="22556" y="15610"/>
                      </a:lnTo>
                      <a:lnTo>
                        <a:pt x="22430" y="15526"/>
                      </a:lnTo>
                      <a:lnTo>
                        <a:pt x="22242" y="15421"/>
                      </a:lnTo>
                      <a:lnTo>
                        <a:pt x="22242" y="15254"/>
                      </a:lnTo>
                      <a:lnTo>
                        <a:pt x="22054" y="15066"/>
                      </a:lnTo>
                      <a:lnTo>
                        <a:pt x="21907" y="15066"/>
                      </a:lnTo>
                      <a:lnTo>
                        <a:pt x="21677" y="15317"/>
                      </a:lnTo>
                      <a:lnTo>
                        <a:pt x="21510" y="15338"/>
                      </a:lnTo>
                      <a:lnTo>
                        <a:pt x="21405" y="15463"/>
                      </a:lnTo>
                      <a:lnTo>
                        <a:pt x="21217" y="15589"/>
                      </a:lnTo>
                      <a:lnTo>
                        <a:pt x="21259" y="15944"/>
                      </a:lnTo>
                      <a:lnTo>
                        <a:pt x="21321" y="16049"/>
                      </a:lnTo>
                      <a:lnTo>
                        <a:pt x="21572" y="16175"/>
                      </a:lnTo>
                      <a:lnTo>
                        <a:pt x="21761" y="16593"/>
                      </a:lnTo>
                      <a:lnTo>
                        <a:pt x="21719" y="16698"/>
                      </a:lnTo>
                      <a:lnTo>
                        <a:pt x="21531" y="17012"/>
                      </a:lnTo>
                      <a:lnTo>
                        <a:pt x="21510" y="17179"/>
                      </a:lnTo>
                      <a:lnTo>
                        <a:pt x="21614" y="17367"/>
                      </a:lnTo>
                      <a:lnTo>
                        <a:pt x="21510" y="17639"/>
                      </a:lnTo>
                      <a:lnTo>
                        <a:pt x="21510" y="17744"/>
                      </a:lnTo>
                      <a:lnTo>
                        <a:pt x="21363" y="17890"/>
                      </a:lnTo>
                      <a:lnTo>
                        <a:pt x="21363" y="17974"/>
                      </a:lnTo>
                      <a:lnTo>
                        <a:pt x="21259" y="18016"/>
                      </a:lnTo>
                      <a:lnTo>
                        <a:pt x="21175" y="18120"/>
                      </a:lnTo>
                      <a:lnTo>
                        <a:pt x="21175" y="18267"/>
                      </a:lnTo>
                      <a:lnTo>
                        <a:pt x="21259" y="18330"/>
                      </a:lnTo>
                      <a:lnTo>
                        <a:pt x="21259" y="18434"/>
                      </a:lnTo>
                      <a:lnTo>
                        <a:pt x="21070" y="18539"/>
                      </a:lnTo>
                      <a:lnTo>
                        <a:pt x="20840" y="18497"/>
                      </a:lnTo>
                      <a:lnTo>
                        <a:pt x="20798" y="18434"/>
                      </a:lnTo>
                      <a:lnTo>
                        <a:pt x="20589" y="18434"/>
                      </a:lnTo>
                      <a:lnTo>
                        <a:pt x="20380" y="18476"/>
                      </a:lnTo>
                      <a:lnTo>
                        <a:pt x="20212" y="18413"/>
                      </a:lnTo>
                      <a:lnTo>
                        <a:pt x="19794" y="18330"/>
                      </a:lnTo>
                      <a:lnTo>
                        <a:pt x="19627" y="18183"/>
                      </a:lnTo>
                      <a:lnTo>
                        <a:pt x="19585" y="18079"/>
                      </a:lnTo>
                      <a:lnTo>
                        <a:pt x="19396" y="18100"/>
                      </a:lnTo>
                      <a:lnTo>
                        <a:pt x="19334" y="18204"/>
                      </a:lnTo>
                      <a:lnTo>
                        <a:pt x="19313" y="18162"/>
                      </a:lnTo>
                      <a:lnTo>
                        <a:pt x="19229" y="18120"/>
                      </a:lnTo>
                      <a:lnTo>
                        <a:pt x="19313" y="17974"/>
                      </a:lnTo>
                      <a:lnTo>
                        <a:pt x="19480" y="17953"/>
                      </a:lnTo>
                      <a:lnTo>
                        <a:pt x="19794" y="17890"/>
                      </a:lnTo>
                      <a:lnTo>
                        <a:pt x="19836" y="17807"/>
                      </a:lnTo>
                      <a:lnTo>
                        <a:pt x="20108" y="17974"/>
                      </a:lnTo>
                      <a:lnTo>
                        <a:pt x="20171" y="17974"/>
                      </a:lnTo>
                      <a:lnTo>
                        <a:pt x="20212" y="17890"/>
                      </a:lnTo>
                      <a:lnTo>
                        <a:pt x="20338" y="17890"/>
                      </a:lnTo>
                      <a:lnTo>
                        <a:pt x="20338" y="17974"/>
                      </a:lnTo>
                      <a:lnTo>
                        <a:pt x="20150" y="18079"/>
                      </a:lnTo>
                      <a:lnTo>
                        <a:pt x="20254" y="18183"/>
                      </a:lnTo>
                      <a:lnTo>
                        <a:pt x="20464" y="18162"/>
                      </a:lnTo>
                      <a:lnTo>
                        <a:pt x="20547" y="18058"/>
                      </a:lnTo>
                      <a:lnTo>
                        <a:pt x="20673" y="17995"/>
                      </a:lnTo>
                      <a:lnTo>
                        <a:pt x="20673" y="17911"/>
                      </a:lnTo>
                      <a:lnTo>
                        <a:pt x="20568" y="17786"/>
                      </a:lnTo>
                      <a:lnTo>
                        <a:pt x="20568" y="17702"/>
                      </a:lnTo>
                      <a:lnTo>
                        <a:pt x="20694" y="17786"/>
                      </a:lnTo>
                      <a:lnTo>
                        <a:pt x="20756" y="17702"/>
                      </a:lnTo>
                      <a:lnTo>
                        <a:pt x="20756" y="17472"/>
                      </a:lnTo>
                      <a:lnTo>
                        <a:pt x="20882" y="17388"/>
                      </a:lnTo>
                      <a:lnTo>
                        <a:pt x="20861" y="17325"/>
                      </a:lnTo>
                      <a:lnTo>
                        <a:pt x="20777" y="17346"/>
                      </a:lnTo>
                      <a:lnTo>
                        <a:pt x="20756" y="17284"/>
                      </a:lnTo>
                      <a:lnTo>
                        <a:pt x="20882" y="17242"/>
                      </a:lnTo>
                      <a:lnTo>
                        <a:pt x="20882" y="17012"/>
                      </a:lnTo>
                      <a:lnTo>
                        <a:pt x="20840" y="16928"/>
                      </a:lnTo>
                      <a:lnTo>
                        <a:pt x="20903" y="16823"/>
                      </a:lnTo>
                      <a:lnTo>
                        <a:pt x="20903" y="16760"/>
                      </a:lnTo>
                      <a:lnTo>
                        <a:pt x="21008" y="16698"/>
                      </a:lnTo>
                      <a:lnTo>
                        <a:pt x="20987" y="16509"/>
                      </a:lnTo>
                      <a:lnTo>
                        <a:pt x="20861" y="16384"/>
                      </a:lnTo>
                      <a:lnTo>
                        <a:pt x="20777" y="16175"/>
                      </a:lnTo>
                      <a:lnTo>
                        <a:pt x="20798" y="16007"/>
                      </a:lnTo>
                      <a:lnTo>
                        <a:pt x="20798" y="15882"/>
                      </a:lnTo>
                      <a:lnTo>
                        <a:pt x="20861" y="15903"/>
                      </a:lnTo>
                      <a:lnTo>
                        <a:pt x="20861" y="15819"/>
                      </a:lnTo>
                      <a:lnTo>
                        <a:pt x="20673" y="15651"/>
                      </a:lnTo>
                      <a:lnTo>
                        <a:pt x="20589" y="15610"/>
                      </a:lnTo>
                      <a:lnTo>
                        <a:pt x="20526" y="15505"/>
                      </a:lnTo>
                      <a:lnTo>
                        <a:pt x="20338" y="15463"/>
                      </a:lnTo>
                      <a:lnTo>
                        <a:pt x="20108" y="15170"/>
                      </a:lnTo>
                      <a:lnTo>
                        <a:pt x="20045" y="14940"/>
                      </a:lnTo>
                      <a:lnTo>
                        <a:pt x="20003" y="14877"/>
                      </a:lnTo>
                      <a:lnTo>
                        <a:pt x="20045" y="14794"/>
                      </a:lnTo>
                      <a:lnTo>
                        <a:pt x="19919" y="14710"/>
                      </a:lnTo>
                      <a:lnTo>
                        <a:pt x="19836" y="14563"/>
                      </a:lnTo>
                      <a:lnTo>
                        <a:pt x="19899" y="14417"/>
                      </a:lnTo>
                      <a:lnTo>
                        <a:pt x="19710" y="14145"/>
                      </a:lnTo>
                      <a:lnTo>
                        <a:pt x="19710" y="13978"/>
                      </a:lnTo>
                      <a:lnTo>
                        <a:pt x="19585" y="13831"/>
                      </a:lnTo>
                      <a:lnTo>
                        <a:pt x="19606" y="13768"/>
                      </a:lnTo>
                      <a:lnTo>
                        <a:pt x="19606" y="13685"/>
                      </a:lnTo>
                      <a:lnTo>
                        <a:pt x="19501" y="13580"/>
                      </a:lnTo>
                      <a:lnTo>
                        <a:pt x="19438" y="13224"/>
                      </a:lnTo>
                      <a:lnTo>
                        <a:pt x="19375" y="13078"/>
                      </a:lnTo>
                      <a:lnTo>
                        <a:pt x="19229" y="12973"/>
                      </a:lnTo>
                      <a:lnTo>
                        <a:pt x="19292" y="12910"/>
                      </a:lnTo>
                      <a:lnTo>
                        <a:pt x="19250" y="12848"/>
                      </a:lnTo>
                      <a:lnTo>
                        <a:pt x="19166" y="12869"/>
                      </a:lnTo>
                      <a:lnTo>
                        <a:pt x="19166" y="12848"/>
                      </a:lnTo>
                      <a:lnTo>
                        <a:pt x="19041" y="12806"/>
                      </a:lnTo>
                      <a:lnTo>
                        <a:pt x="18957" y="12638"/>
                      </a:lnTo>
                      <a:lnTo>
                        <a:pt x="18831" y="12534"/>
                      </a:lnTo>
                      <a:lnTo>
                        <a:pt x="18769" y="12408"/>
                      </a:lnTo>
                      <a:lnTo>
                        <a:pt x="18852" y="12387"/>
                      </a:lnTo>
                      <a:lnTo>
                        <a:pt x="18873" y="12283"/>
                      </a:lnTo>
                      <a:lnTo>
                        <a:pt x="18831" y="12178"/>
                      </a:lnTo>
                      <a:lnTo>
                        <a:pt x="18852" y="12094"/>
                      </a:lnTo>
                      <a:lnTo>
                        <a:pt x="18790" y="11990"/>
                      </a:lnTo>
                      <a:lnTo>
                        <a:pt x="18852" y="11676"/>
                      </a:lnTo>
                      <a:lnTo>
                        <a:pt x="18769" y="11488"/>
                      </a:lnTo>
                      <a:lnTo>
                        <a:pt x="18769" y="11278"/>
                      </a:lnTo>
                      <a:lnTo>
                        <a:pt x="18727" y="11195"/>
                      </a:lnTo>
                      <a:lnTo>
                        <a:pt x="18727" y="11069"/>
                      </a:lnTo>
                      <a:lnTo>
                        <a:pt x="18643" y="10944"/>
                      </a:lnTo>
                      <a:lnTo>
                        <a:pt x="18748" y="10881"/>
                      </a:lnTo>
                      <a:lnTo>
                        <a:pt x="18685" y="10776"/>
                      </a:lnTo>
                      <a:lnTo>
                        <a:pt x="18559" y="10755"/>
                      </a:lnTo>
                      <a:lnTo>
                        <a:pt x="18413" y="10755"/>
                      </a:lnTo>
                      <a:lnTo>
                        <a:pt x="18057" y="10630"/>
                      </a:lnTo>
                      <a:lnTo>
                        <a:pt x="17932" y="10630"/>
                      </a:lnTo>
                      <a:lnTo>
                        <a:pt x="17890" y="10672"/>
                      </a:lnTo>
                      <a:lnTo>
                        <a:pt x="17785" y="10630"/>
                      </a:lnTo>
                      <a:lnTo>
                        <a:pt x="17681" y="10630"/>
                      </a:lnTo>
                      <a:lnTo>
                        <a:pt x="17534" y="10714"/>
                      </a:lnTo>
                      <a:lnTo>
                        <a:pt x="17388" y="10714"/>
                      </a:lnTo>
                      <a:lnTo>
                        <a:pt x="17262" y="10755"/>
                      </a:lnTo>
                      <a:lnTo>
                        <a:pt x="17220" y="10714"/>
                      </a:lnTo>
                      <a:lnTo>
                        <a:pt x="17262" y="10651"/>
                      </a:lnTo>
                      <a:lnTo>
                        <a:pt x="17158" y="10609"/>
                      </a:lnTo>
                      <a:lnTo>
                        <a:pt x="17053" y="10630"/>
                      </a:lnTo>
                      <a:lnTo>
                        <a:pt x="17074" y="10860"/>
                      </a:lnTo>
                      <a:lnTo>
                        <a:pt x="17053" y="11069"/>
                      </a:lnTo>
                      <a:lnTo>
                        <a:pt x="17158" y="11195"/>
                      </a:lnTo>
                      <a:lnTo>
                        <a:pt x="17116" y="11258"/>
                      </a:lnTo>
                      <a:lnTo>
                        <a:pt x="17074" y="11467"/>
                      </a:lnTo>
                      <a:lnTo>
                        <a:pt x="17158" y="11550"/>
                      </a:lnTo>
                      <a:lnTo>
                        <a:pt x="17158" y="11676"/>
                      </a:lnTo>
                      <a:lnTo>
                        <a:pt x="17199" y="11760"/>
                      </a:lnTo>
                      <a:lnTo>
                        <a:pt x="17158" y="11822"/>
                      </a:lnTo>
                      <a:lnTo>
                        <a:pt x="17158" y="12011"/>
                      </a:lnTo>
                      <a:lnTo>
                        <a:pt x="17220" y="12136"/>
                      </a:lnTo>
                      <a:lnTo>
                        <a:pt x="17158" y="12304"/>
                      </a:lnTo>
                      <a:lnTo>
                        <a:pt x="17158" y="12408"/>
                      </a:lnTo>
                      <a:lnTo>
                        <a:pt x="17199" y="12534"/>
                      </a:lnTo>
                      <a:lnTo>
                        <a:pt x="17178" y="12618"/>
                      </a:lnTo>
                      <a:lnTo>
                        <a:pt x="17053" y="12701"/>
                      </a:lnTo>
                      <a:lnTo>
                        <a:pt x="16844" y="13015"/>
                      </a:lnTo>
                      <a:lnTo>
                        <a:pt x="16760" y="13057"/>
                      </a:lnTo>
                      <a:lnTo>
                        <a:pt x="16781" y="13162"/>
                      </a:lnTo>
                      <a:lnTo>
                        <a:pt x="16865" y="13266"/>
                      </a:lnTo>
                      <a:lnTo>
                        <a:pt x="16802" y="13371"/>
                      </a:lnTo>
                      <a:lnTo>
                        <a:pt x="16781" y="13559"/>
                      </a:lnTo>
                      <a:lnTo>
                        <a:pt x="16906" y="13685"/>
                      </a:lnTo>
                      <a:lnTo>
                        <a:pt x="16990" y="13643"/>
                      </a:lnTo>
                      <a:lnTo>
                        <a:pt x="17074" y="13706"/>
                      </a:lnTo>
                      <a:lnTo>
                        <a:pt x="17158" y="13915"/>
                      </a:lnTo>
                      <a:lnTo>
                        <a:pt x="17283" y="13915"/>
                      </a:lnTo>
                      <a:lnTo>
                        <a:pt x="17388" y="14019"/>
                      </a:lnTo>
                      <a:lnTo>
                        <a:pt x="17304" y="13999"/>
                      </a:lnTo>
                      <a:lnTo>
                        <a:pt x="17220" y="14103"/>
                      </a:lnTo>
                      <a:lnTo>
                        <a:pt x="17220" y="14271"/>
                      </a:lnTo>
                      <a:lnTo>
                        <a:pt x="17409" y="14396"/>
                      </a:lnTo>
                      <a:lnTo>
                        <a:pt x="17409" y="14522"/>
                      </a:lnTo>
                      <a:lnTo>
                        <a:pt x="17325" y="14605"/>
                      </a:lnTo>
                      <a:lnTo>
                        <a:pt x="17262" y="14543"/>
                      </a:lnTo>
                      <a:lnTo>
                        <a:pt x="17262" y="14626"/>
                      </a:lnTo>
                      <a:lnTo>
                        <a:pt x="17367" y="14898"/>
                      </a:lnTo>
                      <a:lnTo>
                        <a:pt x="17430" y="14961"/>
                      </a:lnTo>
                      <a:lnTo>
                        <a:pt x="17492" y="15149"/>
                      </a:lnTo>
                      <a:lnTo>
                        <a:pt x="17534" y="15066"/>
                      </a:lnTo>
                      <a:lnTo>
                        <a:pt x="17639" y="15149"/>
                      </a:lnTo>
                      <a:lnTo>
                        <a:pt x="17764" y="15149"/>
                      </a:lnTo>
                      <a:lnTo>
                        <a:pt x="17911" y="15233"/>
                      </a:lnTo>
                      <a:lnTo>
                        <a:pt x="18015" y="15066"/>
                      </a:lnTo>
                      <a:lnTo>
                        <a:pt x="18057" y="15128"/>
                      </a:lnTo>
                      <a:lnTo>
                        <a:pt x="18057" y="15338"/>
                      </a:lnTo>
                      <a:lnTo>
                        <a:pt x="18141" y="15442"/>
                      </a:lnTo>
                      <a:lnTo>
                        <a:pt x="18183" y="15463"/>
                      </a:lnTo>
                      <a:lnTo>
                        <a:pt x="18434" y="15756"/>
                      </a:lnTo>
                      <a:lnTo>
                        <a:pt x="18559" y="15777"/>
                      </a:lnTo>
                      <a:lnTo>
                        <a:pt x="18643" y="15735"/>
                      </a:lnTo>
                      <a:lnTo>
                        <a:pt x="18748" y="15735"/>
                      </a:lnTo>
                      <a:lnTo>
                        <a:pt x="18769" y="15777"/>
                      </a:lnTo>
                      <a:lnTo>
                        <a:pt x="18873" y="15777"/>
                      </a:lnTo>
                      <a:lnTo>
                        <a:pt x="18769" y="15861"/>
                      </a:lnTo>
                      <a:lnTo>
                        <a:pt x="18769" y="16175"/>
                      </a:lnTo>
                      <a:lnTo>
                        <a:pt x="18748" y="16258"/>
                      </a:lnTo>
                      <a:lnTo>
                        <a:pt x="18811" y="16384"/>
                      </a:lnTo>
                      <a:lnTo>
                        <a:pt x="18790" y="16426"/>
                      </a:lnTo>
                      <a:lnTo>
                        <a:pt x="18706" y="16426"/>
                      </a:lnTo>
                      <a:lnTo>
                        <a:pt x="18748" y="16593"/>
                      </a:lnTo>
                      <a:lnTo>
                        <a:pt x="18748" y="16677"/>
                      </a:lnTo>
                      <a:lnTo>
                        <a:pt x="18601" y="16635"/>
                      </a:lnTo>
                      <a:lnTo>
                        <a:pt x="18476" y="16384"/>
                      </a:lnTo>
                      <a:lnTo>
                        <a:pt x="18329" y="16258"/>
                      </a:lnTo>
                      <a:lnTo>
                        <a:pt x="18141" y="16216"/>
                      </a:lnTo>
                      <a:lnTo>
                        <a:pt x="18057" y="16070"/>
                      </a:lnTo>
                      <a:lnTo>
                        <a:pt x="17932" y="15965"/>
                      </a:lnTo>
                      <a:lnTo>
                        <a:pt x="17618" y="15944"/>
                      </a:lnTo>
                      <a:lnTo>
                        <a:pt x="17304" y="15756"/>
                      </a:lnTo>
                      <a:lnTo>
                        <a:pt x="17116" y="15735"/>
                      </a:lnTo>
                      <a:lnTo>
                        <a:pt x="17095" y="15631"/>
                      </a:lnTo>
                      <a:lnTo>
                        <a:pt x="17011" y="15631"/>
                      </a:lnTo>
                      <a:lnTo>
                        <a:pt x="16906" y="15547"/>
                      </a:lnTo>
                      <a:lnTo>
                        <a:pt x="16760" y="15589"/>
                      </a:lnTo>
                      <a:lnTo>
                        <a:pt x="16655" y="15693"/>
                      </a:lnTo>
                      <a:lnTo>
                        <a:pt x="16593" y="15568"/>
                      </a:lnTo>
                      <a:lnTo>
                        <a:pt x="16614" y="15526"/>
                      </a:lnTo>
                      <a:lnTo>
                        <a:pt x="16593" y="15442"/>
                      </a:lnTo>
                      <a:lnTo>
                        <a:pt x="16237" y="15317"/>
                      </a:lnTo>
                      <a:lnTo>
                        <a:pt x="16070" y="15212"/>
                      </a:lnTo>
                      <a:lnTo>
                        <a:pt x="15526" y="15170"/>
                      </a:lnTo>
                      <a:lnTo>
                        <a:pt x="15086" y="15233"/>
                      </a:lnTo>
                      <a:lnTo>
                        <a:pt x="14982" y="15191"/>
                      </a:lnTo>
                      <a:lnTo>
                        <a:pt x="14877" y="15233"/>
                      </a:lnTo>
                      <a:lnTo>
                        <a:pt x="14772" y="15170"/>
                      </a:lnTo>
                      <a:lnTo>
                        <a:pt x="14710" y="15212"/>
                      </a:lnTo>
                      <a:lnTo>
                        <a:pt x="14605" y="15170"/>
                      </a:lnTo>
                      <a:lnTo>
                        <a:pt x="14521" y="15233"/>
                      </a:lnTo>
                      <a:lnTo>
                        <a:pt x="14584" y="15359"/>
                      </a:lnTo>
                      <a:lnTo>
                        <a:pt x="14584" y="15463"/>
                      </a:lnTo>
                      <a:lnTo>
                        <a:pt x="14458" y="15505"/>
                      </a:lnTo>
                      <a:lnTo>
                        <a:pt x="14458" y="15568"/>
                      </a:lnTo>
                      <a:lnTo>
                        <a:pt x="14521" y="15693"/>
                      </a:lnTo>
                      <a:lnTo>
                        <a:pt x="14605" y="15756"/>
                      </a:lnTo>
                      <a:lnTo>
                        <a:pt x="14668" y="15965"/>
                      </a:lnTo>
                      <a:lnTo>
                        <a:pt x="14710" y="16070"/>
                      </a:lnTo>
                      <a:lnTo>
                        <a:pt x="14751" y="15965"/>
                      </a:lnTo>
                      <a:lnTo>
                        <a:pt x="14814" y="15965"/>
                      </a:lnTo>
                      <a:lnTo>
                        <a:pt x="14919" y="16133"/>
                      </a:lnTo>
                      <a:lnTo>
                        <a:pt x="14919" y="16237"/>
                      </a:lnTo>
                      <a:lnTo>
                        <a:pt x="15044" y="16279"/>
                      </a:lnTo>
                      <a:lnTo>
                        <a:pt x="15212" y="16447"/>
                      </a:lnTo>
                      <a:lnTo>
                        <a:pt x="15044" y="16426"/>
                      </a:lnTo>
                      <a:lnTo>
                        <a:pt x="15002" y="16384"/>
                      </a:lnTo>
                      <a:lnTo>
                        <a:pt x="14919" y="16384"/>
                      </a:lnTo>
                      <a:lnTo>
                        <a:pt x="14877" y="16551"/>
                      </a:lnTo>
                      <a:lnTo>
                        <a:pt x="14772" y="16635"/>
                      </a:lnTo>
                      <a:lnTo>
                        <a:pt x="14605" y="16551"/>
                      </a:lnTo>
                      <a:lnTo>
                        <a:pt x="14521" y="16614"/>
                      </a:lnTo>
                      <a:lnTo>
                        <a:pt x="14521" y="16656"/>
                      </a:lnTo>
                      <a:lnTo>
                        <a:pt x="14668" y="16823"/>
                      </a:lnTo>
                      <a:lnTo>
                        <a:pt x="14710" y="16865"/>
                      </a:lnTo>
                      <a:lnTo>
                        <a:pt x="14710" y="16949"/>
                      </a:lnTo>
                      <a:lnTo>
                        <a:pt x="14668" y="17032"/>
                      </a:lnTo>
                      <a:lnTo>
                        <a:pt x="14375" y="17032"/>
                      </a:lnTo>
                      <a:lnTo>
                        <a:pt x="14291" y="16949"/>
                      </a:lnTo>
                      <a:lnTo>
                        <a:pt x="14312" y="16865"/>
                      </a:lnTo>
                      <a:lnTo>
                        <a:pt x="14270" y="16760"/>
                      </a:lnTo>
                      <a:lnTo>
                        <a:pt x="14375" y="16698"/>
                      </a:lnTo>
                      <a:lnTo>
                        <a:pt x="14375" y="16635"/>
                      </a:lnTo>
                      <a:lnTo>
                        <a:pt x="14270" y="16530"/>
                      </a:lnTo>
                      <a:lnTo>
                        <a:pt x="14186" y="16509"/>
                      </a:lnTo>
                      <a:lnTo>
                        <a:pt x="14270" y="16405"/>
                      </a:lnTo>
                      <a:lnTo>
                        <a:pt x="14249" y="16384"/>
                      </a:lnTo>
                      <a:lnTo>
                        <a:pt x="14165" y="16426"/>
                      </a:lnTo>
                      <a:lnTo>
                        <a:pt x="14103" y="16426"/>
                      </a:lnTo>
                      <a:lnTo>
                        <a:pt x="13956" y="16593"/>
                      </a:lnTo>
                      <a:lnTo>
                        <a:pt x="13873" y="16614"/>
                      </a:lnTo>
                      <a:lnTo>
                        <a:pt x="13768" y="16719"/>
                      </a:lnTo>
                      <a:lnTo>
                        <a:pt x="13768" y="16760"/>
                      </a:lnTo>
                      <a:lnTo>
                        <a:pt x="13642" y="16760"/>
                      </a:lnTo>
                      <a:lnTo>
                        <a:pt x="13580" y="16844"/>
                      </a:lnTo>
                      <a:lnTo>
                        <a:pt x="13580" y="16928"/>
                      </a:lnTo>
                      <a:lnTo>
                        <a:pt x="13517" y="16970"/>
                      </a:lnTo>
                      <a:lnTo>
                        <a:pt x="13245" y="16970"/>
                      </a:lnTo>
                      <a:lnTo>
                        <a:pt x="13161" y="16949"/>
                      </a:lnTo>
                      <a:lnTo>
                        <a:pt x="13119" y="16970"/>
                      </a:lnTo>
                      <a:lnTo>
                        <a:pt x="13036" y="16970"/>
                      </a:lnTo>
                      <a:lnTo>
                        <a:pt x="12952" y="16928"/>
                      </a:lnTo>
                      <a:lnTo>
                        <a:pt x="12805" y="17032"/>
                      </a:lnTo>
                      <a:lnTo>
                        <a:pt x="12785" y="17074"/>
                      </a:lnTo>
                      <a:lnTo>
                        <a:pt x="12680" y="17116"/>
                      </a:lnTo>
                      <a:lnTo>
                        <a:pt x="12575" y="17221"/>
                      </a:lnTo>
                      <a:lnTo>
                        <a:pt x="12575" y="17263"/>
                      </a:lnTo>
                      <a:lnTo>
                        <a:pt x="12638" y="17325"/>
                      </a:lnTo>
                      <a:lnTo>
                        <a:pt x="12617" y="17388"/>
                      </a:lnTo>
                      <a:lnTo>
                        <a:pt x="12638" y="17472"/>
                      </a:lnTo>
                      <a:lnTo>
                        <a:pt x="12617" y="17535"/>
                      </a:lnTo>
                      <a:lnTo>
                        <a:pt x="12513" y="17451"/>
                      </a:lnTo>
                      <a:lnTo>
                        <a:pt x="12471" y="17367"/>
                      </a:lnTo>
                      <a:lnTo>
                        <a:pt x="12408" y="17367"/>
                      </a:lnTo>
                      <a:lnTo>
                        <a:pt x="12282" y="17493"/>
                      </a:lnTo>
                      <a:lnTo>
                        <a:pt x="12220" y="17639"/>
                      </a:lnTo>
                      <a:lnTo>
                        <a:pt x="12220" y="17493"/>
                      </a:lnTo>
                      <a:lnTo>
                        <a:pt x="12094" y="17451"/>
                      </a:lnTo>
                      <a:lnTo>
                        <a:pt x="12010" y="17493"/>
                      </a:lnTo>
                      <a:lnTo>
                        <a:pt x="11948" y="17493"/>
                      </a:lnTo>
                      <a:lnTo>
                        <a:pt x="11864" y="17535"/>
                      </a:lnTo>
                      <a:lnTo>
                        <a:pt x="11759" y="17493"/>
                      </a:lnTo>
                      <a:lnTo>
                        <a:pt x="11738" y="17388"/>
                      </a:lnTo>
                      <a:lnTo>
                        <a:pt x="11864" y="17284"/>
                      </a:lnTo>
                      <a:lnTo>
                        <a:pt x="11969" y="17284"/>
                      </a:lnTo>
                      <a:lnTo>
                        <a:pt x="12010" y="17221"/>
                      </a:lnTo>
                      <a:lnTo>
                        <a:pt x="11948" y="17074"/>
                      </a:lnTo>
                      <a:lnTo>
                        <a:pt x="11969" y="17032"/>
                      </a:lnTo>
                      <a:lnTo>
                        <a:pt x="12052" y="16970"/>
                      </a:lnTo>
                      <a:lnTo>
                        <a:pt x="11906" y="16844"/>
                      </a:lnTo>
                      <a:lnTo>
                        <a:pt x="11864" y="16865"/>
                      </a:lnTo>
                      <a:lnTo>
                        <a:pt x="11780" y="16844"/>
                      </a:lnTo>
                      <a:lnTo>
                        <a:pt x="11759" y="16802"/>
                      </a:lnTo>
                      <a:lnTo>
                        <a:pt x="11969" y="16698"/>
                      </a:lnTo>
                      <a:lnTo>
                        <a:pt x="12052" y="16698"/>
                      </a:lnTo>
                      <a:lnTo>
                        <a:pt x="12157" y="16635"/>
                      </a:lnTo>
                      <a:lnTo>
                        <a:pt x="12115" y="16593"/>
                      </a:lnTo>
                      <a:lnTo>
                        <a:pt x="11906" y="16614"/>
                      </a:lnTo>
                      <a:lnTo>
                        <a:pt x="11592" y="16740"/>
                      </a:lnTo>
                      <a:lnTo>
                        <a:pt x="11529" y="16823"/>
                      </a:lnTo>
                      <a:lnTo>
                        <a:pt x="11571" y="16886"/>
                      </a:lnTo>
                      <a:lnTo>
                        <a:pt x="11592" y="16970"/>
                      </a:lnTo>
                      <a:lnTo>
                        <a:pt x="11655" y="17053"/>
                      </a:lnTo>
                      <a:lnTo>
                        <a:pt x="11592" y="17137"/>
                      </a:lnTo>
                      <a:lnTo>
                        <a:pt x="11529" y="17158"/>
                      </a:lnTo>
                      <a:lnTo>
                        <a:pt x="11425" y="17053"/>
                      </a:lnTo>
                      <a:lnTo>
                        <a:pt x="11445" y="17012"/>
                      </a:lnTo>
                      <a:lnTo>
                        <a:pt x="11487" y="16991"/>
                      </a:lnTo>
                      <a:lnTo>
                        <a:pt x="11466" y="16907"/>
                      </a:lnTo>
                      <a:lnTo>
                        <a:pt x="11445" y="16907"/>
                      </a:lnTo>
                      <a:lnTo>
                        <a:pt x="11236" y="17116"/>
                      </a:lnTo>
                      <a:lnTo>
                        <a:pt x="11236" y="17158"/>
                      </a:lnTo>
                      <a:lnTo>
                        <a:pt x="11320" y="17242"/>
                      </a:lnTo>
                      <a:lnTo>
                        <a:pt x="11383" y="17263"/>
                      </a:lnTo>
                      <a:lnTo>
                        <a:pt x="11383" y="17346"/>
                      </a:lnTo>
                      <a:lnTo>
                        <a:pt x="11257" y="17472"/>
                      </a:lnTo>
                      <a:lnTo>
                        <a:pt x="11215" y="17430"/>
                      </a:lnTo>
                      <a:lnTo>
                        <a:pt x="11257" y="17346"/>
                      </a:lnTo>
                      <a:lnTo>
                        <a:pt x="11236" y="17263"/>
                      </a:lnTo>
                      <a:lnTo>
                        <a:pt x="11173" y="17263"/>
                      </a:lnTo>
                      <a:lnTo>
                        <a:pt x="11173" y="17200"/>
                      </a:lnTo>
                      <a:lnTo>
                        <a:pt x="10943" y="17263"/>
                      </a:lnTo>
                      <a:lnTo>
                        <a:pt x="10922" y="17346"/>
                      </a:lnTo>
                      <a:lnTo>
                        <a:pt x="10755" y="17430"/>
                      </a:lnTo>
                      <a:lnTo>
                        <a:pt x="10629" y="17409"/>
                      </a:lnTo>
                      <a:lnTo>
                        <a:pt x="10546" y="17430"/>
                      </a:lnTo>
                      <a:lnTo>
                        <a:pt x="10546" y="17472"/>
                      </a:lnTo>
                      <a:lnTo>
                        <a:pt x="10316" y="17765"/>
                      </a:lnTo>
                      <a:lnTo>
                        <a:pt x="10274" y="17786"/>
                      </a:lnTo>
                      <a:lnTo>
                        <a:pt x="10064" y="18058"/>
                      </a:lnTo>
                      <a:lnTo>
                        <a:pt x="9960" y="18100"/>
                      </a:lnTo>
                      <a:lnTo>
                        <a:pt x="9876" y="18037"/>
                      </a:lnTo>
                      <a:lnTo>
                        <a:pt x="9813" y="18037"/>
                      </a:lnTo>
                      <a:lnTo>
                        <a:pt x="9876" y="18141"/>
                      </a:lnTo>
                      <a:lnTo>
                        <a:pt x="10023" y="18246"/>
                      </a:lnTo>
                      <a:lnTo>
                        <a:pt x="10064" y="18309"/>
                      </a:lnTo>
                      <a:lnTo>
                        <a:pt x="10064" y="18309"/>
                      </a:lnTo>
                      <a:lnTo>
                        <a:pt x="9876" y="18246"/>
                      </a:lnTo>
                      <a:lnTo>
                        <a:pt x="9813" y="18288"/>
                      </a:lnTo>
                      <a:lnTo>
                        <a:pt x="9500" y="18309"/>
                      </a:lnTo>
                      <a:lnTo>
                        <a:pt x="9458" y="18372"/>
                      </a:lnTo>
                      <a:lnTo>
                        <a:pt x="9541" y="18476"/>
                      </a:lnTo>
                      <a:lnTo>
                        <a:pt x="9541" y="18581"/>
                      </a:lnTo>
                      <a:lnTo>
                        <a:pt x="9458" y="18706"/>
                      </a:lnTo>
                      <a:lnTo>
                        <a:pt x="9500" y="18895"/>
                      </a:lnTo>
                      <a:lnTo>
                        <a:pt x="9458" y="19020"/>
                      </a:lnTo>
                      <a:lnTo>
                        <a:pt x="9248" y="19104"/>
                      </a:lnTo>
                      <a:lnTo>
                        <a:pt x="9228" y="19146"/>
                      </a:lnTo>
                      <a:lnTo>
                        <a:pt x="9081" y="19146"/>
                      </a:lnTo>
                      <a:lnTo>
                        <a:pt x="9039" y="19229"/>
                      </a:lnTo>
                      <a:lnTo>
                        <a:pt x="8956" y="19104"/>
                      </a:lnTo>
                      <a:lnTo>
                        <a:pt x="8809" y="19208"/>
                      </a:lnTo>
                      <a:lnTo>
                        <a:pt x="8579" y="19208"/>
                      </a:lnTo>
                      <a:lnTo>
                        <a:pt x="8328" y="18916"/>
                      </a:lnTo>
                      <a:lnTo>
                        <a:pt x="8098" y="18706"/>
                      </a:lnTo>
                      <a:lnTo>
                        <a:pt x="8014" y="18644"/>
                      </a:lnTo>
                      <a:lnTo>
                        <a:pt x="8014" y="18476"/>
                      </a:lnTo>
                      <a:lnTo>
                        <a:pt x="8056" y="18413"/>
                      </a:lnTo>
                      <a:lnTo>
                        <a:pt x="8098" y="18455"/>
                      </a:lnTo>
                      <a:lnTo>
                        <a:pt x="8160" y="18372"/>
                      </a:lnTo>
                      <a:lnTo>
                        <a:pt x="8119" y="18309"/>
                      </a:lnTo>
                      <a:lnTo>
                        <a:pt x="8181" y="18267"/>
                      </a:lnTo>
                      <a:lnTo>
                        <a:pt x="8370" y="18267"/>
                      </a:lnTo>
                      <a:lnTo>
                        <a:pt x="8412" y="18183"/>
                      </a:lnTo>
                      <a:lnTo>
                        <a:pt x="8621" y="18183"/>
                      </a:lnTo>
                      <a:lnTo>
                        <a:pt x="8642" y="18100"/>
                      </a:lnTo>
                      <a:lnTo>
                        <a:pt x="8495" y="17890"/>
                      </a:lnTo>
                      <a:lnTo>
                        <a:pt x="8474" y="17807"/>
                      </a:lnTo>
                      <a:lnTo>
                        <a:pt x="8328" y="17786"/>
                      </a:lnTo>
                      <a:lnTo>
                        <a:pt x="8202" y="17660"/>
                      </a:lnTo>
                      <a:lnTo>
                        <a:pt x="8202" y="17556"/>
                      </a:lnTo>
                      <a:lnTo>
                        <a:pt x="8077" y="17451"/>
                      </a:lnTo>
                      <a:lnTo>
                        <a:pt x="7763" y="17430"/>
                      </a:lnTo>
                      <a:lnTo>
                        <a:pt x="7554" y="17451"/>
                      </a:lnTo>
                      <a:lnTo>
                        <a:pt x="7449" y="17493"/>
                      </a:lnTo>
                      <a:lnTo>
                        <a:pt x="7323" y="17493"/>
                      </a:lnTo>
                      <a:lnTo>
                        <a:pt x="7072" y="17346"/>
                      </a:lnTo>
                      <a:lnTo>
                        <a:pt x="6947" y="17346"/>
                      </a:lnTo>
                      <a:lnTo>
                        <a:pt x="6947" y="17388"/>
                      </a:lnTo>
                      <a:lnTo>
                        <a:pt x="7240" y="17639"/>
                      </a:lnTo>
                      <a:lnTo>
                        <a:pt x="7386" y="17744"/>
                      </a:lnTo>
                      <a:lnTo>
                        <a:pt x="7470" y="17974"/>
                      </a:lnTo>
                      <a:lnTo>
                        <a:pt x="7470" y="18100"/>
                      </a:lnTo>
                      <a:lnTo>
                        <a:pt x="7533" y="18183"/>
                      </a:lnTo>
                      <a:lnTo>
                        <a:pt x="7470" y="18225"/>
                      </a:lnTo>
                      <a:lnTo>
                        <a:pt x="7470" y="18330"/>
                      </a:lnTo>
                      <a:lnTo>
                        <a:pt x="7491" y="18413"/>
                      </a:lnTo>
                      <a:lnTo>
                        <a:pt x="7449" y="18434"/>
                      </a:lnTo>
                      <a:lnTo>
                        <a:pt x="7449" y="18706"/>
                      </a:lnTo>
                      <a:lnTo>
                        <a:pt x="7386" y="18853"/>
                      </a:lnTo>
                      <a:lnTo>
                        <a:pt x="7449" y="18999"/>
                      </a:lnTo>
                      <a:lnTo>
                        <a:pt x="7595" y="18999"/>
                      </a:lnTo>
                      <a:lnTo>
                        <a:pt x="7742" y="19062"/>
                      </a:lnTo>
                      <a:lnTo>
                        <a:pt x="7805" y="19167"/>
                      </a:lnTo>
                      <a:lnTo>
                        <a:pt x="7784" y="19229"/>
                      </a:lnTo>
                      <a:lnTo>
                        <a:pt x="7805" y="19313"/>
                      </a:lnTo>
                      <a:lnTo>
                        <a:pt x="7784" y="19355"/>
                      </a:lnTo>
                      <a:lnTo>
                        <a:pt x="7784" y="19418"/>
                      </a:lnTo>
                      <a:lnTo>
                        <a:pt x="7847" y="19460"/>
                      </a:lnTo>
                      <a:lnTo>
                        <a:pt x="7784" y="19543"/>
                      </a:lnTo>
                      <a:lnTo>
                        <a:pt x="7784" y="19794"/>
                      </a:lnTo>
                      <a:lnTo>
                        <a:pt x="7742" y="19857"/>
                      </a:lnTo>
                      <a:lnTo>
                        <a:pt x="7805" y="20004"/>
                      </a:lnTo>
                      <a:lnTo>
                        <a:pt x="7847" y="20213"/>
                      </a:lnTo>
                      <a:lnTo>
                        <a:pt x="7763" y="20171"/>
                      </a:lnTo>
                      <a:lnTo>
                        <a:pt x="7700" y="20045"/>
                      </a:lnTo>
                      <a:lnTo>
                        <a:pt x="7575" y="19941"/>
                      </a:lnTo>
                      <a:lnTo>
                        <a:pt x="7449" y="20066"/>
                      </a:lnTo>
                      <a:lnTo>
                        <a:pt x="7470" y="19941"/>
                      </a:lnTo>
                      <a:lnTo>
                        <a:pt x="7428" y="19857"/>
                      </a:lnTo>
                      <a:lnTo>
                        <a:pt x="7240" y="19836"/>
                      </a:lnTo>
                      <a:lnTo>
                        <a:pt x="7072" y="19857"/>
                      </a:lnTo>
                      <a:lnTo>
                        <a:pt x="6968" y="19773"/>
                      </a:lnTo>
                      <a:lnTo>
                        <a:pt x="6821" y="19753"/>
                      </a:lnTo>
                      <a:lnTo>
                        <a:pt x="6738" y="19794"/>
                      </a:lnTo>
                      <a:lnTo>
                        <a:pt x="6612" y="20087"/>
                      </a:lnTo>
                      <a:lnTo>
                        <a:pt x="6424" y="20255"/>
                      </a:lnTo>
                      <a:lnTo>
                        <a:pt x="6298" y="20276"/>
                      </a:lnTo>
                      <a:lnTo>
                        <a:pt x="6194" y="20380"/>
                      </a:lnTo>
                      <a:lnTo>
                        <a:pt x="6173" y="20527"/>
                      </a:lnTo>
                      <a:lnTo>
                        <a:pt x="6026" y="20694"/>
                      </a:lnTo>
                      <a:lnTo>
                        <a:pt x="5963" y="20757"/>
                      </a:lnTo>
                      <a:lnTo>
                        <a:pt x="5963" y="20841"/>
                      </a:lnTo>
                      <a:lnTo>
                        <a:pt x="6005" y="21029"/>
                      </a:lnTo>
                      <a:lnTo>
                        <a:pt x="6277" y="21301"/>
                      </a:lnTo>
                      <a:lnTo>
                        <a:pt x="6424" y="21531"/>
                      </a:lnTo>
                      <a:lnTo>
                        <a:pt x="6340" y="21636"/>
                      </a:lnTo>
                      <a:lnTo>
                        <a:pt x="6277" y="21636"/>
                      </a:lnTo>
                      <a:lnTo>
                        <a:pt x="6277" y="21761"/>
                      </a:lnTo>
                      <a:lnTo>
                        <a:pt x="6173" y="21845"/>
                      </a:lnTo>
                      <a:lnTo>
                        <a:pt x="6110" y="21949"/>
                      </a:lnTo>
                      <a:lnTo>
                        <a:pt x="5963" y="21782"/>
                      </a:lnTo>
                      <a:lnTo>
                        <a:pt x="5587" y="21615"/>
                      </a:lnTo>
                      <a:lnTo>
                        <a:pt x="5461" y="21615"/>
                      </a:lnTo>
                      <a:lnTo>
                        <a:pt x="5398" y="21531"/>
                      </a:lnTo>
                      <a:lnTo>
                        <a:pt x="5189" y="21531"/>
                      </a:lnTo>
                      <a:lnTo>
                        <a:pt x="5085" y="21447"/>
                      </a:lnTo>
                      <a:lnTo>
                        <a:pt x="5022" y="21322"/>
                      </a:lnTo>
                      <a:lnTo>
                        <a:pt x="4854" y="21301"/>
                      </a:lnTo>
                      <a:lnTo>
                        <a:pt x="4729" y="21217"/>
                      </a:lnTo>
                      <a:lnTo>
                        <a:pt x="4603" y="21217"/>
                      </a:lnTo>
                      <a:lnTo>
                        <a:pt x="4562" y="21301"/>
                      </a:lnTo>
                      <a:lnTo>
                        <a:pt x="4603" y="21364"/>
                      </a:lnTo>
                      <a:lnTo>
                        <a:pt x="4562" y="21426"/>
                      </a:lnTo>
                      <a:lnTo>
                        <a:pt x="4603" y="21468"/>
                      </a:lnTo>
                      <a:lnTo>
                        <a:pt x="4520" y="21552"/>
                      </a:lnTo>
                      <a:lnTo>
                        <a:pt x="4415" y="21552"/>
                      </a:lnTo>
                      <a:lnTo>
                        <a:pt x="4499" y="21719"/>
                      </a:lnTo>
                      <a:lnTo>
                        <a:pt x="4520" y="21845"/>
                      </a:lnTo>
                      <a:lnTo>
                        <a:pt x="4666" y="21929"/>
                      </a:lnTo>
                      <a:lnTo>
                        <a:pt x="4771" y="22054"/>
                      </a:lnTo>
                      <a:lnTo>
                        <a:pt x="4917" y="22138"/>
                      </a:lnTo>
                      <a:lnTo>
                        <a:pt x="5022" y="22075"/>
                      </a:lnTo>
                      <a:lnTo>
                        <a:pt x="5085" y="22075"/>
                      </a:lnTo>
                      <a:lnTo>
                        <a:pt x="5168" y="22033"/>
                      </a:lnTo>
                      <a:lnTo>
                        <a:pt x="5189" y="22096"/>
                      </a:lnTo>
                      <a:lnTo>
                        <a:pt x="5336" y="22159"/>
                      </a:lnTo>
                      <a:lnTo>
                        <a:pt x="5336" y="22201"/>
                      </a:lnTo>
                      <a:lnTo>
                        <a:pt x="5273" y="22263"/>
                      </a:lnTo>
                      <a:lnTo>
                        <a:pt x="5357" y="22347"/>
                      </a:lnTo>
                      <a:lnTo>
                        <a:pt x="5357" y="22514"/>
                      </a:lnTo>
                      <a:lnTo>
                        <a:pt x="5273" y="22556"/>
                      </a:lnTo>
                      <a:lnTo>
                        <a:pt x="5168" y="22556"/>
                      </a:lnTo>
                      <a:lnTo>
                        <a:pt x="5043" y="22682"/>
                      </a:lnTo>
                      <a:lnTo>
                        <a:pt x="4980" y="22682"/>
                      </a:lnTo>
                      <a:lnTo>
                        <a:pt x="4875" y="22577"/>
                      </a:lnTo>
                      <a:lnTo>
                        <a:pt x="4729" y="22577"/>
                      </a:lnTo>
                      <a:lnTo>
                        <a:pt x="4645" y="22514"/>
                      </a:lnTo>
                      <a:lnTo>
                        <a:pt x="4457" y="22514"/>
                      </a:lnTo>
                      <a:lnTo>
                        <a:pt x="4415" y="22473"/>
                      </a:lnTo>
                      <a:lnTo>
                        <a:pt x="4415" y="22347"/>
                      </a:lnTo>
                      <a:lnTo>
                        <a:pt x="4310" y="22284"/>
                      </a:lnTo>
                      <a:lnTo>
                        <a:pt x="4227" y="22180"/>
                      </a:lnTo>
                      <a:lnTo>
                        <a:pt x="4185" y="22180"/>
                      </a:lnTo>
                      <a:lnTo>
                        <a:pt x="4080" y="22263"/>
                      </a:lnTo>
                      <a:lnTo>
                        <a:pt x="3829" y="22180"/>
                      </a:lnTo>
                      <a:lnTo>
                        <a:pt x="3787" y="22075"/>
                      </a:lnTo>
                      <a:lnTo>
                        <a:pt x="3725" y="22033"/>
                      </a:lnTo>
                      <a:lnTo>
                        <a:pt x="3787" y="21949"/>
                      </a:lnTo>
                      <a:lnTo>
                        <a:pt x="3766" y="21824"/>
                      </a:lnTo>
                      <a:lnTo>
                        <a:pt x="3766" y="21719"/>
                      </a:lnTo>
                      <a:lnTo>
                        <a:pt x="3662" y="21636"/>
                      </a:lnTo>
                      <a:lnTo>
                        <a:pt x="3662" y="21531"/>
                      </a:lnTo>
                      <a:lnTo>
                        <a:pt x="3494" y="21385"/>
                      </a:lnTo>
                      <a:lnTo>
                        <a:pt x="3494" y="21238"/>
                      </a:lnTo>
                      <a:lnTo>
                        <a:pt x="3411" y="21217"/>
                      </a:lnTo>
                      <a:lnTo>
                        <a:pt x="3453" y="21113"/>
                      </a:lnTo>
                      <a:lnTo>
                        <a:pt x="3515" y="21092"/>
                      </a:lnTo>
                      <a:lnTo>
                        <a:pt x="3557" y="20903"/>
                      </a:lnTo>
                      <a:lnTo>
                        <a:pt x="3557" y="20799"/>
                      </a:lnTo>
                      <a:lnTo>
                        <a:pt x="3515" y="20778"/>
                      </a:lnTo>
                      <a:lnTo>
                        <a:pt x="3515" y="20694"/>
                      </a:lnTo>
                      <a:lnTo>
                        <a:pt x="3578" y="20610"/>
                      </a:lnTo>
                      <a:lnTo>
                        <a:pt x="3515" y="20589"/>
                      </a:lnTo>
                      <a:lnTo>
                        <a:pt x="3390" y="20401"/>
                      </a:lnTo>
                      <a:lnTo>
                        <a:pt x="3139" y="20297"/>
                      </a:lnTo>
                      <a:lnTo>
                        <a:pt x="3055" y="20359"/>
                      </a:lnTo>
                      <a:lnTo>
                        <a:pt x="2992" y="20297"/>
                      </a:lnTo>
                      <a:lnTo>
                        <a:pt x="2930" y="20297"/>
                      </a:lnTo>
                      <a:lnTo>
                        <a:pt x="2867" y="20338"/>
                      </a:lnTo>
                      <a:lnTo>
                        <a:pt x="2741" y="20297"/>
                      </a:lnTo>
                      <a:lnTo>
                        <a:pt x="2783" y="20255"/>
                      </a:lnTo>
                      <a:lnTo>
                        <a:pt x="2888" y="20234"/>
                      </a:lnTo>
                      <a:lnTo>
                        <a:pt x="2930" y="20150"/>
                      </a:lnTo>
                      <a:lnTo>
                        <a:pt x="2783" y="20108"/>
                      </a:lnTo>
                      <a:lnTo>
                        <a:pt x="2783" y="20087"/>
                      </a:lnTo>
                      <a:lnTo>
                        <a:pt x="2867" y="20066"/>
                      </a:lnTo>
                      <a:lnTo>
                        <a:pt x="2783" y="20004"/>
                      </a:lnTo>
                      <a:lnTo>
                        <a:pt x="2720" y="20066"/>
                      </a:lnTo>
                      <a:lnTo>
                        <a:pt x="2532" y="20108"/>
                      </a:lnTo>
                      <a:lnTo>
                        <a:pt x="2511" y="20087"/>
                      </a:lnTo>
                      <a:lnTo>
                        <a:pt x="2553" y="20004"/>
                      </a:lnTo>
                      <a:lnTo>
                        <a:pt x="2658" y="19962"/>
                      </a:lnTo>
                      <a:lnTo>
                        <a:pt x="2637" y="19941"/>
                      </a:lnTo>
                      <a:lnTo>
                        <a:pt x="2448" y="19899"/>
                      </a:lnTo>
                      <a:lnTo>
                        <a:pt x="2427" y="19836"/>
                      </a:lnTo>
                      <a:lnTo>
                        <a:pt x="2302" y="19753"/>
                      </a:lnTo>
                      <a:lnTo>
                        <a:pt x="2260" y="19585"/>
                      </a:lnTo>
                      <a:lnTo>
                        <a:pt x="2134" y="19522"/>
                      </a:lnTo>
                      <a:lnTo>
                        <a:pt x="2155" y="19481"/>
                      </a:lnTo>
                      <a:lnTo>
                        <a:pt x="2260" y="19481"/>
                      </a:lnTo>
                      <a:lnTo>
                        <a:pt x="2302" y="19522"/>
                      </a:lnTo>
                      <a:lnTo>
                        <a:pt x="2448" y="19543"/>
                      </a:lnTo>
                      <a:lnTo>
                        <a:pt x="2469" y="19648"/>
                      </a:lnTo>
                      <a:lnTo>
                        <a:pt x="2720" y="19857"/>
                      </a:lnTo>
                      <a:lnTo>
                        <a:pt x="2783" y="19857"/>
                      </a:lnTo>
                      <a:lnTo>
                        <a:pt x="2825" y="19794"/>
                      </a:lnTo>
                      <a:lnTo>
                        <a:pt x="2950" y="19878"/>
                      </a:lnTo>
                      <a:lnTo>
                        <a:pt x="3139" y="19878"/>
                      </a:lnTo>
                      <a:lnTo>
                        <a:pt x="3160" y="19836"/>
                      </a:lnTo>
                      <a:lnTo>
                        <a:pt x="3243" y="19899"/>
                      </a:lnTo>
                      <a:lnTo>
                        <a:pt x="3160" y="19962"/>
                      </a:lnTo>
                      <a:lnTo>
                        <a:pt x="3202" y="19983"/>
                      </a:lnTo>
                      <a:lnTo>
                        <a:pt x="3202" y="20045"/>
                      </a:lnTo>
                      <a:lnTo>
                        <a:pt x="3306" y="20045"/>
                      </a:lnTo>
                      <a:lnTo>
                        <a:pt x="3369" y="19983"/>
                      </a:lnTo>
                      <a:lnTo>
                        <a:pt x="3557" y="19983"/>
                      </a:lnTo>
                      <a:lnTo>
                        <a:pt x="3494" y="20004"/>
                      </a:lnTo>
                      <a:lnTo>
                        <a:pt x="3599" y="20004"/>
                      </a:lnTo>
                      <a:lnTo>
                        <a:pt x="3704" y="19983"/>
                      </a:lnTo>
                      <a:lnTo>
                        <a:pt x="3704" y="20066"/>
                      </a:lnTo>
                      <a:lnTo>
                        <a:pt x="3871" y="20192"/>
                      </a:lnTo>
                      <a:lnTo>
                        <a:pt x="3934" y="20150"/>
                      </a:lnTo>
                      <a:lnTo>
                        <a:pt x="4038" y="20171"/>
                      </a:lnTo>
                      <a:lnTo>
                        <a:pt x="4080" y="20213"/>
                      </a:lnTo>
                      <a:lnTo>
                        <a:pt x="4227" y="20213"/>
                      </a:lnTo>
                      <a:lnTo>
                        <a:pt x="4331" y="20255"/>
                      </a:lnTo>
                      <a:lnTo>
                        <a:pt x="4415" y="20192"/>
                      </a:lnTo>
                      <a:lnTo>
                        <a:pt x="4541" y="20297"/>
                      </a:lnTo>
                      <a:lnTo>
                        <a:pt x="4729" y="20359"/>
                      </a:lnTo>
                      <a:lnTo>
                        <a:pt x="5064" y="20380"/>
                      </a:lnTo>
                      <a:lnTo>
                        <a:pt x="5336" y="20359"/>
                      </a:lnTo>
                      <a:lnTo>
                        <a:pt x="5357" y="20297"/>
                      </a:lnTo>
                      <a:lnTo>
                        <a:pt x="5545" y="20297"/>
                      </a:lnTo>
                      <a:lnTo>
                        <a:pt x="5608" y="20255"/>
                      </a:lnTo>
                      <a:lnTo>
                        <a:pt x="5796" y="20213"/>
                      </a:lnTo>
                      <a:lnTo>
                        <a:pt x="5963" y="20150"/>
                      </a:lnTo>
                      <a:lnTo>
                        <a:pt x="6173" y="19857"/>
                      </a:lnTo>
                      <a:lnTo>
                        <a:pt x="6194" y="19773"/>
                      </a:lnTo>
                      <a:lnTo>
                        <a:pt x="6319" y="19627"/>
                      </a:lnTo>
                      <a:lnTo>
                        <a:pt x="6319" y="19543"/>
                      </a:lnTo>
                      <a:lnTo>
                        <a:pt x="6340" y="19460"/>
                      </a:lnTo>
                      <a:lnTo>
                        <a:pt x="6382" y="19313"/>
                      </a:lnTo>
                      <a:lnTo>
                        <a:pt x="6382" y="19167"/>
                      </a:lnTo>
                      <a:lnTo>
                        <a:pt x="6382" y="19041"/>
                      </a:lnTo>
                      <a:lnTo>
                        <a:pt x="6319" y="18999"/>
                      </a:lnTo>
                      <a:lnTo>
                        <a:pt x="6277" y="18999"/>
                      </a:lnTo>
                      <a:lnTo>
                        <a:pt x="6173" y="18832"/>
                      </a:lnTo>
                      <a:lnTo>
                        <a:pt x="6089" y="18790"/>
                      </a:lnTo>
                      <a:lnTo>
                        <a:pt x="6068" y="18644"/>
                      </a:lnTo>
                      <a:lnTo>
                        <a:pt x="5963" y="18392"/>
                      </a:lnTo>
                      <a:lnTo>
                        <a:pt x="5859" y="18372"/>
                      </a:lnTo>
                      <a:lnTo>
                        <a:pt x="5817" y="18413"/>
                      </a:lnTo>
                      <a:lnTo>
                        <a:pt x="5691" y="18372"/>
                      </a:lnTo>
                      <a:lnTo>
                        <a:pt x="5691" y="18288"/>
                      </a:lnTo>
                      <a:lnTo>
                        <a:pt x="5461" y="18120"/>
                      </a:lnTo>
                      <a:lnTo>
                        <a:pt x="5461" y="18016"/>
                      </a:lnTo>
                      <a:lnTo>
                        <a:pt x="5336" y="17890"/>
                      </a:lnTo>
                      <a:lnTo>
                        <a:pt x="5273" y="17890"/>
                      </a:lnTo>
                      <a:lnTo>
                        <a:pt x="5294" y="17953"/>
                      </a:lnTo>
                      <a:lnTo>
                        <a:pt x="5378" y="18079"/>
                      </a:lnTo>
                      <a:lnTo>
                        <a:pt x="5294" y="18100"/>
                      </a:lnTo>
                      <a:lnTo>
                        <a:pt x="5168" y="17974"/>
                      </a:lnTo>
                      <a:lnTo>
                        <a:pt x="5085" y="17974"/>
                      </a:lnTo>
                      <a:lnTo>
                        <a:pt x="4938" y="17807"/>
                      </a:lnTo>
                      <a:lnTo>
                        <a:pt x="4875" y="17807"/>
                      </a:lnTo>
                      <a:lnTo>
                        <a:pt x="4875" y="17869"/>
                      </a:lnTo>
                      <a:lnTo>
                        <a:pt x="4917" y="17911"/>
                      </a:lnTo>
                      <a:lnTo>
                        <a:pt x="4834" y="17890"/>
                      </a:lnTo>
                      <a:lnTo>
                        <a:pt x="4708" y="17681"/>
                      </a:lnTo>
                      <a:lnTo>
                        <a:pt x="4603" y="17660"/>
                      </a:lnTo>
                      <a:lnTo>
                        <a:pt x="4520" y="17556"/>
                      </a:lnTo>
                      <a:lnTo>
                        <a:pt x="4122" y="17284"/>
                      </a:lnTo>
                      <a:lnTo>
                        <a:pt x="3515" y="16970"/>
                      </a:lnTo>
                      <a:lnTo>
                        <a:pt x="3390" y="16928"/>
                      </a:lnTo>
                      <a:lnTo>
                        <a:pt x="3369" y="16970"/>
                      </a:lnTo>
                      <a:lnTo>
                        <a:pt x="3243" y="16907"/>
                      </a:lnTo>
                      <a:lnTo>
                        <a:pt x="3097" y="16865"/>
                      </a:lnTo>
                      <a:lnTo>
                        <a:pt x="3097" y="16928"/>
                      </a:lnTo>
                      <a:lnTo>
                        <a:pt x="3034" y="16970"/>
                      </a:lnTo>
                      <a:lnTo>
                        <a:pt x="2930" y="16928"/>
                      </a:lnTo>
                      <a:lnTo>
                        <a:pt x="2762" y="16928"/>
                      </a:lnTo>
                      <a:lnTo>
                        <a:pt x="2678" y="16823"/>
                      </a:lnTo>
                      <a:lnTo>
                        <a:pt x="2574" y="16760"/>
                      </a:lnTo>
                      <a:lnTo>
                        <a:pt x="2574" y="16802"/>
                      </a:lnTo>
                      <a:lnTo>
                        <a:pt x="2637" y="16865"/>
                      </a:lnTo>
                      <a:lnTo>
                        <a:pt x="2616" y="16928"/>
                      </a:lnTo>
                      <a:lnTo>
                        <a:pt x="2532" y="16865"/>
                      </a:lnTo>
                      <a:lnTo>
                        <a:pt x="2406" y="16907"/>
                      </a:lnTo>
                      <a:lnTo>
                        <a:pt x="2344" y="16949"/>
                      </a:lnTo>
                      <a:lnTo>
                        <a:pt x="2365" y="17032"/>
                      </a:lnTo>
                      <a:lnTo>
                        <a:pt x="2302" y="17158"/>
                      </a:lnTo>
                      <a:lnTo>
                        <a:pt x="2155" y="17158"/>
                      </a:lnTo>
                      <a:lnTo>
                        <a:pt x="2239" y="17053"/>
                      </a:lnTo>
                      <a:lnTo>
                        <a:pt x="2323" y="17012"/>
                      </a:lnTo>
                      <a:lnTo>
                        <a:pt x="2260" y="16949"/>
                      </a:lnTo>
                      <a:lnTo>
                        <a:pt x="2197" y="16949"/>
                      </a:lnTo>
                      <a:lnTo>
                        <a:pt x="2218" y="16907"/>
                      </a:lnTo>
                      <a:lnTo>
                        <a:pt x="2239" y="16844"/>
                      </a:lnTo>
                      <a:lnTo>
                        <a:pt x="2197" y="16823"/>
                      </a:lnTo>
                      <a:lnTo>
                        <a:pt x="2134" y="16886"/>
                      </a:lnTo>
                      <a:lnTo>
                        <a:pt x="2030" y="17012"/>
                      </a:lnTo>
                      <a:lnTo>
                        <a:pt x="2030" y="16928"/>
                      </a:lnTo>
                      <a:lnTo>
                        <a:pt x="2030" y="16886"/>
                      </a:lnTo>
                      <a:lnTo>
                        <a:pt x="2009" y="16844"/>
                      </a:lnTo>
                      <a:lnTo>
                        <a:pt x="1946" y="16928"/>
                      </a:lnTo>
                      <a:lnTo>
                        <a:pt x="1925" y="16928"/>
                      </a:lnTo>
                      <a:lnTo>
                        <a:pt x="1925" y="16844"/>
                      </a:lnTo>
                      <a:lnTo>
                        <a:pt x="1821" y="16823"/>
                      </a:lnTo>
                      <a:lnTo>
                        <a:pt x="1716" y="16907"/>
                      </a:lnTo>
                      <a:lnTo>
                        <a:pt x="1695" y="16802"/>
                      </a:lnTo>
                      <a:lnTo>
                        <a:pt x="1632" y="16760"/>
                      </a:lnTo>
                      <a:lnTo>
                        <a:pt x="1569" y="16844"/>
                      </a:lnTo>
                      <a:lnTo>
                        <a:pt x="1528" y="16740"/>
                      </a:lnTo>
                      <a:lnTo>
                        <a:pt x="1528" y="16614"/>
                      </a:lnTo>
                      <a:lnTo>
                        <a:pt x="1590" y="16530"/>
                      </a:lnTo>
                      <a:lnTo>
                        <a:pt x="1590" y="16614"/>
                      </a:lnTo>
                      <a:lnTo>
                        <a:pt x="1674" y="16698"/>
                      </a:lnTo>
                      <a:lnTo>
                        <a:pt x="1800" y="16656"/>
                      </a:lnTo>
                      <a:lnTo>
                        <a:pt x="1883" y="16719"/>
                      </a:lnTo>
                      <a:lnTo>
                        <a:pt x="1988" y="16635"/>
                      </a:lnTo>
                      <a:lnTo>
                        <a:pt x="1988" y="16593"/>
                      </a:lnTo>
                      <a:lnTo>
                        <a:pt x="1904" y="16530"/>
                      </a:lnTo>
                      <a:lnTo>
                        <a:pt x="1883" y="16509"/>
                      </a:lnTo>
                      <a:lnTo>
                        <a:pt x="1800" y="16488"/>
                      </a:lnTo>
                      <a:lnTo>
                        <a:pt x="1737" y="16530"/>
                      </a:lnTo>
                      <a:lnTo>
                        <a:pt x="1695" y="16488"/>
                      </a:lnTo>
                      <a:lnTo>
                        <a:pt x="1632" y="16405"/>
                      </a:lnTo>
                      <a:lnTo>
                        <a:pt x="1528" y="16342"/>
                      </a:lnTo>
                      <a:lnTo>
                        <a:pt x="1423" y="16342"/>
                      </a:lnTo>
                      <a:lnTo>
                        <a:pt x="1402" y="16384"/>
                      </a:lnTo>
                      <a:lnTo>
                        <a:pt x="1465" y="16426"/>
                      </a:lnTo>
                      <a:lnTo>
                        <a:pt x="1486" y="16426"/>
                      </a:lnTo>
                      <a:lnTo>
                        <a:pt x="1486" y="16488"/>
                      </a:lnTo>
                      <a:lnTo>
                        <a:pt x="1402" y="16509"/>
                      </a:lnTo>
                      <a:lnTo>
                        <a:pt x="1360" y="16509"/>
                      </a:lnTo>
                      <a:lnTo>
                        <a:pt x="1360" y="16551"/>
                      </a:lnTo>
                      <a:lnTo>
                        <a:pt x="1465" y="16635"/>
                      </a:lnTo>
                      <a:lnTo>
                        <a:pt x="1402" y="16656"/>
                      </a:lnTo>
                      <a:lnTo>
                        <a:pt x="1318" y="16656"/>
                      </a:lnTo>
                      <a:lnTo>
                        <a:pt x="1277" y="16740"/>
                      </a:lnTo>
                      <a:lnTo>
                        <a:pt x="1256" y="16886"/>
                      </a:lnTo>
                      <a:lnTo>
                        <a:pt x="1193" y="16802"/>
                      </a:lnTo>
                      <a:lnTo>
                        <a:pt x="1193" y="16698"/>
                      </a:lnTo>
                      <a:lnTo>
                        <a:pt x="1151" y="16635"/>
                      </a:lnTo>
                      <a:lnTo>
                        <a:pt x="1005" y="16614"/>
                      </a:lnTo>
                      <a:lnTo>
                        <a:pt x="1005" y="16740"/>
                      </a:lnTo>
                      <a:lnTo>
                        <a:pt x="942" y="16823"/>
                      </a:lnTo>
                      <a:lnTo>
                        <a:pt x="795" y="16781"/>
                      </a:lnTo>
                      <a:lnTo>
                        <a:pt x="691" y="16781"/>
                      </a:lnTo>
                      <a:lnTo>
                        <a:pt x="691" y="16928"/>
                      </a:lnTo>
                      <a:lnTo>
                        <a:pt x="628" y="17053"/>
                      </a:lnTo>
                      <a:lnTo>
                        <a:pt x="481" y="17095"/>
                      </a:lnTo>
                      <a:lnTo>
                        <a:pt x="335" y="17242"/>
                      </a:lnTo>
                      <a:lnTo>
                        <a:pt x="335" y="17451"/>
                      </a:lnTo>
                      <a:lnTo>
                        <a:pt x="251" y="17451"/>
                      </a:lnTo>
                      <a:lnTo>
                        <a:pt x="105" y="17514"/>
                      </a:lnTo>
                      <a:lnTo>
                        <a:pt x="0" y="17556"/>
                      </a:lnTo>
                      <a:lnTo>
                        <a:pt x="105" y="17576"/>
                      </a:lnTo>
                      <a:lnTo>
                        <a:pt x="63" y="17744"/>
                      </a:lnTo>
                      <a:lnTo>
                        <a:pt x="21" y="17932"/>
                      </a:lnTo>
                      <a:lnTo>
                        <a:pt x="105" y="18037"/>
                      </a:lnTo>
                      <a:lnTo>
                        <a:pt x="209" y="18288"/>
                      </a:lnTo>
                      <a:lnTo>
                        <a:pt x="272" y="18288"/>
                      </a:lnTo>
                      <a:lnTo>
                        <a:pt x="440" y="18372"/>
                      </a:lnTo>
                      <a:lnTo>
                        <a:pt x="523" y="18497"/>
                      </a:lnTo>
                      <a:lnTo>
                        <a:pt x="565" y="18602"/>
                      </a:lnTo>
                      <a:lnTo>
                        <a:pt x="837" y="18769"/>
                      </a:lnTo>
                      <a:lnTo>
                        <a:pt x="900" y="18832"/>
                      </a:lnTo>
                      <a:lnTo>
                        <a:pt x="858" y="19020"/>
                      </a:lnTo>
                      <a:lnTo>
                        <a:pt x="753" y="19208"/>
                      </a:lnTo>
                      <a:lnTo>
                        <a:pt x="649" y="19460"/>
                      </a:lnTo>
                      <a:lnTo>
                        <a:pt x="774" y="19627"/>
                      </a:lnTo>
                      <a:lnTo>
                        <a:pt x="837" y="19773"/>
                      </a:lnTo>
                      <a:lnTo>
                        <a:pt x="1067" y="20234"/>
                      </a:lnTo>
                      <a:lnTo>
                        <a:pt x="1318" y="20820"/>
                      </a:lnTo>
                      <a:lnTo>
                        <a:pt x="1214" y="20861"/>
                      </a:lnTo>
                      <a:lnTo>
                        <a:pt x="1193" y="21217"/>
                      </a:lnTo>
                      <a:lnTo>
                        <a:pt x="1193" y="21322"/>
                      </a:lnTo>
                      <a:lnTo>
                        <a:pt x="1297" y="21343"/>
                      </a:lnTo>
                      <a:lnTo>
                        <a:pt x="1214" y="21447"/>
                      </a:lnTo>
                      <a:lnTo>
                        <a:pt x="1214" y="21636"/>
                      </a:lnTo>
                      <a:lnTo>
                        <a:pt x="1297" y="21740"/>
                      </a:lnTo>
                      <a:lnTo>
                        <a:pt x="1423" y="21761"/>
                      </a:lnTo>
                      <a:lnTo>
                        <a:pt x="1486" y="21866"/>
                      </a:lnTo>
                      <a:lnTo>
                        <a:pt x="1423" y="21929"/>
                      </a:lnTo>
                      <a:lnTo>
                        <a:pt x="1423" y="22138"/>
                      </a:lnTo>
                      <a:lnTo>
                        <a:pt x="1486" y="22263"/>
                      </a:lnTo>
                      <a:lnTo>
                        <a:pt x="1674" y="22389"/>
                      </a:lnTo>
                      <a:lnTo>
                        <a:pt x="1674" y="22577"/>
                      </a:lnTo>
                      <a:lnTo>
                        <a:pt x="1569" y="22745"/>
                      </a:lnTo>
                      <a:lnTo>
                        <a:pt x="1507" y="22912"/>
                      </a:lnTo>
                      <a:lnTo>
                        <a:pt x="1779" y="23289"/>
                      </a:lnTo>
                      <a:lnTo>
                        <a:pt x="1925" y="23330"/>
                      </a:lnTo>
                      <a:lnTo>
                        <a:pt x="2197" y="23623"/>
                      </a:lnTo>
                      <a:lnTo>
                        <a:pt x="2218" y="23812"/>
                      </a:lnTo>
                      <a:lnTo>
                        <a:pt x="2051" y="24230"/>
                      </a:lnTo>
                      <a:lnTo>
                        <a:pt x="1821" y="24628"/>
                      </a:lnTo>
                      <a:lnTo>
                        <a:pt x="1695" y="24900"/>
                      </a:lnTo>
                      <a:lnTo>
                        <a:pt x="1528" y="25151"/>
                      </a:lnTo>
                      <a:lnTo>
                        <a:pt x="1381" y="25402"/>
                      </a:lnTo>
                      <a:lnTo>
                        <a:pt x="1256" y="25486"/>
                      </a:lnTo>
                      <a:lnTo>
                        <a:pt x="984" y="25737"/>
                      </a:lnTo>
                      <a:lnTo>
                        <a:pt x="1005" y="25904"/>
                      </a:lnTo>
                      <a:cubicBezTo>
                        <a:pt x="1005" y="25883"/>
                        <a:pt x="1046" y="25883"/>
                        <a:pt x="1046" y="25883"/>
                      </a:cubicBezTo>
                      <a:cubicBezTo>
                        <a:pt x="1067" y="25883"/>
                        <a:pt x="1193" y="25799"/>
                        <a:pt x="1193" y="25799"/>
                      </a:cubicBezTo>
                      <a:lnTo>
                        <a:pt x="1318" y="25779"/>
                      </a:lnTo>
                      <a:lnTo>
                        <a:pt x="1256" y="25841"/>
                      </a:lnTo>
                      <a:lnTo>
                        <a:pt x="1297" y="25925"/>
                      </a:lnTo>
                      <a:lnTo>
                        <a:pt x="1297" y="26030"/>
                      </a:lnTo>
                      <a:lnTo>
                        <a:pt x="1172" y="25925"/>
                      </a:lnTo>
                      <a:lnTo>
                        <a:pt x="1151" y="26009"/>
                      </a:lnTo>
                      <a:lnTo>
                        <a:pt x="1277" y="26155"/>
                      </a:lnTo>
                      <a:lnTo>
                        <a:pt x="1402" y="26155"/>
                      </a:lnTo>
                      <a:lnTo>
                        <a:pt x="1486" y="26260"/>
                      </a:lnTo>
                      <a:lnTo>
                        <a:pt x="1611" y="26260"/>
                      </a:lnTo>
                      <a:lnTo>
                        <a:pt x="1674" y="26239"/>
                      </a:lnTo>
                      <a:lnTo>
                        <a:pt x="1779" y="26239"/>
                      </a:lnTo>
                      <a:lnTo>
                        <a:pt x="1883" y="26364"/>
                      </a:lnTo>
                      <a:lnTo>
                        <a:pt x="1800" y="26448"/>
                      </a:lnTo>
                      <a:lnTo>
                        <a:pt x="1611" y="26406"/>
                      </a:lnTo>
                      <a:lnTo>
                        <a:pt x="1528" y="26427"/>
                      </a:lnTo>
                      <a:lnTo>
                        <a:pt x="1507" y="26532"/>
                      </a:lnTo>
                      <a:lnTo>
                        <a:pt x="1381" y="26636"/>
                      </a:lnTo>
                      <a:lnTo>
                        <a:pt x="1277" y="26553"/>
                      </a:lnTo>
                      <a:lnTo>
                        <a:pt x="1214" y="26615"/>
                      </a:lnTo>
                      <a:lnTo>
                        <a:pt x="1214" y="26720"/>
                      </a:lnTo>
                      <a:lnTo>
                        <a:pt x="1109" y="26741"/>
                      </a:lnTo>
                      <a:lnTo>
                        <a:pt x="1067" y="26636"/>
                      </a:lnTo>
                      <a:lnTo>
                        <a:pt x="1005" y="26657"/>
                      </a:lnTo>
                      <a:lnTo>
                        <a:pt x="1005" y="26720"/>
                      </a:lnTo>
                      <a:lnTo>
                        <a:pt x="1067" y="26783"/>
                      </a:lnTo>
                      <a:lnTo>
                        <a:pt x="1046" y="26929"/>
                      </a:lnTo>
                      <a:lnTo>
                        <a:pt x="1088" y="26992"/>
                      </a:lnTo>
                      <a:lnTo>
                        <a:pt x="1088" y="27034"/>
                      </a:lnTo>
                      <a:lnTo>
                        <a:pt x="1067" y="27055"/>
                      </a:lnTo>
                      <a:lnTo>
                        <a:pt x="984" y="27159"/>
                      </a:lnTo>
                      <a:lnTo>
                        <a:pt x="942" y="27306"/>
                      </a:lnTo>
                      <a:lnTo>
                        <a:pt x="858" y="27369"/>
                      </a:lnTo>
                      <a:lnTo>
                        <a:pt x="795" y="27808"/>
                      </a:lnTo>
                      <a:lnTo>
                        <a:pt x="1067" y="28289"/>
                      </a:lnTo>
                      <a:lnTo>
                        <a:pt x="1067" y="28394"/>
                      </a:lnTo>
                      <a:lnTo>
                        <a:pt x="984" y="28457"/>
                      </a:lnTo>
                      <a:lnTo>
                        <a:pt x="1005" y="28561"/>
                      </a:lnTo>
                      <a:lnTo>
                        <a:pt x="942" y="28708"/>
                      </a:lnTo>
                      <a:lnTo>
                        <a:pt x="1046" y="28729"/>
                      </a:lnTo>
                      <a:lnTo>
                        <a:pt x="1067" y="28833"/>
                      </a:lnTo>
                      <a:lnTo>
                        <a:pt x="1046" y="28875"/>
                      </a:lnTo>
                      <a:lnTo>
                        <a:pt x="1088" y="28938"/>
                      </a:lnTo>
                      <a:lnTo>
                        <a:pt x="1109" y="29043"/>
                      </a:lnTo>
                      <a:lnTo>
                        <a:pt x="1088" y="29126"/>
                      </a:lnTo>
                      <a:lnTo>
                        <a:pt x="1172" y="29252"/>
                      </a:lnTo>
                      <a:lnTo>
                        <a:pt x="1193" y="29294"/>
                      </a:lnTo>
                      <a:lnTo>
                        <a:pt x="1256" y="29461"/>
                      </a:lnTo>
                      <a:lnTo>
                        <a:pt x="1318" y="29566"/>
                      </a:lnTo>
                      <a:lnTo>
                        <a:pt x="1360" y="29712"/>
                      </a:lnTo>
                      <a:lnTo>
                        <a:pt x="1402" y="29712"/>
                      </a:lnTo>
                      <a:lnTo>
                        <a:pt x="1507" y="29796"/>
                      </a:lnTo>
                      <a:lnTo>
                        <a:pt x="1632" y="29712"/>
                      </a:lnTo>
                      <a:lnTo>
                        <a:pt x="1737" y="29900"/>
                      </a:lnTo>
                      <a:lnTo>
                        <a:pt x="1883" y="29817"/>
                      </a:lnTo>
                      <a:lnTo>
                        <a:pt x="2009" y="29859"/>
                      </a:lnTo>
                      <a:lnTo>
                        <a:pt x="2113" y="30026"/>
                      </a:lnTo>
                      <a:lnTo>
                        <a:pt x="2260" y="29921"/>
                      </a:lnTo>
                      <a:lnTo>
                        <a:pt x="2427" y="29880"/>
                      </a:lnTo>
                      <a:lnTo>
                        <a:pt x="2511" y="29963"/>
                      </a:lnTo>
                      <a:lnTo>
                        <a:pt x="2574" y="29963"/>
                      </a:lnTo>
                      <a:lnTo>
                        <a:pt x="2846" y="30026"/>
                      </a:lnTo>
                      <a:lnTo>
                        <a:pt x="2867" y="30172"/>
                      </a:lnTo>
                      <a:lnTo>
                        <a:pt x="2825" y="30319"/>
                      </a:lnTo>
                      <a:lnTo>
                        <a:pt x="2930" y="30424"/>
                      </a:lnTo>
                      <a:lnTo>
                        <a:pt x="2930" y="30612"/>
                      </a:lnTo>
                      <a:lnTo>
                        <a:pt x="3055" y="30737"/>
                      </a:lnTo>
                      <a:lnTo>
                        <a:pt x="3139" y="30905"/>
                      </a:lnTo>
                      <a:lnTo>
                        <a:pt x="3285" y="31114"/>
                      </a:lnTo>
                      <a:lnTo>
                        <a:pt x="3390" y="31177"/>
                      </a:lnTo>
                      <a:lnTo>
                        <a:pt x="3453" y="31365"/>
                      </a:lnTo>
                      <a:lnTo>
                        <a:pt x="3620" y="31428"/>
                      </a:lnTo>
                      <a:lnTo>
                        <a:pt x="3829" y="31595"/>
                      </a:lnTo>
                      <a:lnTo>
                        <a:pt x="3871" y="31700"/>
                      </a:lnTo>
                      <a:lnTo>
                        <a:pt x="4018" y="31805"/>
                      </a:lnTo>
                      <a:lnTo>
                        <a:pt x="3934" y="31867"/>
                      </a:lnTo>
                      <a:lnTo>
                        <a:pt x="3829" y="32056"/>
                      </a:lnTo>
                      <a:lnTo>
                        <a:pt x="3557" y="32097"/>
                      </a:lnTo>
                      <a:lnTo>
                        <a:pt x="3411" y="31993"/>
                      </a:lnTo>
                      <a:lnTo>
                        <a:pt x="3369" y="32097"/>
                      </a:lnTo>
                      <a:lnTo>
                        <a:pt x="3369" y="32223"/>
                      </a:lnTo>
                      <a:lnTo>
                        <a:pt x="3474" y="32411"/>
                      </a:lnTo>
                      <a:lnTo>
                        <a:pt x="3453" y="32579"/>
                      </a:lnTo>
                      <a:lnTo>
                        <a:pt x="3578" y="32725"/>
                      </a:lnTo>
                      <a:lnTo>
                        <a:pt x="3578" y="32893"/>
                      </a:lnTo>
                      <a:lnTo>
                        <a:pt x="3683" y="32913"/>
                      </a:lnTo>
                      <a:lnTo>
                        <a:pt x="3808" y="32893"/>
                      </a:lnTo>
                      <a:lnTo>
                        <a:pt x="3808" y="32746"/>
                      </a:lnTo>
                      <a:lnTo>
                        <a:pt x="3892" y="32683"/>
                      </a:lnTo>
                      <a:lnTo>
                        <a:pt x="4185" y="32788"/>
                      </a:lnTo>
                      <a:lnTo>
                        <a:pt x="4457" y="32788"/>
                      </a:lnTo>
                      <a:lnTo>
                        <a:pt x="4624" y="32704"/>
                      </a:lnTo>
                      <a:lnTo>
                        <a:pt x="4750" y="32704"/>
                      </a:lnTo>
                      <a:lnTo>
                        <a:pt x="4834" y="32955"/>
                      </a:lnTo>
                      <a:lnTo>
                        <a:pt x="4959" y="33060"/>
                      </a:lnTo>
                      <a:lnTo>
                        <a:pt x="4875" y="33206"/>
                      </a:lnTo>
                      <a:lnTo>
                        <a:pt x="5043" y="33416"/>
                      </a:lnTo>
                      <a:lnTo>
                        <a:pt x="5357" y="33353"/>
                      </a:lnTo>
                      <a:lnTo>
                        <a:pt x="5461" y="33457"/>
                      </a:lnTo>
                      <a:lnTo>
                        <a:pt x="5482" y="33583"/>
                      </a:lnTo>
                      <a:lnTo>
                        <a:pt x="5587" y="33625"/>
                      </a:lnTo>
                      <a:lnTo>
                        <a:pt x="5587" y="33771"/>
                      </a:lnTo>
                      <a:lnTo>
                        <a:pt x="5650" y="33960"/>
                      </a:lnTo>
                      <a:lnTo>
                        <a:pt x="5901" y="34211"/>
                      </a:lnTo>
                      <a:lnTo>
                        <a:pt x="6005" y="34106"/>
                      </a:lnTo>
                      <a:lnTo>
                        <a:pt x="6173" y="34190"/>
                      </a:lnTo>
                      <a:lnTo>
                        <a:pt x="6298" y="34169"/>
                      </a:lnTo>
                      <a:lnTo>
                        <a:pt x="6424" y="34190"/>
                      </a:lnTo>
                      <a:lnTo>
                        <a:pt x="6612" y="34043"/>
                      </a:lnTo>
                      <a:lnTo>
                        <a:pt x="6696" y="34043"/>
                      </a:lnTo>
                      <a:lnTo>
                        <a:pt x="6821" y="34315"/>
                      </a:lnTo>
                      <a:lnTo>
                        <a:pt x="7010" y="34420"/>
                      </a:lnTo>
                      <a:lnTo>
                        <a:pt x="7051" y="34525"/>
                      </a:lnTo>
                      <a:lnTo>
                        <a:pt x="7135" y="34462"/>
                      </a:lnTo>
                      <a:lnTo>
                        <a:pt x="7344" y="34504"/>
                      </a:lnTo>
                      <a:lnTo>
                        <a:pt x="7491" y="34504"/>
                      </a:lnTo>
                      <a:lnTo>
                        <a:pt x="7595" y="34587"/>
                      </a:lnTo>
                      <a:lnTo>
                        <a:pt x="7742" y="34566"/>
                      </a:lnTo>
                      <a:lnTo>
                        <a:pt x="7888" y="34671"/>
                      </a:lnTo>
                      <a:lnTo>
                        <a:pt x="8077" y="34692"/>
                      </a:lnTo>
                      <a:lnTo>
                        <a:pt x="8160" y="34608"/>
                      </a:lnTo>
                      <a:lnTo>
                        <a:pt x="8202" y="34734"/>
                      </a:lnTo>
                      <a:lnTo>
                        <a:pt x="8286" y="34797"/>
                      </a:lnTo>
                      <a:lnTo>
                        <a:pt x="8286" y="34943"/>
                      </a:lnTo>
                      <a:lnTo>
                        <a:pt x="8181" y="35090"/>
                      </a:lnTo>
                      <a:lnTo>
                        <a:pt x="8056" y="35110"/>
                      </a:lnTo>
                      <a:lnTo>
                        <a:pt x="8014" y="35362"/>
                      </a:lnTo>
                      <a:lnTo>
                        <a:pt x="8181" y="35466"/>
                      </a:lnTo>
                      <a:lnTo>
                        <a:pt x="8202" y="35634"/>
                      </a:lnTo>
                      <a:lnTo>
                        <a:pt x="8119" y="35843"/>
                      </a:lnTo>
                      <a:lnTo>
                        <a:pt x="8160" y="35989"/>
                      </a:lnTo>
                      <a:lnTo>
                        <a:pt x="8056" y="36073"/>
                      </a:lnTo>
                      <a:lnTo>
                        <a:pt x="7763" y="36094"/>
                      </a:lnTo>
                      <a:lnTo>
                        <a:pt x="7637" y="36303"/>
                      </a:lnTo>
                      <a:lnTo>
                        <a:pt x="7554" y="36345"/>
                      </a:lnTo>
                      <a:lnTo>
                        <a:pt x="7533" y="36596"/>
                      </a:lnTo>
                      <a:lnTo>
                        <a:pt x="7554" y="36596"/>
                      </a:lnTo>
                      <a:lnTo>
                        <a:pt x="7658" y="36617"/>
                      </a:lnTo>
                      <a:lnTo>
                        <a:pt x="7784" y="36554"/>
                      </a:lnTo>
                      <a:lnTo>
                        <a:pt x="7951" y="36512"/>
                      </a:lnTo>
                      <a:lnTo>
                        <a:pt x="7972" y="36575"/>
                      </a:lnTo>
                      <a:lnTo>
                        <a:pt x="7951" y="36659"/>
                      </a:lnTo>
                      <a:lnTo>
                        <a:pt x="7637" y="36805"/>
                      </a:lnTo>
                      <a:lnTo>
                        <a:pt x="7491" y="36889"/>
                      </a:lnTo>
                      <a:lnTo>
                        <a:pt x="7554" y="36931"/>
                      </a:lnTo>
                      <a:lnTo>
                        <a:pt x="7637" y="36931"/>
                      </a:lnTo>
                      <a:lnTo>
                        <a:pt x="7554" y="37014"/>
                      </a:lnTo>
                      <a:lnTo>
                        <a:pt x="7428" y="36994"/>
                      </a:lnTo>
                      <a:lnTo>
                        <a:pt x="7240" y="37014"/>
                      </a:lnTo>
                      <a:lnTo>
                        <a:pt x="7323" y="37203"/>
                      </a:lnTo>
                      <a:lnTo>
                        <a:pt x="7386" y="37286"/>
                      </a:lnTo>
                      <a:lnTo>
                        <a:pt x="7449" y="37224"/>
                      </a:lnTo>
                      <a:lnTo>
                        <a:pt x="7470" y="37286"/>
                      </a:lnTo>
                      <a:lnTo>
                        <a:pt x="7575" y="37307"/>
                      </a:lnTo>
                      <a:lnTo>
                        <a:pt x="7575" y="37349"/>
                      </a:lnTo>
                      <a:lnTo>
                        <a:pt x="7491" y="37391"/>
                      </a:lnTo>
                      <a:lnTo>
                        <a:pt x="7449" y="37454"/>
                      </a:lnTo>
                      <a:lnTo>
                        <a:pt x="7365" y="37454"/>
                      </a:lnTo>
                      <a:lnTo>
                        <a:pt x="7323" y="37517"/>
                      </a:lnTo>
                      <a:lnTo>
                        <a:pt x="7323" y="37559"/>
                      </a:lnTo>
                      <a:lnTo>
                        <a:pt x="7177" y="37705"/>
                      </a:lnTo>
                      <a:lnTo>
                        <a:pt x="7177" y="37831"/>
                      </a:lnTo>
                      <a:lnTo>
                        <a:pt x="7240" y="37851"/>
                      </a:lnTo>
                      <a:lnTo>
                        <a:pt x="7219" y="38019"/>
                      </a:lnTo>
                      <a:lnTo>
                        <a:pt x="7114" y="37977"/>
                      </a:lnTo>
                      <a:lnTo>
                        <a:pt x="7072" y="38019"/>
                      </a:lnTo>
                      <a:lnTo>
                        <a:pt x="6968" y="37935"/>
                      </a:lnTo>
                      <a:lnTo>
                        <a:pt x="6842" y="37914"/>
                      </a:lnTo>
                      <a:lnTo>
                        <a:pt x="6842" y="37956"/>
                      </a:lnTo>
                      <a:lnTo>
                        <a:pt x="6905" y="38040"/>
                      </a:lnTo>
                      <a:lnTo>
                        <a:pt x="6821" y="38061"/>
                      </a:lnTo>
                      <a:lnTo>
                        <a:pt x="6738" y="38144"/>
                      </a:lnTo>
                      <a:lnTo>
                        <a:pt x="6863" y="38165"/>
                      </a:lnTo>
                      <a:lnTo>
                        <a:pt x="6947" y="38165"/>
                      </a:lnTo>
                      <a:lnTo>
                        <a:pt x="7114" y="38291"/>
                      </a:lnTo>
                      <a:lnTo>
                        <a:pt x="7114" y="38375"/>
                      </a:lnTo>
                      <a:lnTo>
                        <a:pt x="7240" y="38500"/>
                      </a:lnTo>
                      <a:lnTo>
                        <a:pt x="7449" y="38479"/>
                      </a:lnTo>
                      <a:lnTo>
                        <a:pt x="7679" y="38605"/>
                      </a:lnTo>
                      <a:lnTo>
                        <a:pt x="7847" y="38647"/>
                      </a:lnTo>
                      <a:lnTo>
                        <a:pt x="8202" y="38898"/>
                      </a:lnTo>
                      <a:lnTo>
                        <a:pt x="8286" y="39023"/>
                      </a:lnTo>
                      <a:lnTo>
                        <a:pt x="8391" y="39065"/>
                      </a:lnTo>
                      <a:lnTo>
                        <a:pt x="8412" y="39128"/>
                      </a:lnTo>
                      <a:lnTo>
                        <a:pt x="8516" y="39211"/>
                      </a:lnTo>
                      <a:lnTo>
                        <a:pt x="8600" y="39211"/>
                      </a:lnTo>
                      <a:lnTo>
                        <a:pt x="8621" y="39295"/>
                      </a:lnTo>
                      <a:lnTo>
                        <a:pt x="8725" y="39337"/>
                      </a:lnTo>
                      <a:lnTo>
                        <a:pt x="8788" y="39337"/>
                      </a:lnTo>
                      <a:lnTo>
                        <a:pt x="8893" y="39483"/>
                      </a:lnTo>
                      <a:lnTo>
                        <a:pt x="8997" y="39504"/>
                      </a:lnTo>
                      <a:lnTo>
                        <a:pt x="9039" y="39525"/>
                      </a:lnTo>
                      <a:lnTo>
                        <a:pt x="9102" y="39504"/>
                      </a:lnTo>
                      <a:lnTo>
                        <a:pt x="9248" y="39630"/>
                      </a:lnTo>
                      <a:lnTo>
                        <a:pt x="9248" y="39714"/>
                      </a:lnTo>
                      <a:lnTo>
                        <a:pt x="9374" y="39735"/>
                      </a:lnTo>
                      <a:lnTo>
                        <a:pt x="9520" y="39923"/>
                      </a:lnTo>
                      <a:lnTo>
                        <a:pt x="9583" y="40007"/>
                      </a:lnTo>
                      <a:lnTo>
                        <a:pt x="9625" y="40237"/>
                      </a:lnTo>
                      <a:lnTo>
                        <a:pt x="9730" y="40425"/>
                      </a:lnTo>
                      <a:lnTo>
                        <a:pt x="9688" y="40488"/>
                      </a:lnTo>
                      <a:lnTo>
                        <a:pt x="9730" y="40572"/>
                      </a:lnTo>
                      <a:cubicBezTo>
                        <a:pt x="9939" y="40572"/>
                        <a:pt x="10483" y="40572"/>
                        <a:pt x="10462" y="40446"/>
                      </a:cubicBezTo>
                      <a:lnTo>
                        <a:pt x="10420" y="40279"/>
                      </a:lnTo>
                      <a:lnTo>
                        <a:pt x="11090" y="40258"/>
                      </a:lnTo>
                      <a:cubicBezTo>
                        <a:pt x="11090" y="40258"/>
                        <a:pt x="11215" y="40383"/>
                        <a:pt x="11320" y="40383"/>
                      </a:cubicBezTo>
                      <a:cubicBezTo>
                        <a:pt x="11425" y="40383"/>
                        <a:pt x="11948" y="40153"/>
                        <a:pt x="11948" y="40153"/>
                      </a:cubicBezTo>
                      <a:cubicBezTo>
                        <a:pt x="11948" y="40153"/>
                        <a:pt x="12073" y="40174"/>
                        <a:pt x="12136" y="40279"/>
                      </a:cubicBezTo>
                      <a:cubicBezTo>
                        <a:pt x="12159" y="40337"/>
                        <a:pt x="12208" y="40350"/>
                        <a:pt x="12254" y="40350"/>
                      </a:cubicBezTo>
                      <a:cubicBezTo>
                        <a:pt x="12291" y="40350"/>
                        <a:pt x="12327" y="40341"/>
                        <a:pt x="12345" y="40341"/>
                      </a:cubicBezTo>
                      <a:lnTo>
                        <a:pt x="12345" y="40320"/>
                      </a:lnTo>
                      <a:lnTo>
                        <a:pt x="12492" y="40341"/>
                      </a:lnTo>
                      <a:lnTo>
                        <a:pt x="12764" y="40551"/>
                      </a:lnTo>
                      <a:lnTo>
                        <a:pt x="12826" y="40676"/>
                      </a:lnTo>
                      <a:lnTo>
                        <a:pt x="13098" y="40697"/>
                      </a:lnTo>
                      <a:lnTo>
                        <a:pt x="13140" y="40592"/>
                      </a:lnTo>
                      <a:lnTo>
                        <a:pt x="13308" y="40488"/>
                      </a:lnTo>
                      <a:lnTo>
                        <a:pt x="13496" y="40258"/>
                      </a:lnTo>
                      <a:lnTo>
                        <a:pt x="13433" y="40237"/>
                      </a:lnTo>
                      <a:lnTo>
                        <a:pt x="13119" y="39965"/>
                      </a:lnTo>
                      <a:lnTo>
                        <a:pt x="12910" y="39714"/>
                      </a:lnTo>
                      <a:lnTo>
                        <a:pt x="12889" y="39546"/>
                      </a:lnTo>
                      <a:lnTo>
                        <a:pt x="12805" y="39442"/>
                      </a:lnTo>
                      <a:lnTo>
                        <a:pt x="12805" y="39295"/>
                      </a:lnTo>
                      <a:lnTo>
                        <a:pt x="12785" y="39211"/>
                      </a:lnTo>
                      <a:lnTo>
                        <a:pt x="12764" y="39170"/>
                      </a:lnTo>
                      <a:lnTo>
                        <a:pt x="12680" y="39170"/>
                      </a:lnTo>
                      <a:lnTo>
                        <a:pt x="12680" y="39065"/>
                      </a:lnTo>
                      <a:lnTo>
                        <a:pt x="12722" y="39086"/>
                      </a:lnTo>
                      <a:lnTo>
                        <a:pt x="12764" y="38981"/>
                      </a:lnTo>
                      <a:lnTo>
                        <a:pt x="12805" y="38877"/>
                      </a:lnTo>
                      <a:lnTo>
                        <a:pt x="12722" y="38877"/>
                      </a:lnTo>
                      <a:lnTo>
                        <a:pt x="12680" y="38919"/>
                      </a:lnTo>
                      <a:lnTo>
                        <a:pt x="12554" y="38856"/>
                      </a:lnTo>
                      <a:lnTo>
                        <a:pt x="12554" y="38667"/>
                      </a:lnTo>
                      <a:lnTo>
                        <a:pt x="12450" y="38647"/>
                      </a:lnTo>
                      <a:lnTo>
                        <a:pt x="12366" y="38563"/>
                      </a:lnTo>
                      <a:lnTo>
                        <a:pt x="12282" y="38584"/>
                      </a:lnTo>
                      <a:lnTo>
                        <a:pt x="12178" y="38584"/>
                      </a:lnTo>
                      <a:lnTo>
                        <a:pt x="12136" y="38375"/>
                      </a:lnTo>
                      <a:lnTo>
                        <a:pt x="12157" y="38270"/>
                      </a:lnTo>
                      <a:lnTo>
                        <a:pt x="12199" y="38228"/>
                      </a:lnTo>
                      <a:lnTo>
                        <a:pt x="12199" y="38019"/>
                      </a:lnTo>
                      <a:lnTo>
                        <a:pt x="12261" y="37914"/>
                      </a:lnTo>
                      <a:lnTo>
                        <a:pt x="12282" y="37768"/>
                      </a:lnTo>
                      <a:lnTo>
                        <a:pt x="12345" y="37726"/>
                      </a:lnTo>
                      <a:lnTo>
                        <a:pt x="12366" y="37600"/>
                      </a:lnTo>
                      <a:lnTo>
                        <a:pt x="12408" y="37517"/>
                      </a:lnTo>
                      <a:lnTo>
                        <a:pt x="12408" y="37433"/>
                      </a:lnTo>
                      <a:lnTo>
                        <a:pt x="12471" y="37454"/>
                      </a:lnTo>
                      <a:lnTo>
                        <a:pt x="12513" y="37517"/>
                      </a:lnTo>
                      <a:lnTo>
                        <a:pt x="12575" y="37496"/>
                      </a:lnTo>
                      <a:lnTo>
                        <a:pt x="12596" y="37412"/>
                      </a:lnTo>
                      <a:lnTo>
                        <a:pt x="12659" y="37454"/>
                      </a:lnTo>
                      <a:lnTo>
                        <a:pt x="12701" y="37412"/>
                      </a:lnTo>
                      <a:lnTo>
                        <a:pt x="12785" y="37412"/>
                      </a:lnTo>
                      <a:lnTo>
                        <a:pt x="12868" y="37349"/>
                      </a:lnTo>
                      <a:lnTo>
                        <a:pt x="12826" y="37307"/>
                      </a:lnTo>
                      <a:lnTo>
                        <a:pt x="12764" y="37286"/>
                      </a:lnTo>
                      <a:lnTo>
                        <a:pt x="12805" y="37286"/>
                      </a:lnTo>
                      <a:cubicBezTo>
                        <a:pt x="12805" y="37286"/>
                        <a:pt x="12826" y="37307"/>
                        <a:pt x="12868" y="37307"/>
                      </a:cubicBezTo>
                      <a:cubicBezTo>
                        <a:pt x="12889" y="37307"/>
                        <a:pt x="12931" y="37286"/>
                        <a:pt x="12931" y="37286"/>
                      </a:cubicBezTo>
                      <a:lnTo>
                        <a:pt x="12994" y="37328"/>
                      </a:lnTo>
                      <a:lnTo>
                        <a:pt x="13036" y="37307"/>
                      </a:lnTo>
                      <a:lnTo>
                        <a:pt x="13015" y="37245"/>
                      </a:lnTo>
                      <a:lnTo>
                        <a:pt x="12847" y="37140"/>
                      </a:lnTo>
                      <a:lnTo>
                        <a:pt x="12931" y="37119"/>
                      </a:lnTo>
                      <a:lnTo>
                        <a:pt x="13036" y="37140"/>
                      </a:lnTo>
                      <a:lnTo>
                        <a:pt x="13098" y="37119"/>
                      </a:lnTo>
                      <a:lnTo>
                        <a:pt x="13161" y="37140"/>
                      </a:lnTo>
                      <a:lnTo>
                        <a:pt x="13161" y="37077"/>
                      </a:lnTo>
                      <a:lnTo>
                        <a:pt x="13119" y="37035"/>
                      </a:lnTo>
                      <a:lnTo>
                        <a:pt x="13161" y="37035"/>
                      </a:lnTo>
                      <a:lnTo>
                        <a:pt x="13161" y="36994"/>
                      </a:lnTo>
                      <a:lnTo>
                        <a:pt x="13119" y="36931"/>
                      </a:lnTo>
                      <a:lnTo>
                        <a:pt x="13203" y="36910"/>
                      </a:lnTo>
                      <a:lnTo>
                        <a:pt x="13203" y="36868"/>
                      </a:lnTo>
                      <a:lnTo>
                        <a:pt x="13203" y="36805"/>
                      </a:lnTo>
                      <a:lnTo>
                        <a:pt x="13057" y="36722"/>
                      </a:lnTo>
                      <a:lnTo>
                        <a:pt x="12910" y="36784"/>
                      </a:lnTo>
                      <a:lnTo>
                        <a:pt x="12701" y="36659"/>
                      </a:lnTo>
                      <a:lnTo>
                        <a:pt x="12701" y="36554"/>
                      </a:lnTo>
                      <a:lnTo>
                        <a:pt x="12910" y="36554"/>
                      </a:lnTo>
                      <a:lnTo>
                        <a:pt x="12680" y="36157"/>
                      </a:lnTo>
                      <a:lnTo>
                        <a:pt x="12408" y="35885"/>
                      </a:lnTo>
                      <a:lnTo>
                        <a:pt x="12052" y="35780"/>
                      </a:lnTo>
                      <a:lnTo>
                        <a:pt x="11989" y="35864"/>
                      </a:lnTo>
                      <a:lnTo>
                        <a:pt x="11822" y="35717"/>
                      </a:lnTo>
                      <a:lnTo>
                        <a:pt x="11843" y="35634"/>
                      </a:lnTo>
                      <a:lnTo>
                        <a:pt x="11738" y="35466"/>
                      </a:lnTo>
                      <a:lnTo>
                        <a:pt x="11508" y="35403"/>
                      </a:lnTo>
                      <a:lnTo>
                        <a:pt x="11571" y="35194"/>
                      </a:lnTo>
                      <a:lnTo>
                        <a:pt x="11634" y="34818"/>
                      </a:lnTo>
                      <a:lnTo>
                        <a:pt x="11550" y="34734"/>
                      </a:lnTo>
                      <a:lnTo>
                        <a:pt x="11529" y="34462"/>
                      </a:lnTo>
                      <a:lnTo>
                        <a:pt x="11634" y="34399"/>
                      </a:lnTo>
                      <a:lnTo>
                        <a:pt x="11780" y="34211"/>
                      </a:lnTo>
                      <a:lnTo>
                        <a:pt x="11780" y="34064"/>
                      </a:lnTo>
                      <a:lnTo>
                        <a:pt x="11864" y="33960"/>
                      </a:lnTo>
                      <a:lnTo>
                        <a:pt x="12178" y="34253"/>
                      </a:lnTo>
                      <a:lnTo>
                        <a:pt x="12199" y="34357"/>
                      </a:lnTo>
                      <a:lnTo>
                        <a:pt x="12387" y="34462"/>
                      </a:lnTo>
                      <a:lnTo>
                        <a:pt x="12575" y="34420"/>
                      </a:lnTo>
                      <a:lnTo>
                        <a:pt x="12554" y="34253"/>
                      </a:lnTo>
                      <a:lnTo>
                        <a:pt x="12617" y="34190"/>
                      </a:lnTo>
                      <a:lnTo>
                        <a:pt x="12492" y="33729"/>
                      </a:lnTo>
                      <a:lnTo>
                        <a:pt x="12680" y="33688"/>
                      </a:lnTo>
                      <a:lnTo>
                        <a:pt x="12868" y="33688"/>
                      </a:lnTo>
                      <a:lnTo>
                        <a:pt x="12868" y="33562"/>
                      </a:lnTo>
                      <a:lnTo>
                        <a:pt x="12785" y="33457"/>
                      </a:lnTo>
                      <a:lnTo>
                        <a:pt x="12805" y="33332"/>
                      </a:lnTo>
                      <a:lnTo>
                        <a:pt x="12994" y="33227"/>
                      </a:lnTo>
                      <a:lnTo>
                        <a:pt x="13077" y="33227"/>
                      </a:lnTo>
                      <a:lnTo>
                        <a:pt x="13119" y="33060"/>
                      </a:lnTo>
                      <a:lnTo>
                        <a:pt x="13203" y="32997"/>
                      </a:lnTo>
                      <a:lnTo>
                        <a:pt x="13329" y="33018"/>
                      </a:lnTo>
                      <a:lnTo>
                        <a:pt x="13349" y="32913"/>
                      </a:lnTo>
                      <a:lnTo>
                        <a:pt x="13329" y="32809"/>
                      </a:lnTo>
                      <a:lnTo>
                        <a:pt x="13349" y="32725"/>
                      </a:lnTo>
                      <a:lnTo>
                        <a:pt x="13538" y="32830"/>
                      </a:lnTo>
                      <a:lnTo>
                        <a:pt x="13663" y="32893"/>
                      </a:lnTo>
                      <a:lnTo>
                        <a:pt x="13642" y="32955"/>
                      </a:lnTo>
                      <a:lnTo>
                        <a:pt x="13559" y="33060"/>
                      </a:lnTo>
                      <a:lnTo>
                        <a:pt x="13621" y="33123"/>
                      </a:lnTo>
                      <a:lnTo>
                        <a:pt x="13726" y="33060"/>
                      </a:lnTo>
                      <a:lnTo>
                        <a:pt x="13747" y="32997"/>
                      </a:lnTo>
                      <a:lnTo>
                        <a:pt x="13831" y="32934"/>
                      </a:lnTo>
                      <a:lnTo>
                        <a:pt x="13831" y="33039"/>
                      </a:lnTo>
                      <a:lnTo>
                        <a:pt x="13914" y="32955"/>
                      </a:lnTo>
                      <a:lnTo>
                        <a:pt x="13935" y="32893"/>
                      </a:lnTo>
                      <a:lnTo>
                        <a:pt x="14040" y="32893"/>
                      </a:lnTo>
                      <a:lnTo>
                        <a:pt x="14165" y="32809"/>
                      </a:lnTo>
                      <a:lnTo>
                        <a:pt x="14270" y="32809"/>
                      </a:lnTo>
                      <a:lnTo>
                        <a:pt x="14312" y="32955"/>
                      </a:lnTo>
                      <a:lnTo>
                        <a:pt x="14458" y="33039"/>
                      </a:lnTo>
                      <a:lnTo>
                        <a:pt x="14668" y="32955"/>
                      </a:lnTo>
                      <a:lnTo>
                        <a:pt x="14772" y="32955"/>
                      </a:lnTo>
                      <a:lnTo>
                        <a:pt x="14814" y="33039"/>
                      </a:lnTo>
                      <a:lnTo>
                        <a:pt x="14898" y="33039"/>
                      </a:lnTo>
                      <a:lnTo>
                        <a:pt x="15002" y="33206"/>
                      </a:lnTo>
                      <a:lnTo>
                        <a:pt x="15128" y="33206"/>
                      </a:lnTo>
                      <a:lnTo>
                        <a:pt x="15233" y="33332"/>
                      </a:lnTo>
                      <a:lnTo>
                        <a:pt x="15400" y="33457"/>
                      </a:lnTo>
                      <a:lnTo>
                        <a:pt x="15463" y="33457"/>
                      </a:lnTo>
                      <a:lnTo>
                        <a:pt x="15526" y="33541"/>
                      </a:lnTo>
                      <a:lnTo>
                        <a:pt x="15526" y="33667"/>
                      </a:lnTo>
                      <a:lnTo>
                        <a:pt x="15609" y="33688"/>
                      </a:lnTo>
                      <a:lnTo>
                        <a:pt x="15672" y="33583"/>
                      </a:lnTo>
                      <a:lnTo>
                        <a:pt x="15672" y="33437"/>
                      </a:lnTo>
                      <a:lnTo>
                        <a:pt x="15777" y="33353"/>
                      </a:lnTo>
                      <a:lnTo>
                        <a:pt x="15860" y="33457"/>
                      </a:lnTo>
                      <a:lnTo>
                        <a:pt x="16070" y="33478"/>
                      </a:lnTo>
                      <a:lnTo>
                        <a:pt x="16153" y="33583"/>
                      </a:lnTo>
                      <a:lnTo>
                        <a:pt x="16258" y="33625"/>
                      </a:lnTo>
                      <a:lnTo>
                        <a:pt x="16383" y="33520"/>
                      </a:lnTo>
                      <a:lnTo>
                        <a:pt x="16383" y="33311"/>
                      </a:lnTo>
                      <a:lnTo>
                        <a:pt x="16509" y="33311"/>
                      </a:lnTo>
                      <a:lnTo>
                        <a:pt x="16509" y="33206"/>
                      </a:lnTo>
                      <a:lnTo>
                        <a:pt x="16614" y="33165"/>
                      </a:lnTo>
                      <a:lnTo>
                        <a:pt x="16697" y="33248"/>
                      </a:lnTo>
                      <a:lnTo>
                        <a:pt x="16760" y="33144"/>
                      </a:lnTo>
                      <a:lnTo>
                        <a:pt x="16886" y="33123"/>
                      </a:lnTo>
                      <a:lnTo>
                        <a:pt x="17032" y="33269"/>
                      </a:lnTo>
                      <a:lnTo>
                        <a:pt x="17074" y="33332"/>
                      </a:lnTo>
                      <a:lnTo>
                        <a:pt x="17220" y="33311"/>
                      </a:lnTo>
                      <a:lnTo>
                        <a:pt x="17199" y="33165"/>
                      </a:lnTo>
                      <a:lnTo>
                        <a:pt x="17283" y="33144"/>
                      </a:lnTo>
                      <a:lnTo>
                        <a:pt x="17409" y="33144"/>
                      </a:lnTo>
                      <a:lnTo>
                        <a:pt x="17451" y="33060"/>
                      </a:lnTo>
                      <a:lnTo>
                        <a:pt x="17597" y="33144"/>
                      </a:lnTo>
                      <a:lnTo>
                        <a:pt x="17660" y="33206"/>
                      </a:lnTo>
                      <a:lnTo>
                        <a:pt x="17639" y="33269"/>
                      </a:lnTo>
                      <a:lnTo>
                        <a:pt x="17555" y="33332"/>
                      </a:lnTo>
                      <a:lnTo>
                        <a:pt x="17660" y="33457"/>
                      </a:lnTo>
                      <a:lnTo>
                        <a:pt x="17764" y="33478"/>
                      </a:lnTo>
                      <a:lnTo>
                        <a:pt x="17827" y="33457"/>
                      </a:lnTo>
                      <a:lnTo>
                        <a:pt x="17911" y="33520"/>
                      </a:lnTo>
                      <a:lnTo>
                        <a:pt x="18078" y="33520"/>
                      </a:lnTo>
                      <a:lnTo>
                        <a:pt x="18287" y="33625"/>
                      </a:lnTo>
                      <a:lnTo>
                        <a:pt x="18434" y="33583"/>
                      </a:lnTo>
                      <a:lnTo>
                        <a:pt x="18476" y="33457"/>
                      </a:lnTo>
                      <a:lnTo>
                        <a:pt x="18476" y="33353"/>
                      </a:lnTo>
                      <a:lnTo>
                        <a:pt x="18539" y="33311"/>
                      </a:lnTo>
                      <a:lnTo>
                        <a:pt x="18706" y="33416"/>
                      </a:lnTo>
                      <a:lnTo>
                        <a:pt x="18873" y="33437"/>
                      </a:lnTo>
                      <a:lnTo>
                        <a:pt x="19062" y="33353"/>
                      </a:lnTo>
                      <a:lnTo>
                        <a:pt x="19103" y="33248"/>
                      </a:lnTo>
                      <a:lnTo>
                        <a:pt x="19083" y="32809"/>
                      </a:lnTo>
                      <a:lnTo>
                        <a:pt x="19020" y="32746"/>
                      </a:lnTo>
                      <a:lnTo>
                        <a:pt x="18852" y="32746"/>
                      </a:lnTo>
                      <a:lnTo>
                        <a:pt x="18748" y="32683"/>
                      </a:lnTo>
                      <a:lnTo>
                        <a:pt x="18706" y="32621"/>
                      </a:lnTo>
                      <a:lnTo>
                        <a:pt x="18580" y="32600"/>
                      </a:lnTo>
                      <a:lnTo>
                        <a:pt x="18497" y="32516"/>
                      </a:lnTo>
                      <a:lnTo>
                        <a:pt x="18371" y="32516"/>
                      </a:lnTo>
                      <a:lnTo>
                        <a:pt x="18371" y="32432"/>
                      </a:lnTo>
                      <a:lnTo>
                        <a:pt x="18350" y="32369"/>
                      </a:lnTo>
                      <a:lnTo>
                        <a:pt x="18371" y="32307"/>
                      </a:lnTo>
                      <a:lnTo>
                        <a:pt x="18476" y="32307"/>
                      </a:lnTo>
                      <a:lnTo>
                        <a:pt x="18497" y="32181"/>
                      </a:lnTo>
                      <a:lnTo>
                        <a:pt x="18580" y="32077"/>
                      </a:lnTo>
                      <a:lnTo>
                        <a:pt x="18559" y="31951"/>
                      </a:lnTo>
                      <a:lnTo>
                        <a:pt x="18476" y="31951"/>
                      </a:lnTo>
                      <a:lnTo>
                        <a:pt x="18476" y="31805"/>
                      </a:lnTo>
                      <a:lnTo>
                        <a:pt x="18601" y="31637"/>
                      </a:lnTo>
                      <a:lnTo>
                        <a:pt x="18748" y="31491"/>
                      </a:lnTo>
                      <a:lnTo>
                        <a:pt x="18978" y="31470"/>
                      </a:lnTo>
                      <a:lnTo>
                        <a:pt x="19083" y="31491"/>
                      </a:lnTo>
                      <a:lnTo>
                        <a:pt x="19166" y="31449"/>
                      </a:lnTo>
                      <a:lnTo>
                        <a:pt x="19166" y="31344"/>
                      </a:lnTo>
                      <a:lnTo>
                        <a:pt x="19062" y="31323"/>
                      </a:lnTo>
                      <a:lnTo>
                        <a:pt x="18978" y="31219"/>
                      </a:lnTo>
                      <a:lnTo>
                        <a:pt x="18873" y="31219"/>
                      </a:lnTo>
                      <a:lnTo>
                        <a:pt x="18790" y="31260"/>
                      </a:lnTo>
                      <a:lnTo>
                        <a:pt x="18685" y="31219"/>
                      </a:lnTo>
                      <a:lnTo>
                        <a:pt x="18539" y="31219"/>
                      </a:lnTo>
                      <a:lnTo>
                        <a:pt x="18539" y="31135"/>
                      </a:lnTo>
                      <a:lnTo>
                        <a:pt x="18580" y="31072"/>
                      </a:lnTo>
                      <a:lnTo>
                        <a:pt x="18748" y="31072"/>
                      </a:lnTo>
                      <a:lnTo>
                        <a:pt x="18685" y="30947"/>
                      </a:lnTo>
                      <a:lnTo>
                        <a:pt x="18539" y="30968"/>
                      </a:lnTo>
                      <a:lnTo>
                        <a:pt x="18434" y="30947"/>
                      </a:lnTo>
                      <a:lnTo>
                        <a:pt x="18476" y="30905"/>
                      </a:lnTo>
                      <a:lnTo>
                        <a:pt x="18434" y="30758"/>
                      </a:lnTo>
                      <a:lnTo>
                        <a:pt x="18476" y="30737"/>
                      </a:lnTo>
                      <a:lnTo>
                        <a:pt x="18601" y="30737"/>
                      </a:lnTo>
                      <a:lnTo>
                        <a:pt x="18664" y="30654"/>
                      </a:lnTo>
                      <a:lnTo>
                        <a:pt x="18748" y="30654"/>
                      </a:lnTo>
                      <a:lnTo>
                        <a:pt x="18769" y="30716"/>
                      </a:lnTo>
                      <a:lnTo>
                        <a:pt x="18894" y="30696"/>
                      </a:lnTo>
                      <a:lnTo>
                        <a:pt x="18999" y="30758"/>
                      </a:lnTo>
                      <a:lnTo>
                        <a:pt x="19062" y="30716"/>
                      </a:lnTo>
                      <a:lnTo>
                        <a:pt x="19062" y="30633"/>
                      </a:lnTo>
                      <a:lnTo>
                        <a:pt x="19166" y="30591"/>
                      </a:lnTo>
                      <a:lnTo>
                        <a:pt x="19271" y="30591"/>
                      </a:lnTo>
                      <a:lnTo>
                        <a:pt x="19334" y="30696"/>
                      </a:lnTo>
                      <a:lnTo>
                        <a:pt x="19396" y="30612"/>
                      </a:lnTo>
                      <a:lnTo>
                        <a:pt x="19396" y="30528"/>
                      </a:lnTo>
                      <a:lnTo>
                        <a:pt x="19606" y="30486"/>
                      </a:lnTo>
                      <a:lnTo>
                        <a:pt x="19731" y="30486"/>
                      </a:lnTo>
                      <a:lnTo>
                        <a:pt x="19899" y="30403"/>
                      </a:lnTo>
                      <a:lnTo>
                        <a:pt x="20045" y="30403"/>
                      </a:lnTo>
                      <a:lnTo>
                        <a:pt x="20066" y="30340"/>
                      </a:lnTo>
                      <a:lnTo>
                        <a:pt x="20233" y="30235"/>
                      </a:lnTo>
                      <a:lnTo>
                        <a:pt x="20359" y="30235"/>
                      </a:lnTo>
                      <a:lnTo>
                        <a:pt x="20443" y="30193"/>
                      </a:lnTo>
                      <a:lnTo>
                        <a:pt x="20526" y="30193"/>
                      </a:lnTo>
                      <a:lnTo>
                        <a:pt x="20589" y="30214"/>
                      </a:lnTo>
                      <a:lnTo>
                        <a:pt x="20652" y="30172"/>
                      </a:lnTo>
                      <a:lnTo>
                        <a:pt x="20652" y="30026"/>
                      </a:lnTo>
                      <a:lnTo>
                        <a:pt x="20736" y="29984"/>
                      </a:lnTo>
                      <a:lnTo>
                        <a:pt x="20861" y="29984"/>
                      </a:lnTo>
                      <a:lnTo>
                        <a:pt x="20882" y="29900"/>
                      </a:lnTo>
                      <a:lnTo>
                        <a:pt x="20966" y="29859"/>
                      </a:lnTo>
                      <a:lnTo>
                        <a:pt x="21008" y="29900"/>
                      </a:lnTo>
                      <a:lnTo>
                        <a:pt x="21091" y="29921"/>
                      </a:lnTo>
                      <a:lnTo>
                        <a:pt x="21196" y="29880"/>
                      </a:lnTo>
                      <a:lnTo>
                        <a:pt x="21321" y="29817"/>
                      </a:lnTo>
                      <a:lnTo>
                        <a:pt x="21572" y="29670"/>
                      </a:lnTo>
                      <a:lnTo>
                        <a:pt x="21614" y="29670"/>
                      </a:lnTo>
                      <a:lnTo>
                        <a:pt x="21677" y="29649"/>
                      </a:lnTo>
                      <a:lnTo>
                        <a:pt x="21803" y="29608"/>
                      </a:lnTo>
                      <a:lnTo>
                        <a:pt x="21886" y="29503"/>
                      </a:lnTo>
                      <a:lnTo>
                        <a:pt x="21949" y="29545"/>
                      </a:lnTo>
                      <a:lnTo>
                        <a:pt x="22116" y="29503"/>
                      </a:lnTo>
                      <a:lnTo>
                        <a:pt x="22116" y="29440"/>
                      </a:lnTo>
                      <a:lnTo>
                        <a:pt x="22054" y="29356"/>
                      </a:lnTo>
                      <a:lnTo>
                        <a:pt x="22116" y="29336"/>
                      </a:lnTo>
                      <a:lnTo>
                        <a:pt x="22284" y="29336"/>
                      </a:lnTo>
                      <a:lnTo>
                        <a:pt x="22305" y="29231"/>
                      </a:lnTo>
                      <a:lnTo>
                        <a:pt x="22409" y="29168"/>
                      </a:lnTo>
                      <a:lnTo>
                        <a:pt x="22472" y="29168"/>
                      </a:lnTo>
                      <a:lnTo>
                        <a:pt x="22556" y="29147"/>
                      </a:lnTo>
                      <a:lnTo>
                        <a:pt x="22681" y="29189"/>
                      </a:lnTo>
                      <a:lnTo>
                        <a:pt x="22849" y="29168"/>
                      </a:lnTo>
                      <a:lnTo>
                        <a:pt x="22974" y="29273"/>
                      </a:lnTo>
                      <a:lnTo>
                        <a:pt x="23100" y="29273"/>
                      </a:lnTo>
                      <a:lnTo>
                        <a:pt x="23246" y="29210"/>
                      </a:lnTo>
                      <a:lnTo>
                        <a:pt x="23372" y="29210"/>
                      </a:lnTo>
                      <a:lnTo>
                        <a:pt x="23414" y="29356"/>
                      </a:lnTo>
                      <a:lnTo>
                        <a:pt x="23477" y="29377"/>
                      </a:lnTo>
                      <a:lnTo>
                        <a:pt x="23539" y="29503"/>
                      </a:lnTo>
                      <a:lnTo>
                        <a:pt x="23602" y="29608"/>
                      </a:lnTo>
                      <a:lnTo>
                        <a:pt x="23686" y="29670"/>
                      </a:lnTo>
                      <a:lnTo>
                        <a:pt x="23686" y="29712"/>
                      </a:lnTo>
                      <a:lnTo>
                        <a:pt x="23665" y="29817"/>
                      </a:lnTo>
                      <a:lnTo>
                        <a:pt x="23686" y="29921"/>
                      </a:lnTo>
                      <a:lnTo>
                        <a:pt x="23686" y="29984"/>
                      </a:lnTo>
                      <a:lnTo>
                        <a:pt x="23602" y="30005"/>
                      </a:lnTo>
                      <a:lnTo>
                        <a:pt x="23665" y="30110"/>
                      </a:lnTo>
                      <a:lnTo>
                        <a:pt x="23749" y="30152"/>
                      </a:lnTo>
                      <a:lnTo>
                        <a:pt x="23874" y="30089"/>
                      </a:lnTo>
                      <a:lnTo>
                        <a:pt x="23937" y="30152"/>
                      </a:lnTo>
                      <a:lnTo>
                        <a:pt x="24000" y="30131"/>
                      </a:lnTo>
                      <a:lnTo>
                        <a:pt x="24021" y="30026"/>
                      </a:lnTo>
                      <a:lnTo>
                        <a:pt x="24104" y="30005"/>
                      </a:lnTo>
                      <a:lnTo>
                        <a:pt x="24125" y="30110"/>
                      </a:lnTo>
                      <a:lnTo>
                        <a:pt x="24209" y="30110"/>
                      </a:lnTo>
                      <a:lnTo>
                        <a:pt x="24230" y="30026"/>
                      </a:lnTo>
                      <a:lnTo>
                        <a:pt x="24188" y="29921"/>
                      </a:lnTo>
                      <a:lnTo>
                        <a:pt x="24209" y="29900"/>
                      </a:lnTo>
                      <a:lnTo>
                        <a:pt x="24418" y="30026"/>
                      </a:lnTo>
                      <a:lnTo>
                        <a:pt x="24439" y="30214"/>
                      </a:lnTo>
                      <a:lnTo>
                        <a:pt x="24523" y="30340"/>
                      </a:lnTo>
                      <a:lnTo>
                        <a:pt x="24606" y="30340"/>
                      </a:lnTo>
                      <a:lnTo>
                        <a:pt x="24669" y="30256"/>
                      </a:lnTo>
                      <a:lnTo>
                        <a:pt x="24627" y="30235"/>
                      </a:lnTo>
                      <a:lnTo>
                        <a:pt x="24606" y="30193"/>
                      </a:lnTo>
                      <a:lnTo>
                        <a:pt x="24732" y="30152"/>
                      </a:lnTo>
                      <a:lnTo>
                        <a:pt x="24941" y="30256"/>
                      </a:lnTo>
                      <a:lnTo>
                        <a:pt x="25025" y="30256"/>
                      </a:lnTo>
                      <a:lnTo>
                        <a:pt x="25088" y="30193"/>
                      </a:lnTo>
                      <a:lnTo>
                        <a:pt x="25150" y="30214"/>
                      </a:lnTo>
                      <a:lnTo>
                        <a:pt x="25088" y="30319"/>
                      </a:lnTo>
                      <a:lnTo>
                        <a:pt x="25025" y="30361"/>
                      </a:lnTo>
                      <a:lnTo>
                        <a:pt x="25025" y="30528"/>
                      </a:lnTo>
                      <a:lnTo>
                        <a:pt x="25088" y="30633"/>
                      </a:lnTo>
                      <a:lnTo>
                        <a:pt x="25171" y="30633"/>
                      </a:lnTo>
                      <a:lnTo>
                        <a:pt x="25255" y="30549"/>
                      </a:lnTo>
                      <a:lnTo>
                        <a:pt x="25381" y="30528"/>
                      </a:lnTo>
                      <a:lnTo>
                        <a:pt x="25611" y="30570"/>
                      </a:lnTo>
                      <a:lnTo>
                        <a:pt x="25673" y="30612"/>
                      </a:lnTo>
                      <a:lnTo>
                        <a:pt x="25757" y="30549"/>
                      </a:lnTo>
                      <a:lnTo>
                        <a:pt x="25715" y="30424"/>
                      </a:lnTo>
                      <a:lnTo>
                        <a:pt x="25820" y="30361"/>
                      </a:lnTo>
                      <a:lnTo>
                        <a:pt x="25987" y="30340"/>
                      </a:lnTo>
                      <a:lnTo>
                        <a:pt x="26092" y="30256"/>
                      </a:lnTo>
                      <a:lnTo>
                        <a:pt x="26134" y="30152"/>
                      </a:lnTo>
                      <a:lnTo>
                        <a:pt x="26217" y="30089"/>
                      </a:lnTo>
                      <a:lnTo>
                        <a:pt x="26217" y="30005"/>
                      </a:lnTo>
                      <a:lnTo>
                        <a:pt x="26343" y="29880"/>
                      </a:lnTo>
                      <a:lnTo>
                        <a:pt x="26448" y="29838"/>
                      </a:lnTo>
                      <a:lnTo>
                        <a:pt x="26531" y="29733"/>
                      </a:lnTo>
                      <a:lnTo>
                        <a:pt x="26657" y="29712"/>
                      </a:lnTo>
                      <a:lnTo>
                        <a:pt x="26824" y="29670"/>
                      </a:lnTo>
                      <a:lnTo>
                        <a:pt x="26866" y="29712"/>
                      </a:lnTo>
                      <a:lnTo>
                        <a:pt x="26866" y="29817"/>
                      </a:lnTo>
                      <a:lnTo>
                        <a:pt x="27138" y="29900"/>
                      </a:lnTo>
                      <a:lnTo>
                        <a:pt x="27054" y="29921"/>
                      </a:lnTo>
                      <a:lnTo>
                        <a:pt x="27117" y="30005"/>
                      </a:lnTo>
                      <a:lnTo>
                        <a:pt x="28163" y="30800"/>
                      </a:lnTo>
                      <a:lnTo>
                        <a:pt x="29565" y="32579"/>
                      </a:lnTo>
                      <a:lnTo>
                        <a:pt x="29712" y="32537"/>
                      </a:lnTo>
                      <a:lnTo>
                        <a:pt x="29816" y="32495"/>
                      </a:lnTo>
                      <a:lnTo>
                        <a:pt x="29837" y="32411"/>
                      </a:lnTo>
                      <a:lnTo>
                        <a:pt x="29816" y="32390"/>
                      </a:lnTo>
                      <a:lnTo>
                        <a:pt x="29816" y="32265"/>
                      </a:lnTo>
                      <a:lnTo>
                        <a:pt x="29879" y="32202"/>
                      </a:lnTo>
                      <a:lnTo>
                        <a:pt x="30047" y="32286"/>
                      </a:lnTo>
                      <a:lnTo>
                        <a:pt x="30026" y="32369"/>
                      </a:lnTo>
                      <a:lnTo>
                        <a:pt x="30026" y="32432"/>
                      </a:lnTo>
                      <a:lnTo>
                        <a:pt x="30151" y="32474"/>
                      </a:lnTo>
                      <a:lnTo>
                        <a:pt x="30214" y="32537"/>
                      </a:lnTo>
                      <a:lnTo>
                        <a:pt x="30319" y="32537"/>
                      </a:lnTo>
                      <a:lnTo>
                        <a:pt x="30402" y="32495"/>
                      </a:lnTo>
                      <a:lnTo>
                        <a:pt x="30507" y="32474"/>
                      </a:lnTo>
                      <a:lnTo>
                        <a:pt x="30674" y="32537"/>
                      </a:lnTo>
                      <a:lnTo>
                        <a:pt x="30800" y="32495"/>
                      </a:lnTo>
                      <a:lnTo>
                        <a:pt x="30904" y="32516"/>
                      </a:lnTo>
                      <a:lnTo>
                        <a:pt x="31009" y="32474"/>
                      </a:lnTo>
                      <a:lnTo>
                        <a:pt x="31030" y="32411"/>
                      </a:lnTo>
                      <a:lnTo>
                        <a:pt x="31009" y="32369"/>
                      </a:lnTo>
                      <a:lnTo>
                        <a:pt x="31030" y="32307"/>
                      </a:lnTo>
                      <a:lnTo>
                        <a:pt x="31218" y="32286"/>
                      </a:lnTo>
                      <a:lnTo>
                        <a:pt x="31427" y="32286"/>
                      </a:lnTo>
                      <a:lnTo>
                        <a:pt x="31616" y="32328"/>
                      </a:lnTo>
                      <a:lnTo>
                        <a:pt x="31783" y="32474"/>
                      </a:lnTo>
                      <a:lnTo>
                        <a:pt x="31888" y="32621"/>
                      </a:lnTo>
                      <a:lnTo>
                        <a:pt x="31951" y="32746"/>
                      </a:lnTo>
                      <a:lnTo>
                        <a:pt x="32013" y="32746"/>
                      </a:lnTo>
                      <a:lnTo>
                        <a:pt x="32139" y="32788"/>
                      </a:lnTo>
                      <a:lnTo>
                        <a:pt x="32264" y="32851"/>
                      </a:lnTo>
                      <a:lnTo>
                        <a:pt x="32327" y="32851"/>
                      </a:lnTo>
                      <a:lnTo>
                        <a:pt x="32390" y="32913"/>
                      </a:lnTo>
                      <a:lnTo>
                        <a:pt x="32390" y="32997"/>
                      </a:lnTo>
                      <a:lnTo>
                        <a:pt x="32369" y="33039"/>
                      </a:lnTo>
                      <a:lnTo>
                        <a:pt x="32369" y="33144"/>
                      </a:lnTo>
                      <a:lnTo>
                        <a:pt x="32390" y="33227"/>
                      </a:lnTo>
                      <a:lnTo>
                        <a:pt x="32453" y="33269"/>
                      </a:lnTo>
                      <a:lnTo>
                        <a:pt x="32474" y="33311"/>
                      </a:lnTo>
                      <a:lnTo>
                        <a:pt x="32536" y="33311"/>
                      </a:lnTo>
                      <a:lnTo>
                        <a:pt x="32641" y="33353"/>
                      </a:lnTo>
                      <a:lnTo>
                        <a:pt x="32704" y="33416"/>
                      </a:lnTo>
                      <a:lnTo>
                        <a:pt x="32746" y="33353"/>
                      </a:lnTo>
                      <a:lnTo>
                        <a:pt x="32850" y="33311"/>
                      </a:lnTo>
                      <a:lnTo>
                        <a:pt x="33101" y="33269"/>
                      </a:lnTo>
                      <a:lnTo>
                        <a:pt x="33227" y="33248"/>
                      </a:lnTo>
                      <a:lnTo>
                        <a:pt x="33290" y="33144"/>
                      </a:lnTo>
                      <a:lnTo>
                        <a:pt x="33394" y="33102"/>
                      </a:lnTo>
                      <a:lnTo>
                        <a:pt x="33436" y="33123"/>
                      </a:lnTo>
                      <a:lnTo>
                        <a:pt x="33394" y="33248"/>
                      </a:lnTo>
                      <a:lnTo>
                        <a:pt x="33415" y="33353"/>
                      </a:lnTo>
                      <a:lnTo>
                        <a:pt x="33499" y="33374"/>
                      </a:lnTo>
                      <a:lnTo>
                        <a:pt x="33624" y="33478"/>
                      </a:lnTo>
                      <a:lnTo>
                        <a:pt x="33792" y="33541"/>
                      </a:lnTo>
                      <a:lnTo>
                        <a:pt x="33813" y="33562"/>
                      </a:lnTo>
                      <a:lnTo>
                        <a:pt x="33896" y="33562"/>
                      </a:lnTo>
                      <a:lnTo>
                        <a:pt x="34001" y="33625"/>
                      </a:lnTo>
                      <a:lnTo>
                        <a:pt x="34043" y="33625"/>
                      </a:lnTo>
                      <a:lnTo>
                        <a:pt x="34043" y="33583"/>
                      </a:lnTo>
                      <a:lnTo>
                        <a:pt x="34127" y="33374"/>
                      </a:lnTo>
                      <a:lnTo>
                        <a:pt x="34231" y="33332"/>
                      </a:lnTo>
                      <a:lnTo>
                        <a:pt x="34482" y="33332"/>
                      </a:lnTo>
                      <a:lnTo>
                        <a:pt x="34524" y="33269"/>
                      </a:lnTo>
                      <a:lnTo>
                        <a:pt x="34629" y="33165"/>
                      </a:lnTo>
                      <a:lnTo>
                        <a:pt x="34796" y="33102"/>
                      </a:lnTo>
                      <a:lnTo>
                        <a:pt x="34796" y="32997"/>
                      </a:lnTo>
                      <a:lnTo>
                        <a:pt x="34859" y="32893"/>
                      </a:lnTo>
                      <a:lnTo>
                        <a:pt x="35005" y="32809"/>
                      </a:lnTo>
                      <a:lnTo>
                        <a:pt x="35005" y="32725"/>
                      </a:lnTo>
                      <a:lnTo>
                        <a:pt x="35110" y="32621"/>
                      </a:lnTo>
                      <a:lnTo>
                        <a:pt x="35215" y="32600"/>
                      </a:lnTo>
                      <a:lnTo>
                        <a:pt x="35298" y="32495"/>
                      </a:lnTo>
                      <a:lnTo>
                        <a:pt x="35361" y="32432"/>
                      </a:lnTo>
                      <a:lnTo>
                        <a:pt x="35298" y="32390"/>
                      </a:lnTo>
                      <a:lnTo>
                        <a:pt x="35298" y="32307"/>
                      </a:lnTo>
                      <a:lnTo>
                        <a:pt x="35319" y="32265"/>
                      </a:lnTo>
                      <a:lnTo>
                        <a:pt x="35508" y="32307"/>
                      </a:lnTo>
                      <a:lnTo>
                        <a:pt x="35591" y="32265"/>
                      </a:lnTo>
                      <a:lnTo>
                        <a:pt x="35633" y="32097"/>
                      </a:lnTo>
                      <a:lnTo>
                        <a:pt x="35717" y="32077"/>
                      </a:lnTo>
                      <a:lnTo>
                        <a:pt x="35926" y="32056"/>
                      </a:lnTo>
                      <a:lnTo>
                        <a:pt x="36031" y="32014"/>
                      </a:lnTo>
                      <a:lnTo>
                        <a:pt x="36261" y="32014"/>
                      </a:lnTo>
                      <a:lnTo>
                        <a:pt x="36345" y="31972"/>
                      </a:lnTo>
                      <a:lnTo>
                        <a:pt x="36365" y="31972"/>
                      </a:lnTo>
                      <a:lnTo>
                        <a:pt x="36449" y="32077"/>
                      </a:lnTo>
                      <a:lnTo>
                        <a:pt x="36449" y="32160"/>
                      </a:lnTo>
                      <a:lnTo>
                        <a:pt x="36533" y="32223"/>
                      </a:lnTo>
                      <a:lnTo>
                        <a:pt x="36658" y="32223"/>
                      </a:lnTo>
                      <a:lnTo>
                        <a:pt x="36700" y="32202"/>
                      </a:lnTo>
                      <a:lnTo>
                        <a:pt x="36805" y="32202"/>
                      </a:lnTo>
                      <a:lnTo>
                        <a:pt x="36889" y="32160"/>
                      </a:lnTo>
                      <a:lnTo>
                        <a:pt x="37077" y="32160"/>
                      </a:lnTo>
                      <a:lnTo>
                        <a:pt x="37098" y="32223"/>
                      </a:lnTo>
                      <a:lnTo>
                        <a:pt x="37119" y="32328"/>
                      </a:lnTo>
                      <a:lnTo>
                        <a:pt x="37161" y="32411"/>
                      </a:lnTo>
                      <a:lnTo>
                        <a:pt x="37453" y="32579"/>
                      </a:lnTo>
                      <a:lnTo>
                        <a:pt x="37537" y="32641"/>
                      </a:lnTo>
                      <a:lnTo>
                        <a:pt x="37746" y="32746"/>
                      </a:lnTo>
                      <a:lnTo>
                        <a:pt x="37830" y="32704"/>
                      </a:lnTo>
                      <a:lnTo>
                        <a:pt x="37935" y="32641"/>
                      </a:lnTo>
                      <a:lnTo>
                        <a:pt x="38060" y="32579"/>
                      </a:lnTo>
                      <a:lnTo>
                        <a:pt x="38165" y="32579"/>
                      </a:lnTo>
                      <a:lnTo>
                        <a:pt x="38269" y="32600"/>
                      </a:lnTo>
                      <a:lnTo>
                        <a:pt x="38353" y="32641"/>
                      </a:lnTo>
                      <a:lnTo>
                        <a:pt x="38437" y="32621"/>
                      </a:lnTo>
                      <a:lnTo>
                        <a:pt x="38688" y="32621"/>
                      </a:lnTo>
                      <a:lnTo>
                        <a:pt x="38793" y="32683"/>
                      </a:lnTo>
                      <a:lnTo>
                        <a:pt x="38897" y="32683"/>
                      </a:lnTo>
                      <a:lnTo>
                        <a:pt x="38939" y="32641"/>
                      </a:lnTo>
                      <a:lnTo>
                        <a:pt x="39044" y="32683"/>
                      </a:lnTo>
                      <a:lnTo>
                        <a:pt x="39211" y="32641"/>
                      </a:lnTo>
                      <a:lnTo>
                        <a:pt x="39316" y="32474"/>
                      </a:lnTo>
                      <a:lnTo>
                        <a:pt x="39274" y="32390"/>
                      </a:lnTo>
                      <a:lnTo>
                        <a:pt x="39169" y="32307"/>
                      </a:lnTo>
                      <a:lnTo>
                        <a:pt x="39169" y="32118"/>
                      </a:lnTo>
                      <a:lnTo>
                        <a:pt x="39190" y="31951"/>
                      </a:lnTo>
                      <a:lnTo>
                        <a:pt x="39169" y="31867"/>
                      </a:lnTo>
                      <a:lnTo>
                        <a:pt x="39065" y="31846"/>
                      </a:lnTo>
                      <a:lnTo>
                        <a:pt x="39002" y="31763"/>
                      </a:lnTo>
                      <a:lnTo>
                        <a:pt x="38834" y="31700"/>
                      </a:lnTo>
                      <a:lnTo>
                        <a:pt x="38772" y="31574"/>
                      </a:lnTo>
                      <a:lnTo>
                        <a:pt x="38772" y="31281"/>
                      </a:lnTo>
                      <a:lnTo>
                        <a:pt x="38876" y="31156"/>
                      </a:lnTo>
                      <a:lnTo>
                        <a:pt x="38876" y="31072"/>
                      </a:lnTo>
                      <a:lnTo>
                        <a:pt x="38939" y="30968"/>
                      </a:lnTo>
                      <a:lnTo>
                        <a:pt x="39044" y="30947"/>
                      </a:lnTo>
                      <a:lnTo>
                        <a:pt x="39086" y="30968"/>
                      </a:lnTo>
                      <a:lnTo>
                        <a:pt x="39148" y="30863"/>
                      </a:lnTo>
                      <a:lnTo>
                        <a:pt x="39106" y="30758"/>
                      </a:lnTo>
                      <a:lnTo>
                        <a:pt x="39148" y="30696"/>
                      </a:lnTo>
                      <a:lnTo>
                        <a:pt x="39211" y="30633"/>
                      </a:lnTo>
                      <a:lnTo>
                        <a:pt x="39316" y="30633"/>
                      </a:lnTo>
                      <a:lnTo>
                        <a:pt x="39399" y="30696"/>
                      </a:lnTo>
                      <a:lnTo>
                        <a:pt x="39567" y="30737"/>
                      </a:lnTo>
                      <a:lnTo>
                        <a:pt x="39713" y="30821"/>
                      </a:lnTo>
                      <a:lnTo>
                        <a:pt x="39734" y="30863"/>
                      </a:lnTo>
                      <a:lnTo>
                        <a:pt x="39881" y="30926"/>
                      </a:lnTo>
                      <a:lnTo>
                        <a:pt x="40236" y="30926"/>
                      </a:lnTo>
                      <a:lnTo>
                        <a:pt x="40320" y="30968"/>
                      </a:lnTo>
                      <a:lnTo>
                        <a:pt x="40362" y="31030"/>
                      </a:lnTo>
                      <a:lnTo>
                        <a:pt x="40529" y="31051"/>
                      </a:lnTo>
                      <a:lnTo>
                        <a:pt x="40613" y="31114"/>
                      </a:lnTo>
                      <a:lnTo>
                        <a:pt x="40718" y="31135"/>
                      </a:lnTo>
                      <a:lnTo>
                        <a:pt x="40948" y="31135"/>
                      </a:lnTo>
                      <a:lnTo>
                        <a:pt x="41031" y="31156"/>
                      </a:lnTo>
                      <a:lnTo>
                        <a:pt x="41073" y="31240"/>
                      </a:lnTo>
                      <a:lnTo>
                        <a:pt x="41073" y="31323"/>
                      </a:lnTo>
                      <a:lnTo>
                        <a:pt x="41136" y="31386"/>
                      </a:lnTo>
                      <a:lnTo>
                        <a:pt x="41136" y="31470"/>
                      </a:lnTo>
                      <a:lnTo>
                        <a:pt x="41178" y="31533"/>
                      </a:lnTo>
                      <a:lnTo>
                        <a:pt x="41241" y="31658"/>
                      </a:lnTo>
                      <a:lnTo>
                        <a:pt x="41241" y="31763"/>
                      </a:lnTo>
                      <a:lnTo>
                        <a:pt x="41303" y="31805"/>
                      </a:lnTo>
                      <a:lnTo>
                        <a:pt x="41387" y="31805"/>
                      </a:lnTo>
                      <a:lnTo>
                        <a:pt x="41492" y="31909"/>
                      </a:lnTo>
                      <a:lnTo>
                        <a:pt x="41513" y="31972"/>
                      </a:lnTo>
                      <a:lnTo>
                        <a:pt x="41680" y="32014"/>
                      </a:lnTo>
                      <a:lnTo>
                        <a:pt x="41868" y="32118"/>
                      </a:lnTo>
                      <a:lnTo>
                        <a:pt x="41931" y="32118"/>
                      </a:lnTo>
                      <a:lnTo>
                        <a:pt x="41994" y="32077"/>
                      </a:lnTo>
                      <a:lnTo>
                        <a:pt x="42182" y="32077"/>
                      </a:lnTo>
                      <a:lnTo>
                        <a:pt x="42245" y="32014"/>
                      </a:lnTo>
                      <a:lnTo>
                        <a:pt x="42329" y="32014"/>
                      </a:lnTo>
                      <a:lnTo>
                        <a:pt x="42412" y="32056"/>
                      </a:lnTo>
                      <a:lnTo>
                        <a:pt x="42496" y="32014"/>
                      </a:lnTo>
                      <a:lnTo>
                        <a:pt x="42601" y="31909"/>
                      </a:lnTo>
                      <a:lnTo>
                        <a:pt x="42747" y="31867"/>
                      </a:lnTo>
                      <a:lnTo>
                        <a:pt x="42977" y="31846"/>
                      </a:lnTo>
                      <a:lnTo>
                        <a:pt x="43124" y="31763"/>
                      </a:lnTo>
                      <a:lnTo>
                        <a:pt x="43270" y="31763"/>
                      </a:lnTo>
                      <a:lnTo>
                        <a:pt x="43396" y="31700"/>
                      </a:lnTo>
                      <a:lnTo>
                        <a:pt x="43542" y="31784"/>
                      </a:lnTo>
                      <a:lnTo>
                        <a:pt x="43710" y="31805"/>
                      </a:lnTo>
                      <a:lnTo>
                        <a:pt x="43961" y="31805"/>
                      </a:lnTo>
                      <a:lnTo>
                        <a:pt x="44065" y="31972"/>
                      </a:lnTo>
                      <a:lnTo>
                        <a:pt x="44275" y="32056"/>
                      </a:lnTo>
                      <a:lnTo>
                        <a:pt x="44421" y="32056"/>
                      </a:lnTo>
                      <a:lnTo>
                        <a:pt x="44547" y="32014"/>
                      </a:lnTo>
                      <a:lnTo>
                        <a:pt x="44609" y="32077"/>
                      </a:lnTo>
                      <a:lnTo>
                        <a:pt x="44651" y="32265"/>
                      </a:lnTo>
                      <a:lnTo>
                        <a:pt x="44756" y="32328"/>
                      </a:lnTo>
                      <a:lnTo>
                        <a:pt x="44840" y="32390"/>
                      </a:lnTo>
                      <a:lnTo>
                        <a:pt x="44923" y="32411"/>
                      </a:lnTo>
                      <a:lnTo>
                        <a:pt x="45028" y="32516"/>
                      </a:lnTo>
                      <a:lnTo>
                        <a:pt x="45112" y="32516"/>
                      </a:lnTo>
                      <a:lnTo>
                        <a:pt x="45363" y="32495"/>
                      </a:lnTo>
                      <a:lnTo>
                        <a:pt x="45593" y="32579"/>
                      </a:lnTo>
                      <a:lnTo>
                        <a:pt x="45948" y="32579"/>
                      </a:lnTo>
                      <a:lnTo>
                        <a:pt x="46095" y="32537"/>
                      </a:lnTo>
                      <a:lnTo>
                        <a:pt x="46158" y="32495"/>
                      </a:lnTo>
                      <a:lnTo>
                        <a:pt x="46283" y="32495"/>
                      </a:lnTo>
                      <a:lnTo>
                        <a:pt x="46388" y="32537"/>
                      </a:lnTo>
                      <a:lnTo>
                        <a:pt x="46472" y="32537"/>
                      </a:lnTo>
                      <a:lnTo>
                        <a:pt x="46534" y="32411"/>
                      </a:lnTo>
                      <a:lnTo>
                        <a:pt x="46744" y="32286"/>
                      </a:lnTo>
                      <a:lnTo>
                        <a:pt x="46890" y="32286"/>
                      </a:lnTo>
                      <a:lnTo>
                        <a:pt x="46953" y="32181"/>
                      </a:lnTo>
                      <a:lnTo>
                        <a:pt x="47329" y="32181"/>
                      </a:lnTo>
                      <a:lnTo>
                        <a:pt x="47434" y="32077"/>
                      </a:lnTo>
                      <a:lnTo>
                        <a:pt x="47455" y="31972"/>
                      </a:lnTo>
                      <a:lnTo>
                        <a:pt x="47455" y="31909"/>
                      </a:lnTo>
                      <a:lnTo>
                        <a:pt x="47539" y="31805"/>
                      </a:lnTo>
                      <a:lnTo>
                        <a:pt x="47664" y="31763"/>
                      </a:lnTo>
                      <a:lnTo>
                        <a:pt x="47748" y="31679"/>
                      </a:lnTo>
                      <a:lnTo>
                        <a:pt x="47790" y="31553"/>
                      </a:lnTo>
                      <a:lnTo>
                        <a:pt x="47873" y="31470"/>
                      </a:lnTo>
                      <a:lnTo>
                        <a:pt x="47978" y="31470"/>
                      </a:lnTo>
                      <a:lnTo>
                        <a:pt x="47999" y="31491"/>
                      </a:lnTo>
                      <a:lnTo>
                        <a:pt x="48187" y="31449"/>
                      </a:lnTo>
                      <a:lnTo>
                        <a:pt x="48292" y="31449"/>
                      </a:lnTo>
                      <a:lnTo>
                        <a:pt x="48417" y="31533"/>
                      </a:lnTo>
                      <a:lnTo>
                        <a:pt x="48501" y="31637"/>
                      </a:lnTo>
                      <a:lnTo>
                        <a:pt x="48585" y="31658"/>
                      </a:lnTo>
                      <a:lnTo>
                        <a:pt x="48689" y="31595"/>
                      </a:lnTo>
                      <a:lnTo>
                        <a:pt x="48731" y="31658"/>
                      </a:lnTo>
                      <a:lnTo>
                        <a:pt x="48836" y="31658"/>
                      </a:lnTo>
                      <a:lnTo>
                        <a:pt x="48982" y="31574"/>
                      </a:lnTo>
                      <a:lnTo>
                        <a:pt x="48982" y="31533"/>
                      </a:lnTo>
                      <a:lnTo>
                        <a:pt x="49150" y="31491"/>
                      </a:lnTo>
                      <a:lnTo>
                        <a:pt x="49359" y="31574"/>
                      </a:lnTo>
                      <a:lnTo>
                        <a:pt x="49422" y="31637"/>
                      </a:lnTo>
                      <a:lnTo>
                        <a:pt x="49464" y="31595"/>
                      </a:lnTo>
                      <a:lnTo>
                        <a:pt x="49547" y="31595"/>
                      </a:lnTo>
                      <a:lnTo>
                        <a:pt x="49568" y="31658"/>
                      </a:lnTo>
                      <a:lnTo>
                        <a:pt x="49673" y="31637"/>
                      </a:lnTo>
                      <a:lnTo>
                        <a:pt x="49840" y="31658"/>
                      </a:lnTo>
                      <a:lnTo>
                        <a:pt x="49924" y="31742"/>
                      </a:lnTo>
                      <a:lnTo>
                        <a:pt x="49966" y="31742"/>
                      </a:lnTo>
                      <a:lnTo>
                        <a:pt x="50259" y="31470"/>
                      </a:lnTo>
                      <a:lnTo>
                        <a:pt x="50384" y="31365"/>
                      </a:lnTo>
                      <a:lnTo>
                        <a:pt x="50594" y="31344"/>
                      </a:lnTo>
                      <a:lnTo>
                        <a:pt x="50677" y="31260"/>
                      </a:lnTo>
                      <a:lnTo>
                        <a:pt x="50698" y="31156"/>
                      </a:lnTo>
                      <a:lnTo>
                        <a:pt x="50677" y="31030"/>
                      </a:lnTo>
                      <a:lnTo>
                        <a:pt x="50614" y="31009"/>
                      </a:lnTo>
                      <a:lnTo>
                        <a:pt x="50573" y="31030"/>
                      </a:lnTo>
                      <a:lnTo>
                        <a:pt x="50510" y="31009"/>
                      </a:lnTo>
                      <a:lnTo>
                        <a:pt x="50468" y="31009"/>
                      </a:lnTo>
                      <a:lnTo>
                        <a:pt x="50468" y="30842"/>
                      </a:lnTo>
                      <a:lnTo>
                        <a:pt x="50489" y="30800"/>
                      </a:lnTo>
                      <a:lnTo>
                        <a:pt x="50489" y="30633"/>
                      </a:lnTo>
                      <a:lnTo>
                        <a:pt x="50447" y="30528"/>
                      </a:lnTo>
                      <a:lnTo>
                        <a:pt x="50468" y="30444"/>
                      </a:lnTo>
                      <a:lnTo>
                        <a:pt x="50552" y="30424"/>
                      </a:lnTo>
                      <a:lnTo>
                        <a:pt x="50552" y="30319"/>
                      </a:lnTo>
                      <a:lnTo>
                        <a:pt x="50468" y="30235"/>
                      </a:lnTo>
                      <a:lnTo>
                        <a:pt x="50447" y="30110"/>
                      </a:lnTo>
                      <a:lnTo>
                        <a:pt x="50468" y="30068"/>
                      </a:lnTo>
                      <a:lnTo>
                        <a:pt x="50405" y="29963"/>
                      </a:lnTo>
                      <a:lnTo>
                        <a:pt x="50405" y="29859"/>
                      </a:lnTo>
                      <a:lnTo>
                        <a:pt x="50489" y="29754"/>
                      </a:lnTo>
                      <a:lnTo>
                        <a:pt x="50573" y="29691"/>
                      </a:lnTo>
                      <a:lnTo>
                        <a:pt x="50594" y="29566"/>
                      </a:lnTo>
                      <a:lnTo>
                        <a:pt x="50677" y="29461"/>
                      </a:lnTo>
                      <a:lnTo>
                        <a:pt x="50761" y="29398"/>
                      </a:lnTo>
                      <a:lnTo>
                        <a:pt x="50761" y="29273"/>
                      </a:lnTo>
                      <a:lnTo>
                        <a:pt x="50719" y="29189"/>
                      </a:lnTo>
                      <a:lnTo>
                        <a:pt x="50719" y="29126"/>
                      </a:lnTo>
                      <a:lnTo>
                        <a:pt x="50656" y="29064"/>
                      </a:lnTo>
                      <a:lnTo>
                        <a:pt x="50594" y="28959"/>
                      </a:lnTo>
                      <a:lnTo>
                        <a:pt x="50510" y="28833"/>
                      </a:lnTo>
                      <a:lnTo>
                        <a:pt x="50447" y="28812"/>
                      </a:lnTo>
                      <a:lnTo>
                        <a:pt x="50363" y="28833"/>
                      </a:lnTo>
                      <a:lnTo>
                        <a:pt x="50238" y="28917"/>
                      </a:lnTo>
                      <a:lnTo>
                        <a:pt x="50175" y="28917"/>
                      </a:lnTo>
                      <a:lnTo>
                        <a:pt x="50154" y="28854"/>
                      </a:lnTo>
                      <a:lnTo>
                        <a:pt x="50154" y="28603"/>
                      </a:lnTo>
                      <a:lnTo>
                        <a:pt x="50175" y="28540"/>
                      </a:lnTo>
                      <a:lnTo>
                        <a:pt x="50175" y="28499"/>
                      </a:lnTo>
                      <a:lnTo>
                        <a:pt x="50238" y="28436"/>
                      </a:lnTo>
                      <a:lnTo>
                        <a:pt x="50259" y="28331"/>
                      </a:lnTo>
                      <a:lnTo>
                        <a:pt x="50342" y="28227"/>
                      </a:lnTo>
                      <a:lnTo>
                        <a:pt x="50342" y="28143"/>
                      </a:lnTo>
                      <a:lnTo>
                        <a:pt x="50384" y="28101"/>
                      </a:lnTo>
                      <a:lnTo>
                        <a:pt x="50552" y="28080"/>
                      </a:lnTo>
                      <a:lnTo>
                        <a:pt x="50614" y="28038"/>
                      </a:lnTo>
                      <a:lnTo>
                        <a:pt x="50698" y="28038"/>
                      </a:lnTo>
                      <a:lnTo>
                        <a:pt x="50719" y="28017"/>
                      </a:lnTo>
                      <a:lnTo>
                        <a:pt x="50803" y="28017"/>
                      </a:lnTo>
                      <a:lnTo>
                        <a:pt x="50886" y="27996"/>
                      </a:lnTo>
                      <a:lnTo>
                        <a:pt x="50928" y="27913"/>
                      </a:lnTo>
                      <a:lnTo>
                        <a:pt x="51033" y="27913"/>
                      </a:lnTo>
                      <a:lnTo>
                        <a:pt x="51117" y="27829"/>
                      </a:lnTo>
                      <a:lnTo>
                        <a:pt x="51242" y="27871"/>
                      </a:lnTo>
                      <a:lnTo>
                        <a:pt x="51451" y="27871"/>
                      </a:lnTo>
                      <a:lnTo>
                        <a:pt x="51514" y="27808"/>
                      </a:lnTo>
                      <a:lnTo>
                        <a:pt x="51556" y="27808"/>
                      </a:lnTo>
                      <a:lnTo>
                        <a:pt x="51598" y="27724"/>
                      </a:lnTo>
                      <a:lnTo>
                        <a:pt x="51744" y="27703"/>
                      </a:lnTo>
                      <a:lnTo>
                        <a:pt x="51765" y="27683"/>
                      </a:lnTo>
                      <a:lnTo>
                        <a:pt x="51849" y="27703"/>
                      </a:lnTo>
                      <a:lnTo>
                        <a:pt x="51933" y="27703"/>
                      </a:lnTo>
                      <a:lnTo>
                        <a:pt x="52016" y="27745"/>
                      </a:lnTo>
                      <a:lnTo>
                        <a:pt x="52184" y="27787"/>
                      </a:lnTo>
                      <a:lnTo>
                        <a:pt x="52267" y="27829"/>
                      </a:lnTo>
                      <a:lnTo>
                        <a:pt x="52288" y="27892"/>
                      </a:lnTo>
                      <a:lnTo>
                        <a:pt x="52435" y="27892"/>
                      </a:lnTo>
                      <a:lnTo>
                        <a:pt x="52498" y="27850"/>
                      </a:lnTo>
                      <a:lnTo>
                        <a:pt x="52539" y="27892"/>
                      </a:lnTo>
                      <a:lnTo>
                        <a:pt x="52644" y="27934"/>
                      </a:lnTo>
                      <a:lnTo>
                        <a:pt x="52686" y="27913"/>
                      </a:lnTo>
                      <a:lnTo>
                        <a:pt x="52686" y="27829"/>
                      </a:lnTo>
                      <a:lnTo>
                        <a:pt x="52749" y="27808"/>
                      </a:lnTo>
                      <a:lnTo>
                        <a:pt x="52790" y="27829"/>
                      </a:lnTo>
                      <a:lnTo>
                        <a:pt x="52874" y="27829"/>
                      </a:lnTo>
                      <a:lnTo>
                        <a:pt x="52916" y="27808"/>
                      </a:lnTo>
                      <a:lnTo>
                        <a:pt x="52979" y="27892"/>
                      </a:lnTo>
                      <a:lnTo>
                        <a:pt x="53021" y="27892"/>
                      </a:lnTo>
                      <a:lnTo>
                        <a:pt x="53104" y="27913"/>
                      </a:lnTo>
                      <a:lnTo>
                        <a:pt x="53125" y="27955"/>
                      </a:lnTo>
                      <a:lnTo>
                        <a:pt x="53104" y="28017"/>
                      </a:lnTo>
                      <a:lnTo>
                        <a:pt x="53125" y="28059"/>
                      </a:lnTo>
                      <a:lnTo>
                        <a:pt x="53188" y="28059"/>
                      </a:lnTo>
                      <a:lnTo>
                        <a:pt x="53209" y="28122"/>
                      </a:lnTo>
                      <a:lnTo>
                        <a:pt x="53272" y="28059"/>
                      </a:lnTo>
                      <a:lnTo>
                        <a:pt x="53335" y="28101"/>
                      </a:lnTo>
                      <a:lnTo>
                        <a:pt x="53376" y="28143"/>
                      </a:lnTo>
                      <a:lnTo>
                        <a:pt x="53335" y="28206"/>
                      </a:lnTo>
                      <a:lnTo>
                        <a:pt x="53376" y="28247"/>
                      </a:lnTo>
                      <a:lnTo>
                        <a:pt x="53481" y="28268"/>
                      </a:lnTo>
                      <a:lnTo>
                        <a:pt x="53523" y="28268"/>
                      </a:lnTo>
                      <a:lnTo>
                        <a:pt x="53586" y="28310"/>
                      </a:lnTo>
                      <a:lnTo>
                        <a:pt x="53586" y="28352"/>
                      </a:lnTo>
                      <a:lnTo>
                        <a:pt x="53627" y="28373"/>
                      </a:lnTo>
                      <a:lnTo>
                        <a:pt x="53690" y="28457"/>
                      </a:lnTo>
                      <a:lnTo>
                        <a:pt x="53690" y="28540"/>
                      </a:lnTo>
                      <a:lnTo>
                        <a:pt x="53711" y="28624"/>
                      </a:lnTo>
                      <a:lnTo>
                        <a:pt x="53711" y="28666"/>
                      </a:lnTo>
                      <a:lnTo>
                        <a:pt x="53732" y="28687"/>
                      </a:lnTo>
                      <a:lnTo>
                        <a:pt x="53899" y="28687"/>
                      </a:lnTo>
                      <a:lnTo>
                        <a:pt x="53920" y="28750"/>
                      </a:lnTo>
                      <a:lnTo>
                        <a:pt x="53899" y="28833"/>
                      </a:lnTo>
                      <a:lnTo>
                        <a:pt x="53899" y="28875"/>
                      </a:lnTo>
                      <a:lnTo>
                        <a:pt x="54025" y="28959"/>
                      </a:lnTo>
                      <a:lnTo>
                        <a:pt x="54067" y="29064"/>
                      </a:lnTo>
                      <a:lnTo>
                        <a:pt x="54151" y="29147"/>
                      </a:lnTo>
                      <a:lnTo>
                        <a:pt x="54171" y="29210"/>
                      </a:lnTo>
                      <a:lnTo>
                        <a:pt x="54234" y="29252"/>
                      </a:lnTo>
                      <a:lnTo>
                        <a:pt x="54255" y="29356"/>
                      </a:lnTo>
                      <a:lnTo>
                        <a:pt x="54339" y="29398"/>
                      </a:lnTo>
                      <a:lnTo>
                        <a:pt x="54339" y="29461"/>
                      </a:lnTo>
                      <a:lnTo>
                        <a:pt x="54318" y="29503"/>
                      </a:lnTo>
                      <a:lnTo>
                        <a:pt x="54339" y="29524"/>
                      </a:lnTo>
                      <a:lnTo>
                        <a:pt x="54381" y="29503"/>
                      </a:lnTo>
                      <a:lnTo>
                        <a:pt x="54443" y="29587"/>
                      </a:lnTo>
                      <a:lnTo>
                        <a:pt x="54464" y="29670"/>
                      </a:lnTo>
                      <a:lnTo>
                        <a:pt x="54569" y="29817"/>
                      </a:lnTo>
                      <a:lnTo>
                        <a:pt x="54778" y="29963"/>
                      </a:lnTo>
                      <a:lnTo>
                        <a:pt x="54799" y="30047"/>
                      </a:lnTo>
                      <a:lnTo>
                        <a:pt x="54841" y="30152"/>
                      </a:lnTo>
                      <a:lnTo>
                        <a:pt x="54883" y="30193"/>
                      </a:lnTo>
                      <a:lnTo>
                        <a:pt x="54883" y="30298"/>
                      </a:lnTo>
                      <a:lnTo>
                        <a:pt x="54967" y="30319"/>
                      </a:lnTo>
                      <a:lnTo>
                        <a:pt x="55008" y="30319"/>
                      </a:lnTo>
                      <a:lnTo>
                        <a:pt x="55050" y="30424"/>
                      </a:lnTo>
                      <a:lnTo>
                        <a:pt x="55050" y="30507"/>
                      </a:lnTo>
                      <a:lnTo>
                        <a:pt x="55092" y="30612"/>
                      </a:lnTo>
                      <a:lnTo>
                        <a:pt x="55218" y="30737"/>
                      </a:lnTo>
                      <a:lnTo>
                        <a:pt x="55322" y="30758"/>
                      </a:lnTo>
                      <a:lnTo>
                        <a:pt x="55385" y="30842"/>
                      </a:lnTo>
                      <a:lnTo>
                        <a:pt x="55469" y="30842"/>
                      </a:lnTo>
                      <a:lnTo>
                        <a:pt x="55511" y="30821"/>
                      </a:lnTo>
                      <a:lnTo>
                        <a:pt x="55573" y="30842"/>
                      </a:lnTo>
                      <a:lnTo>
                        <a:pt x="55615" y="30821"/>
                      </a:lnTo>
                      <a:lnTo>
                        <a:pt x="55741" y="30842"/>
                      </a:lnTo>
                      <a:lnTo>
                        <a:pt x="55803" y="30779"/>
                      </a:lnTo>
                      <a:lnTo>
                        <a:pt x="55887" y="30779"/>
                      </a:lnTo>
                      <a:lnTo>
                        <a:pt x="55887" y="30821"/>
                      </a:lnTo>
                      <a:lnTo>
                        <a:pt x="55824" y="30863"/>
                      </a:lnTo>
                      <a:lnTo>
                        <a:pt x="55845" y="30905"/>
                      </a:lnTo>
                      <a:lnTo>
                        <a:pt x="55992" y="30905"/>
                      </a:lnTo>
                      <a:lnTo>
                        <a:pt x="56034" y="30926"/>
                      </a:lnTo>
                      <a:lnTo>
                        <a:pt x="56055" y="30968"/>
                      </a:lnTo>
                      <a:lnTo>
                        <a:pt x="56138" y="31030"/>
                      </a:lnTo>
                      <a:lnTo>
                        <a:pt x="56159" y="30968"/>
                      </a:lnTo>
                      <a:lnTo>
                        <a:pt x="56222" y="30947"/>
                      </a:lnTo>
                      <a:lnTo>
                        <a:pt x="56264" y="30968"/>
                      </a:lnTo>
                      <a:lnTo>
                        <a:pt x="56306" y="30905"/>
                      </a:lnTo>
                      <a:lnTo>
                        <a:pt x="56348" y="30905"/>
                      </a:lnTo>
                      <a:lnTo>
                        <a:pt x="56410" y="30947"/>
                      </a:lnTo>
                      <a:lnTo>
                        <a:pt x="56431" y="31009"/>
                      </a:lnTo>
                      <a:lnTo>
                        <a:pt x="56473" y="31072"/>
                      </a:lnTo>
                      <a:lnTo>
                        <a:pt x="56536" y="31072"/>
                      </a:lnTo>
                      <a:lnTo>
                        <a:pt x="56557" y="31135"/>
                      </a:lnTo>
                      <a:lnTo>
                        <a:pt x="56620" y="31177"/>
                      </a:lnTo>
                      <a:lnTo>
                        <a:pt x="56640" y="31177"/>
                      </a:lnTo>
                      <a:lnTo>
                        <a:pt x="56682" y="31240"/>
                      </a:lnTo>
                      <a:lnTo>
                        <a:pt x="56724" y="31281"/>
                      </a:lnTo>
                      <a:lnTo>
                        <a:pt x="56850" y="31344"/>
                      </a:lnTo>
                      <a:lnTo>
                        <a:pt x="56871" y="31365"/>
                      </a:lnTo>
                      <a:lnTo>
                        <a:pt x="56933" y="31365"/>
                      </a:lnTo>
                      <a:lnTo>
                        <a:pt x="56975" y="31407"/>
                      </a:lnTo>
                      <a:lnTo>
                        <a:pt x="57059" y="31449"/>
                      </a:lnTo>
                      <a:lnTo>
                        <a:pt x="57122" y="31407"/>
                      </a:lnTo>
                      <a:lnTo>
                        <a:pt x="57184" y="31407"/>
                      </a:lnTo>
                      <a:lnTo>
                        <a:pt x="57247" y="31365"/>
                      </a:lnTo>
                      <a:lnTo>
                        <a:pt x="57289" y="31365"/>
                      </a:lnTo>
                      <a:lnTo>
                        <a:pt x="57352" y="31386"/>
                      </a:lnTo>
                      <a:lnTo>
                        <a:pt x="57352" y="31470"/>
                      </a:lnTo>
                      <a:lnTo>
                        <a:pt x="57289" y="31553"/>
                      </a:lnTo>
                      <a:lnTo>
                        <a:pt x="57289" y="31637"/>
                      </a:lnTo>
                      <a:lnTo>
                        <a:pt x="57289" y="31700"/>
                      </a:lnTo>
                      <a:lnTo>
                        <a:pt x="57394" y="31700"/>
                      </a:lnTo>
                      <a:lnTo>
                        <a:pt x="57436" y="31805"/>
                      </a:lnTo>
                      <a:lnTo>
                        <a:pt x="57456" y="31909"/>
                      </a:lnTo>
                      <a:lnTo>
                        <a:pt x="57436" y="32014"/>
                      </a:lnTo>
                      <a:lnTo>
                        <a:pt x="57394" y="32056"/>
                      </a:lnTo>
                      <a:lnTo>
                        <a:pt x="57394" y="32118"/>
                      </a:lnTo>
                      <a:lnTo>
                        <a:pt x="57498" y="32265"/>
                      </a:lnTo>
                      <a:lnTo>
                        <a:pt x="57561" y="32286"/>
                      </a:lnTo>
                      <a:lnTo>
                        <a:pt x="57645" y="32390"/>
                      </a:lnTo>
                      <a:lnTo>
                        <a:pt x="57666" y="32432"/>
                      </a:lnTo>
                      <a:lnTo>
                        <a:pt x="57749" y="32411"/>
                      </a:lnTo>
                      <a:lnTo>
                        <a:pt x="57812" y="32369"/>
                      </a:lnTo>
                      <a:lnTo>
                        <a:pt x="57896" y="32369"/>
                      </a:lnTo>
                      <a:lnTo>
                        <a:pt x="57938" y="32432"/>
                      </a:lnTo>
                      <a:lnTo>
                        <a:pt x="57980" y="32516"/>
                      </a:lnTo>
                      <a:lnTo>
                        <a:pt x="58042" y="32495"/>
                      </a:lnTo>
                      <a:lnTo>
                        <a:pt x="58105" y="32432"/>
                      </a:lnTo>
                      <a:lnTo>
                        <a:pt x="58189" y="32474"/>
                      </a:lnTo>
                      <a:lnTo>
                        <a:pt x="58231" y="32432"/>
                      </a:lnTo>
                      <a:lnTo>
                        <a:pt x="58398" y="32411"/>
                      </a:lnTo>
                      <a:lnTo>
                        <a:pt x="58461" y="32328"/>
                      </a:lnTo>
                      <a:lnTo>
                        <a:pt x="58524" y="32307"/>
                      </a:lnTo>
                      <a:lnTo>
                        <a:pt x="58524" y="32244"/>
                      </a:lnTo>
                      <a:lnTo>
                        <a:pt x="58544" y="32160"/>
                      </a:lnTo>
                      <a:lnTo>
                        <a:pt x="58628" y="32097"/>
                      </a:lnTo>
                      <a:lnTo>
                        <a:pt x="58628" y="31993"/>
                      </a:lnTo>
                      <a:lnTo>
                        <a:pt x="58649" y="31909"/>
                      </a:lnTo>
                      <a:lnTo>
                        <a:pt x="58837" y="31909"/>
                      </a:lnTo>
                      <a:lnTo>
                        <a:pt x="58858" y="31805"/>
                      </a:lnTo>
                      <a:lnTo>
                        <a:pt x="58921" y="31805"/>
                      </a:lnTo>
                      <a:lnTo>
                        <a:pt x="58963" y="31784"/>
                      </a:lnTo>
                      <a:lnTo>
                        <a:pt x="59005" y="31700"/>
                      </a:lnTo>
                      <a:lnTo>
                        <a:pt x="59047" y="31658"/>
                      </a:lnTo>
                      <a:lnTo>
                        <a:pt x="59151" y="31658"/>
                      </a:lnTo>
                      <a:lnTo>
                        <a:pt x="59214" y="31595"/>
                      </a:lnTo>
                      <a:lnTo>
                        <a:pt x="59319" y="31658"/>
                      </a:lnTo>
                      <a:lnTo>
                        <a:pt x="59361" y="31700"/>
                      </a:lnTo>
                      <a:lnTo>
                        <a:pt x="59465" y="31700"/>
                      </a:lnTo>
                      <a:lnTo>
                        <a:pt x="59486" y="31763"/>
                      </a:lnTo>
                      <a:lnTo>
                        <a:pt x="59549" y="31867"/>
                      </a:lnTo>
                      <a:lnTo>
                        <a:pt x="59486" y="31909"/>
                      </a:lnTo>
                      <a:lnTo>
                        <a:pt x="59528" y="31972"/>
                      </a:lnTo>
                      <a:lnTo>
                        <a:pt x="59633" y="32077"/>
                      </a:lnTo>
                      <a:lnTo>
                        <a:pt x="59633" y="32139"/>
                      </a:lnTo>
                      <a:lnTo>
                        <a:pt x="59674" y="32202"/>
                      </a:lnTo>
                      <a:lnTo>
                        <a:pt x="59758" y="32244"/>
                      </a:lnTo>
                      <a:lnTo>
                        <a:pt x="59737" y="32390"/>
                      </a:lnTo>
                      <a:lnTo>
                        <a:pt x="59737" y="32495"/>
                      </a:lnTo>
                      <a:lnTo>
                        <a:pt x="59695" y="32537"/>
                      </a:lnTo>
                      <a:lnTo>
                        <a:pt x="59633" y="32558"/>
                      </a:lnTo>
                      <a:lnTo>
                        <a:pt x="59549" y="32662"/>
                      </a:lnTo>
                      <a:lnTo>
                        <a:pt x="59549" y="32725"/>
                      </a:lnTo>
                      <a:lnTo>
                        <a:pt x="59591" y="32809"/>
                      </a:lnTo>
                      <a:lnTo>
                        <a:pt x="59633" y="32830"/>
                      </a:lnTo>
                      <a:lnTo>
                        <a:pt x="59633" y="32934"/>
                      </a:lnTo>
                      <a:lnTo>
                        <a:pt x="59591" y="33018"/>
                      </a:lnTo>
                      <a:lnTo>
                        <a:pt x="59633" y="33060"/>
                      </a:lnTo>
                      <a:lnTo>
                        <a:pt x="59674" y="33081"/>
                      </a:lnTo>
                      <a:lnTo>
                        <a:pt x="59674" y="33144"/>
                      </a:lnTo>
                      <a:lnTo>
                        <a:pt x="59695" y="33185"/>
                      </a:lnTo>
                      <a:lnTo>
                        <a:pt x="59695" y="33248"/>
                      </a:lnTo>
                      <a:lnTo>
                        <a:pt x="59674" y="33269"/>
                      </a:lnTo>
                      <a:lnTo>
                        <a:pt x="59653" y="33290"/>
                      </a:lnTo>
                      <a:lnTo>
                        <a:pt x="59653" y="33437"/>
                      </a:lnTo>
                      <a:lnTo>
                        <a:pt x="59695" y="33562"/>
                      </a:lnTo>
                      <a:lnTo>
                        <a:pt x="59737" y="33604"/>
                      </a:lnTo>
                      <a:lnTo>
                        <a:pt x="59737" y="33667"/>
                      </a:lnTo>
                      <a:lnTo>
                        <a:pt x="59674" y="33709"/>
                      </a:lnTo>
                      <a:lnTo>
                        <a:pt x="59653" y="33792"/>
                      </a:lnTo>
                      <a:lnTo>
                        <a:pt x="59674" y="33855"/>
                      </a:lnTo>
                      <a:lnTo>
                        <a:pt x="59674" y="33897"/>
                      </a:lnTo>
                      <a:lnTo>
                        <a:pt x="59695" y="33960"/>
                      </a:lnTo>
                      <a:lnTo>
                        <a:pt x="59633" y="34001"/>
                      </a:lnTo>
                      <a:lnTo>
                        <a:pt x="59591" y="34022"/>
                      </a:lnTo>
                      <a:lnTo>
                        <a:pt x="59633" y="34085"/>
                      </a:lnTo>
                      <a:lnTo>
                        <a:pt x="59653" y="34169"/>
                      </a:lnTo>
                      <a:lnTo>
                        <a:pt x="59633" y="34211"/>
                      </a:lnTo>
                      <a:lnTo>
                        <a:pt x="59570" y="34315"/>
                      </a:lnTo>
                      <a:lnTo>
                        <a:pt x="59591" y="34378"/>
                      </a:lnTo>
                      <a:lnTo>
                        <a:pt x="59633" y="34420"/>
                      </a:lnTo>
                      <a:lnTo>
                        <a:pt x="59591" y="34483"/>
                      </a:lnTo>
                      <a:lnTo>
                        <a:pt x="59591" y="34525"/>
                      </a:lnTo>
                      <a:lnTo>
                        <a:pt x="59633" y="34587"/>
                      </a:lnTo>
                      <a:lnTo>
                        <a:pt x="59653" y="34650"/>
                      </a:lnTo>
                      <a:lnTo>
                        <a:pt x="59591" y="34713"/>
                      </a:lnTo>
                      <a:lnTo>
                        <a:pt x="59549" y="34713"/>
                      </a:lnTo>
                      <a:lnTo>
                        <a:pt x="59486" y="34692"/>
                      </a:lnTo>
                      <a:lnTo>
                        <a:pt x="59130" y="34608"/>
                      </a:lnTo>
                      <a:lnTo>
                        <a:pt x="59047" y="34587"/>
                      </a:lnTo>
                      <a:lnTo>
                        <a:pt x="58942" y="34546"/>
                      </a:lnTo>
                      <a:lnTo>
                        <a:pt x="58900" y="34546"/>
                      </a:lnTo>
                      <a:lnTo>
                        <a:pt x="58796" y="34713"/>
                      </a:lnTo>
                      <a:lnTo>
                        <a:pt x="58754" y="34797"/>
                      </a:lnTo>
                      <a:lnTo>
                        <a:pt x="58712" y="34859"/>
                      </a:lnTo>
                      <a:lnTo>
                        <a:pt x="58628" y="34859"/>
                      </a:lnTo>
                      <a:lnTo>
                        <a:pt x="58544" y="34922"/>
                      </a:lnTo>
                      <a:lnTo>
                        <a:pt x="58524" y="34964"/>
                      </a:lnTo>
                      <a:lnTo>
                        <a:pt x="58586" y="35069"/>
                      </a:lnTo>
                      <a:lnTo>
                        <a:pt x="58712" y="35278"/>
                      </a:lnTo>
                      <a:lnTo>
                        <a:pt x="58733" y="35362"/>
                      </a:lnTo>
                      <a:lnTo>
                        <a:pt x="58754" y="35445"/>
                      </a:lnTo>
                      <a:lnTo>
                        <a:pt x="58837" y="35550"/>
                      </a:lnTo>
                      <a:lnTo>
                        <a:pt x="58837" y="35654"/>
                      </a:lnTo>
                      <a:lnTo>
                        <a:pt x="58837" y="35780"/>
                      </a:lnTo>
                      <a:lnTo>
                        <a:pt x="58837" y="35885"/>
                      </a:lnTo>
                      <a:lnTo>
                        <a:pt x="58837" y="36094"/>
                      </a:lnTo>
                      <a:lnTo>
                        <a:pt x="58921" y="36157"/>
                      </a:lnTo>
                      <a:lnTo>
                        <a:pt x="58921" y="36261"/>
                      </a:lnTo>
                      <a:lnTo>
                        <a:pt x="58921" y="36366"/>
                      </a:lnTo>
                      <a:lnTo>
                        <a:pt x="58900" y="36408"/>
                      </a:lnTo>
                      <a:lnTo>
                        <a:pt x="58900" y="36491"/>
                      </a:lnTo>
                      <a:lnTo>
                        <a:pt x="58921" y="36533"/>
                      </a:lnTo>
                      <a:lnTo>
                        <a:pt x="58921" y="36638"/>
                      </a:lnTo>
                      <a:lnTo>
                        <a:pt x="58858" y="36638"/>
                      </a:lnTo>
                      <a:lnTo>
                        <a:pt x="58733" y="36617"/>
                      </a:lnTo>
                      <a:lnTo>
                        <a:pt x="58649" y="36680"/>
                      </a:lnTo>
                      <a:lnTo>
                        <a:pt x="58649" y="36722"/>
                      </a:lnTo>
                      <a:lnTo>
                        <a:pt x="58691" y="36826"/>
                      </a:lnTo>
                      <a:lnTo>
                        <a:pt x="58733" y="36847"/>
                      </a:lnTo>
                      <a:lnTo>
                        <a:pt x="58733" y="36931"/>
                      </a:lnTo>
                      <a:lnTo>
                        <a:pt x="58733" y="36952"/>
                      </a:lnTo>
                      <a:lnTo>
                        <a:pt x="58837" y="37098"/>
                      </a:lnTo>
                      <a:lnTo>
                        <a:pt x="58858" y="37098"/>
                      </a:lnTo>
                      <a:lnTo>
                        <a:pt x="58921" y="36931"/>
                      </a:lnTo>
                      <a:lnTo>
                        <a:pt x="59068" y="36910"/>
                      </a:lnTo>
                      <a:lnTo>
                        <a:pt x="59130" y="36952"/>
                      </a:lnTo>
                      <a:lnTo>
                        <a:pt x="59172" y="36784"/>
                      </a:lnTo>
                      <a:lnTo>
                        <a:pt x="59256" y="36722"/>
                      </a:lnTo>
                      <a:lnTo>
                        <a:pt x="59256" y="36512"/>
                      </a:lnTo>
                      <a:lnTo>
                        <a:pt x="59361" y="36429"/>
                      </a:lnTo>
                      <a:lnTo>
                        <a:pt x="59361" y="36324"/>
                      </a:lnTo>
                      <a:lnTo>
                        <a:pt x="59381" y="36282"/>
                      </a:lnTo>
                      <a:lnTo>
                        <a:pt x="59528" y="36366"/>
                      </a:lnTo>
                      <a:lnTo>
                        <a:pt x="59653" y="36303"/>
                      </a:lnTo>
                      <a:lnTo>
                        <a:pt x="59695" y="36366"/>
                      </a:lnTo>
                      <a:lnTo>
                        <a:pt x="59695" y="36575"/>
                      </a:lnTo>
                      <a:lnTo>
                        <a:pt x="59884" y="36617"/>
                      </a:lnTo>
                      <a:lnTo>
                        <a:pt x="60072" y="36722"/>
                      </a:lnTo>
                      <a:lnTo>
                        <a:pt x="60114" y="36680"/>
                      </a:lnTo>
                      <a:lnTo>
                        <a:pt x="60197" y="36742"/>
                      </a:lnTo>
                      <a:lnTo>
                        <a:pt x="60323" y="36617"/>
                      </a:lnTo>
                      <a:lnTo>
                        <a:pt x="60490" y="36596"/>
                      </a:lnTo>
                      <a:lnTo>
                        <a:pt x="60511" y="36512"/>
                      </a:lnTo>
                      <a:lnTo>
                        <a:pt x="60595" y="36512"/>
                      </a:lnTo>
                      <a:lnTo>
                        <a:pt x="60679" y="36366"/>
                      </a:lnTo>
                      <a:lnTo>
                        <a:pt x="60846" y="36115"/>
                      </a:lnTo>
                      <a:lnTo>
                        <a:pt x="60825" y="36073"/>
                      </a:lnTo>
                      <a:lnTo>
                        <a:pt x="60951" y="36010"/>
                      </a:lnTo>
                      <a:lnTo>
                        <a:pt x="60951" y="35926"/>
                      </a:lnTo>
                      <a:lnTo>
                        <a:pt x="60909" y="35780"/>
                      </a:lnTo>
                      <a:lnTo>
                        <a:pt x="60993" y="35822"/>
                      </a:lnTo>
                      <a:lnTo>
                        <a:pt x="60993" y="35843"/>
                      </a:lnTo>
                      <a:lnTo>
                        <a:pt x="61118" y="35654"/>
                      </a:lnTo>
                      <a:lnTo>
                        <a:pt x="61055" y="35550"/>
                      </a:lnTo>
                      <a:lnTo>
                        <a:pt x="61118" y="35529"/>
                      </a:lnTo>
                      <a:lnTo>
                        <a:pt x="61118" y="35341"/>
                      </a:lnTo>
                      <a:lnTo>
                        <a:pt x="61223" y="35299"/>
                      </a:lnTo>
                      <a:lnTo>
                        <a:pt x="61223" y="35194"/>
                      </a:lnTo>
                      <a:lnTo>
                        <a:pt x="61369" y="35090"/>
                      </a:lnTo>
                      <a:lnTo>
                        <a:pt x="61411" y="35027"/>
                      </a:lnTo>
                      <a:lnTo>
                        <a:pt x="61348" y="34985"/>
                      </a:lnTo>
                      <a:lnTo>
                        <a:pt x="61369" y="34838"/>
                      </a:lnTo>
                      <a:lnTo>
                        <a:pt x="61453" y="34818"/>
                      </a:lnTo>
                      <a:lnTo>
                        <a:pt x="61557" y="34315"/>
                      </a:lnTo>
                      <a:lnTo>
                        <a:pt x="61683" y="34169"/>
                      </a:lnTo>
                      <a:lnTo>
                        <a:pt x="61683" y="34064"/>
                      </a:lnTo>
                      <a:lnTo>
                        <a:pt x="61829" y="33960"/>
                      </a:lnTo>
                      <a:lnTo>
                        <a:pt x="61850" y="33834"/>
                      </a:lnTo>
                      <a:lnTo>
                        <a:pt x="61976" y="33667"/>
                      </a:lnTo>
                      <a:lnTo>
                        <a:pt x="61976" y="33541"/>
                      </a:lnTo>
                      <a:lnTo>
                        <a:pt x="61934" y="33520"/>
                      </a:lnTo>
                      <a:lnTo>
                        <a:pt x="61892" y="33353"/>
                      </a:lnTo>
                      <a:lnTo>
                        <a:pt x="62039" y="33227"/>
                      </a:lnTo>
                      <a:lnTo>
                        <a:pt x="61976" y="32955"/>
                      </a:lnTo>
                      <a:lnTo>
                        <a:pt x="62081" y="32830"/>
                      </a:lnTo>
                      <a:lnTo>
                        <a:pt x="62081" y="32746"/>
                      </a:lnTo>
                      <a:lnTo>
                        <a:pt x="62039" y="32746"/>
                      </a:lnTo>
                      <a:lnTo>
                        <a:pt x="62101" y="32579"/>
                      </a:lnTo>
                      <a:lnTo>
                        <a:pt x="62101" y="32411"/>
                      </a:lnTo>
                      <a:lnTo>
                        <a:pt x="62206" y="32307"/>
                      </a:lnTo>
                      <a:lnTo>
                        <a:pt x="62206" y="32118"/>
                      </a:lnTo>
                      <a:lnTo>
                        <a:pt x="62185" y="32097"/>
                      </a:lnTo>
                      <a:lnTo>
                        <a:pt x="62164" y="31909"/>
                      </a:lnTo>
                      <a:lnTo>
                        <a:pt x="62248" y="31742"/>
                      </a:lnTo>
                      <a:lnTo>
                        <a:pt x="62248" y="31574"/>
                      </a:lnTo>
                      <a:lnTo>
                        <a:pt x="62394" y="31386"/>
                      </a:lnTo>
                      <a:lnTo>
                        <a:pt x="62394" y="31240"/>
                      </a:lnTo>
                      <a:lnTo>
                        <a:pt x="62353" y="31135"/>
                      </a:lnTo>
                      <a:lnTo>
                        <a:pt x="62353" y="30947"/>
                      </a:lnTo>
                      <a:lnTo>
                        <a:pt x="62394" y="30905"/>
                      </a:lnTo>
                      <a:lnTo>
                        <a:pt x="62394" y="30758"/>
                      </a:lnTo>
                      <a:lnTo>
                        <a:pt x="62311" y="30758"/>
                      </a:lnTo>
                      <a:lnTo>
                        <a:pt x="62269" y="30486"/>
                      </a:lnTo>
                      <a:lnTo>
                        <a:pt x="62269" y="30403"/>
                      </a:lnTo>
                      <a:lnTo>
                        <a:pt x="62248" y="30319"/>
                      </a:lnTo>
                      <a:lnTo>
                        <a:pt x="62248" y="30110"/>
                      </a:lnTo>
                      <a:lnTo>
                        <a:pt x="62081" y="29921"/>
                      </a:lnTo>
                      <a:lnTo>
                        <a:pt x="62039" y="29921"/>
                      </a:lnTo>
                      <a:lnTo>
                        <a:pt x="61976" y="29817"/>
                      </a:lnTo>
                      <a:lnTo>
                        <a:pt x="62039" y="29775"/>
                      </a:lnTo>
                      <a:lnTo>
                        <a:pt x="62101" y="29608"/>
                      </a:lnTo>
                      <a:lnTo>
                        <a:pt x="62101" y="29566"/>
                      </a:lnTo>
                      <a:lnTo>
                        <a:pt x="61997" y="29649"/>
                      </a:lnTo>
                      <a:lnTo>
                        <a:pt x="61892" y="29608"/>
                      </a:lnTo>
                      <a:lnTo>
                        <a:pt x="61788" y="29231"/>
                      </a:lnTo>
                      <a:lnTo>
                        <a:pt x="61788" y="29126"/>
                      </a:lnTo>
                      <a:lnTo>
                        <a:pt x="61767" y="29043"/>
                      </a:lnTo>
                      <a:lnTo>
                        <a:pt x="61746" y="28833"/>
                      </a:lnTo>
                      <a:lnTo>
                        <a:pt x="61788" y="28750"/>
                      </a:lnTo>
                      <a:lnTo>
                        <a:pt x="61683" y="28457"/>
                      </a:lnTo>
                      <a:lnTo>
                        <a:pt x="61767" y="28394"/>
                      </a:lnTo>
                      <a:lnTo>
                        <a:pt x="61725" y="28352"/>
                      </a:lnTo>
                      <a:lnTo>
                        <a:pt x="61746" y="28310"/>
                      </a:lnTo>
                      <a:lnTo>
                        <a:pt x="61746" y="28227"/>
                      </a:lnTo>
                      <a:lnTo>
                        <a:pt x="61683" y="28185"/>
                      </a:lnTo>
                      <a:lnTo>
                        <a:pt x="61746" y="28080"/>
                      </a:lnTo>
                      <a:lnTo>
                        <a:pt x="61683" y="27975"/>
                      </a:lnTo>
                      <a:lnTo>
                        <a:pt x="61683" y="27892"/>
                      </a:lnTo>
                      <a:lnTo>
                        <a:pt x="61767" y="27829"/>
                      </a:lnTo>
                      <a:lnTo>
                        <a:pt x="61662" y="27766"/>
                      </a:lnTo>
                      <a:lnTo>
                        <a:pt x="61641" y="27620"/>
                      </a:lnTo>
                      <a:lnTo>
                        <a:pt x="61683" y="27557"/>
                      </a:lnTo>
                      <a:lnTo>
                        <a:pt x="61662" y="27452"/>
                      </a:lnTo>
                      <a:lnTo>
                        <a:pt x="61578" y="27515"/>
                      </a:lnTo>
                      <a:lnTo>
                        <a:pt x="61474" y="27494"/>
                      </a:lnTo>
                      <a:lnTo>
                        <a:pt x="61348" y="27390"/>
                      </a:lnTo>
                      <a:lnTo>
                        <a:pt x="61348" y="27264"/>
                      </a:lnTo>
                      <a:lnTo>
                        <a:pt x="61411" y="27180"/>
                      </a:lnTo>
                      <a:lnTo>
                        <a:pt x="61411" y="27076"/>
                      </a:lnTo>
                      <a:lnTo>
                        <a:pt x="61244" y="26887"/>
                      </a:lnTo>
                      <a:lnTo>
                        <a:pt x="61160" y="26887"/>
                      </a:lnTo>
                      <a:lnTo>
                        <a:pt x="61055" y="26762"/>
                      </a:lnTo>
                      <a:lnTo>
                        <a:pt x="61139" y="26720"/>
                      </a:lnTo>
                      <a:lnTo>
                        <a:pt x="61139" y="26615"/>
                      </a:lnTo>
                      <a:lnTo>
                        <a:pt x="61202" y="26511"/>
                      </a:lnTo>
                      <a:lnTo>
                        <a:pt x="61097" y="26323"/>
                      </a:lnTo>
                      <a:lnTo>
                        <a:pt x="61013" y="26323"/>
                      </a:lnTo>
                      <a:lnTo>
                        <a:pt x="60930" y="26239"/>
                      </a:lnTo>
                      <a:lnTo>
                        <a:pt x="60825" y="26218"/>
                      </a:lnTo>
                      <a:lnTo>
                        <a:pt x="60804" y="26134"/>
                      </a:lnTo>
                      <a:lnTo>
                        <a:pt x="60532" y="26051"/>
                      </a:lnTo>
                      <a:lnTo>
                        <a:pt x="60490" y="25988"/>
                      </a:lnTo>
                      <a:lnTo>
                        <a:pt x="60323" y="25946"/>
                      </a:lnTo>
                      <a:lnTo>
                        <a:pt x="60260" y="25904"/>
                      </a:lnTo>
                      <a:lnTo>
                        <a:pt x="60197" y="25779"/>
                      </a:lnTo>
                      <a:lnTo>
                        <a:pt x="60114" y="25695"/>
                      </a:lnTo>
                      <a:lnTo>
                        <a:pt x="59988" y="25695"/>
                      </a:lnTo>
                      <a:lnTo>
                        <a:pt x="59863" y="25590"/>
                      </a:lnTo>
                      <a:lnTo>
                        <a:pt x="59737" y="25695"/>
                      </a:lnTo>
                      <a:lnTo>
                        <a:pt x="59633" y="25695"/>
                      </a:lnTo>
                      <a:lnTo>
                        <a:pt x="59570" y="25779"/>
                      </a:lnTo>
                      <a:lnTo>
                        <a:pt x="59486" y="25779"/>
                      </a:lnTo>
                      <a:lnTo>
                        <a:pt x="59444" y="25716"/>
                      </a:lnTo>
                      <a:lnTo>
                        <a:pt x="59444" y="25674"/>
                      </a:lnTo>
                      <a:lnTo>
                        <a:pt x="59340" y="25611"/>
                      </a:lnTo>
                      <a:lnTo>
                        <a:pt x="59235" y="25611"/>
                      </a:lnTo>
                      <a:lnTo>
                        <a:pt x="59277" y="25799"/>
                      </a:lnTo>
                      <a:lnTo>
                        <a:pt x="59381" y="25904"/>
                      </a:lnTo>
                      <a:lnTo>
                        <a:pt x="59340" y="26009"/>
                      </a:lnTo>
                      <a:lnTo>
                        <a:pt x="59381" y="26197"/>
                      </a:lnTo>
                      <a:lnTo>
                        <a:pt x="59340" y="26343"/>
                      </a:lnTo>
                      <a:lnTo>
                        <a:pt x="59256" y="26406"/>
                      </a:lnTo>
                      <a:lnTo>
                        <a:pt x="59256" y="26239"/>
                      </a:lnTo>
                      <a:lnTo>
                        <a:pt x="59277" y="26113"/>
                      </a:lnTo>
                      <a:lnTo>
                        <a:pt x="59214" y="25946"/>
                      </a:lnTo>
                      <a:lnTo>
                        <a:pt x="59151" y="26030"/>
                      </a:lnTo>
                      <a:lnTo>
                        <a:pt x="59172" y="26134"/>
                      </a:lnTo>
                      <a:lnTo>
                        <a:pt x="59130" y="26323"/>
                      </a:lnTo>
                      <a:lnTo>
                        <a:pt x="59005" y="26406"/>
                      </a:lnTo>
                      <a:lnTo>
                        <a:pt x="58733" y="26427"/>
                      </a:lnTo>
                      <a:lnTo>
                        <a:pt x="58712" y="26364"/>
                      </a:lnTo>
                      <a:lnTo>
                        <a:pt x="58816" y="26302"/>
                      </a:lnTo>
                      <a:lnTo>
                        <a:pt x="58858" y="26302"/>
                      </a:lnTo>
                      <a:lnTo>
                        <a:pt x="58858" y="26134"/>
                      </a:lnTo>
                      <a:lnTo>
                        <a:pt x="58921" y="26051"/>
                      </a:lnTo>
                      <a:lnTo>
                        <a:pt x="58963" y="26009"/>
                      </a:lnTo>
                      <a:lnTo>
                        <a:pt x="58837" y="26009"/>
                      </a:lnTo>
                      <a:lnTo>
                        <a:pt x="58796" y="26051"/>
                      </a:lnTo>
                      <a:lnTo>
                        <a:pt x="58733" y="26009"/>
                      </a:lnTo>
                      <a:lnTo>
                        <a:pt x="58649" y="26030"/>
                      </a:lnTo>
                      <a:lnTo>
                        <a:pt x="58607" y="26134"/>
                      </a:lnTo>
                      <a:lnTo>
                        <a:pt x="58524" y="26197"/>
                      </a:lnTo>
                      <a:lnTo>
                        <a:pt x="58503" y="26197"/>
                      </a:lnTo>
                      <a:lnTo>
                        <a:pt x="58419" y="26302"/>
                      </a:lnTo>
                      <a:lnTo>
                        <a:pt x="58272" y="26155"/>
                      </a:lnTo>
                      <a:lnTo>
                        <a:pt x="58293" y="26009"/>
                      </a:lnTo>
                      <a:lnTo>
                        <a:pt x="58231" y="25820"/>
                      </a:lnTo>
                      <a:lnTo>
                        <a:pt x="58105" y="25632"/>
                      </a:lnTo>
                      <a:lnTo>
                        <a:pt x="58105" y="25339"/>
                      </a:lnTo>
                      <a:lnTo>
                        <a:pt x="57980" y="25381"/>
                      </a:lnTo>
                      <a:lnTo>
                        <a:pt x="57917" y="25381"/>
                      </a:lnTo>
                      <a:lnTo>
                        <a:pt x="57812" y="25423"/>
                      </a:lnTo>
                      <a:lnTo>
                        <a:pt x="57749" y="25465"/>
                      </a:lnTo>
                      <a:lnTo>
                        <a:pt x="57603" y="25548"/>
                      </a:lnTo>
                      <a:lnTo>
                        <a:pt x="57498" y="25548"/>
                      </a:lnTo>
                      <a:lnTo>
                        <a:pt x="57394" y="25486"/>
                      </a:lnTo>
                      <a:lnTo>
                        <a:pt x="57289" y="25527"/>
                      </a:lnTo>
                      <a:lnTo>
                        <a:pt x="57184" y="25444"/>
                      </a:lnTo>
                      <a:lnTo>
                        <a:pt x="57143" y="25339"/>
                      </a:lnTo>
                      <a:lnTo>
                        <a:pt x="57184" y="25255"/>
                      </a:lnTo>
                      <a:lnTo>
                        <a:pt x="57226" y="25109"/>
                      </a:lnTo>
                      <a:lnTo>
                        <a:pt x="57331" y="24942"/>
                      </a:lnTo>
                      <a:lnTo>
                        <a:pt x="57477" y="24774"/>
                      </a:lnTo>
                      <a:lnTo>
                        <a:pt x="57477" y="24586"/>
                      </a:lnTo>
                      <a:lnTo>
                        <a:pt x="57666" y="24439"/>
                      </a:lnTo>
                      <a:lnTo>
                        <a:pt x="57666" y="24272"/>
                      </a:lnTo>
                      <a:lnTo>
                        <a:pt x="57708" y="24251"/>
                      </a:lnTo>
                      <a:lnTo>
                        <a:pt x="57708" y="24188"/>
                      </a:lnTo>
                      <a:lnTo>
                        <a:pt x="57812" y="24021"/>
                      </a:lnTo>
                      <a:lnTo>
                        <a:pt x="57854" y="23874"/>
                      </a:lnTo>
                      <a:lnTo>
                        <a:pt x="57917" y="23749"/>
                      </a:lnTo>
                      <a:lnTo>
                        <a:pt x="57875" y="23623"/>
                      </a:lnTo>
                      <a:lnTo>
                        <a:pt x="57917" y="23540"/>
                      </a:lnTo>
                      <a:lnTo>
                        <a:pt x="57917" y="23330"/>
                      </a:lnTo>
                      <a:lnTo>
                        <a:pt x="57980" y="23038"/>
                      </a:lnTo>
                      <a:lnTo>
                        <a:pt x="58021" y="23038"/>
                      </a:lnTo>
                      <a:lnTo>
                        <a:pt x="58063" y="22828"/>
                      </a:lnTo>
                      <a:lnTo>
                        <a:pt x="58168" y="22786"/>
                      </a:lnTo>
                      <a:lnTo>
                        <a:pt x="58126" y="22661"/>
                      </a:lnTo>
                      <a:lnTo>
                        <a:pt x="58293" y="22473"/>
                      </a:lnTo>
                      <a:lnTo>
                        <a:pt x="58314" y="22305"/>
                      </a:lnTo>
                      <a:lnTo>
                        <a:pt x="58419" y="22242"/>
                      </a:lnTo>
                      <a:lnTo>
                        <a:pt x="58377" y="22033"/>
                      </a:lnTo>
                      <a:lnTo>
                        <a:pt x="58419" y="21970"/>
                      </a:lnTo>
                      <a:lnTo>
                        <a:pt x="58419" y="21845"/>
                      </a:lnTo>
                      <a:lnTo>
                        <a:pt x="58503" y="21782"/>
                      </a:lnTo>
                      <a:lnTo>
                        <a:pt x="58544" y="21782"/>
                      </a:lnTo>
                      <a:lnTo>
                        <a:pt x="58544" y="21657"/>
                      </a:lnTo>
                      <a:lnTo>
                        <a:pt x="58503" y="21573"/>
                      </a:lnTo>
                      <a:lnTo>
                        <a:pt x="58503" y="21343"/>
                      </a:lnTo>
                      <a:lnTo>
                        <a:pt x="58482" y="21217"/>
                      </a:lnTo>
                      <a:lnTo>
                        <a:pt x="58544" y="21029"/>
                      </a:lnTo>
                      <a:lnTo>
                        <a:pt x="58712" y="20841"/>
                      </a:lnTo>
                      <a:lnTo>
                        <a:pt x="58754" y="20631"/>
                      </a:lnTo>
                      <a:lnTo>
                        <a:pt x="58607" y="20401"/>
                      </a:lnTo>
                      <a:lnTo>
                        <a:pt x="58628" y="20276"/>
                      </a:lnTo>
                      <a:lnTo>
                        <a:pt x="58733" y="20171"/>
                      </a:lnTo>
                      <a:lnTo>
                        <a:pt x="58754" y="20045"/>
                      </a:lnTo>
                      <a:lnTo>
                        <a:pt x="58963" y="19878"/>
                      </a:lnTo>
                      <a:lnTo>
                        <a:pt x="59005" y="19773"/>
                      </a:lnTo>
                      <a:lnTo>
                        <a:pt x="59068" y="19773"/>
                      </a:lnTo>
                      <a:lnTo>
                        <a:pt x="59151" y="19857"/>
                      </a:lnTo>
                      <a:lnTo>
                        <a:pt x="59277" y="19836"/>
                      </a:lnTo>
                      <a:lnTo>
                        <a:pt x="59486" y="19669"/>
                      </a:lnTo>
                      <a:lnTo>
                        <a:pt x="59674" y="19669"/>
                      </a:lnTo>
                      <a:lnTo>
                        <a:pt x="59842" y="19564"/>
                      </a:lnTo>
                      <a:lnTo>
                        <a:pt x="59967" y="19564"/>
                      </a:lnTo>
                      <a:lnTo>
                        <a:pt x="60072" y="19481"/>
                      </a:lnTo>
                      <a:lnTo>
                        <a:pt x="60177" y="19481"/>
                      </a:lnTo>
                      <a:lnTo>
                        <a:pt x="60281" y="19460"/>
                      </a:lnTo>
                      <a:lnTo>
                        <a:pt x="60323" y="19376"/>
                      </a:lnTo>
                      <a:lnTo>
                        <a:pt x="60428" y="19460"/>
                      </a:lnTo>
                      <a:lnTo>
                        <a:pt x="60386" y="19585"/>
                      </a:lnTo>
                      <a:lnTo>
                        <a:pt x="60469" y="19627"/>
                      </a:lnTo>
                      <a:lnTo>
                        <a:pt x="60574" y="19732"/>
                      </a:lnTo>
                      <a:lnTo>
                        <a:pt x="60616" y="19627"/>
                      </a:lnTo>
                      <a:lnTo>
                        <a:pt x="60721" y="19543"/>
                      </a:lnTo>
                      <a:lnTo>
                        <a:pt x="60574" y="19418"/>
                      </a:lnTo>
                      <a:lnTo>
                        <a:pt x="60574" y="19355"/>
                      </a:lnTo>
                      <a:lnTo>
                        <a:pt x="60700" y="19271"/>
                      </a:lnTo>
                      <a:lnTo>
                        <a:pt x="60909" y="19313"/>
                      </a:lnTo>
                      <a:lnTo>
                        <a:pt x="61013" y="19250"/>
                      </a:lnTo>
                      <a:lnTo>
                        <a:pt x="61244" y="19250"/>
                      </a:lnTo>
                      <a:lnTo>
                        <a:pt x="61306" y="19334"/>
                      </a:lnTo>
                      <a:lnTo>
                        <a:pt x="61348" y="19334"/>
                      </a:lnTo>
                      <a:lnTo>
                        <a:pt x="61432" y="19250"/>
                      </a:lnTo>
                      <a:lnTo>
                        <a:pt x="61516" y="19250"/>
                      </a:lnTo>
                      <a:lnTo>
                        <a:pt x="61474" y="19146"/>
                      </a:lnTo>
                      <a:lnTo>
                        <a:pt x="61557" y="19104"/>
                      </a:lnTo>
                      <a:lnTo>
                        <a:pt x="61746" y="19104"/>
                      </a:lnTo>
                      <a:lnTo>
                        <a:pt x="61829" y="19208"/>
                      </a:lnTo>
                      <a:lnTo>
                        <a:pt x="62039" y="19125"/>
                      </a:lnTo>
                      <a:lnTo>
                        <a:pt x="62039" y="19041"/>
                      </a:lnTo>
                      <a:lnTo>
                        <a:pt x="61955" y="18999"/>
                      </a:lnTo>
                      <a:lnTo>
                        <a:pt x="61892" y="19041"/>
                      </a:lnTo>
                      <a:lnTo>
                        <a:pt x="61767" y="18957"/>
                      </a:lnTo>
                      <a:lnTo>
                        <a:pt x="61850" y="18832"/>
                      </a:lnTo>
                      <a:lnTo>
                        <a:pt x="61871" y="18916"/>
                      </a:lnTo>
                      <a:lnTo>
                        <a:pt x="62039" y="18853"/>
                      </a:lnTo>
                      <a:lnTo>
                        <a:pt x="61871" y="18748"/>
                      </a:lnTo>
                      <a:lnTo>
                        <a:pt x="61871" y="18685"/>
                      </a:lnTo>
                      <a:lnTo>
                        <a:pt x="61955" y="18685"/>
                      </a:lnTo>
                      <a:lnTo>
                        <a:pt x="62101" y="18497"/>
                      </a:lnTo>
                      <a:lnTo>
                        <a:pt x="62269" y="18497"/>
                      </a:lnTo>
                      <a:lnTo>
                        <a:pt x="62353" y="18581"/>
                      </a:lnTo>
                      <a:lnTo>
                        <a:pt x="62457" y="18518"/>
                      </a:lnTo>
                      <a:lnTo>
                        <a:pt x="62666" y="18581"/>
                      </a:lnTo>
                      <a:lnTo>
                        <a:pt x="62813" y="18581"/>
                      </a:lnTo>
                      <a:lnTo>
                        <a:pt x="62813" y="18623"/>
                      </a:lnTo>
                      <a:lnTo>
                        <a:pt x="62897" y="18685"/>
                      </a:lnTo>
                      <a:lnTo>
                        <a:pt x="62959" y="18644"/>
                      </a:lnTo>
                      <a:lnTo>
                        <a:pt x="62918" y="18581"/>
                      </a:lnTo>
                      <a:lnTo>
                        <a:pt x="63106" y="18581"/>
                      </a:lnTo>
                      <a:lnTo>
                        <a:pt x="63252" y="18602"/>
                      </a:lnTo>
                      <a:lnTo>
                        <a:pt x="63357" y="18602"/>
                      </a:lnTo>
                      <a:lnTo>
                        <a:pt x="63462" y="18685"/>
                      </a:lnTo>
                      <a:lnTo>
                        <a:pt x="63462" y="18727"/>
                      </a:lnTo>
                      <a:lnTo>
                        <a:pt x="63629" y="18748"/>
                      </a:lnTo>
                      <a:lnTo>
                        <a:pt x="63734" y="18664"/>
                      </a:lnTo>
                      <a:lnTo>
                        <a:pt x="63796" y="18685"/>
                      </a:lnTo>
                      <a:lnTo>
                        <a:pt x="63838" y="18769"/>
                      </a:lnTo>
                      <a:lnTo>
                        <a:pt x="63629" y="18916"/>
                      </a:lnTo>
                      <a:lnTo>
                        <a:pt x="63441" y="18916"/>
                      </a:lnTo>
                      <a:lnTo>
                        <a:pt x="63378" y="18978"/>
                      </a:lnTo>
                      <a:lnTo>
                        <a:pt x="63378" y="19083"/>
                      </a:lnTo>
                      <a:lnTo>
                        <a:pt x="63273" y="19083"/>
                      </a:lnTo>
                      <a:lnTo>
                        <a:pt x="63252" y="19125"/>
                      </a:lnTo>
                      <a:lnTo>
                        <a:pt x="63315" y="19146"/>
                      </a:lnTo>
                      <a:lnTo>
                        <a:pt x="63378" y="19146"/>
                      </a:lnTo>
                      <a:lnTo>
                        <a:pt x="63545" y="19355"/>
                      </a:lnTo>
                      <a:lnTo>
                        <a:pt x="63587" y="19313"/>
                      </a:lnTo>
                      <a:lnTo>
                        <a:pt x="63775" y="19250"/>
                      </a:lnTo>
                      <a:lnTo>
                        <a:pt x="63859" y="19146"/>
                      </a:lnTo>
                      <a:lnTo>
                        <a:pt x="63838" y="19104"/>
                      </a:lnTo>
                      <a:lnTo>
                        <a:pt x="63964" y="19041"/>
                      </a:lnTo>
                      <a:lnTo>
                        <a:pt x="63880" y="18916"/>
                      </a:lnTo>
                      <a:lnTo>
                        <a:pt x="63964" y="18916"/>
                      </a:lnTo>
                      <a:lnTo>
                        <a:pt x="64089" y="19083"/>
                      </a:lnTo>
                      <a:lnTo>
                        <a:pt x="64173" y="19104"/>
                      </a:lnTo>
                      <a:lnTo>
                        <a:pt x="64215" y="19020"/>
                      </a:lnTo>
                      <a:lnTo>
                        <a:pt x="64173" y="18978"/>
                      </a:lnTo>
                      <a:lnTo>
                        <a:pt x="64257" y="18916"/>
                      </a:lnTo>
                      <a:lnTo>
                        <a:pt x="64298" y="18832"/>
                      </a:lnTo>
                      <a:lnTo>
                        <a:pt x="64319" y="18832"/>
                      </a:lnTo>
                      <a:lnTo>
                        <a:pt x="64319" y="18727"/>
                      </a:lnTo>
                      <a:lnTo>
                        <a:pt x="64298" y="18664"/>
                      </a:lnTo>
                      <a:lnTo>
                        <a:pt x="64382" y="18623"/>
                      </a:lnTo>
                      <a:lnTo>
                        <a:pt x="64466" y="18685"/>
                      </a:lnTo>
                      <a:lnTo>
                        <a:pt x="64529" y="18623"/>
                      </a:lnTo>
                      <a:lnTo>
                        <a:pt x="64591" y="18685"/>
                      </a:lnTo>
                      <a:lnTo>
                        <a:pt x="64612" y="18769"/>
                      </a:lnTo>
                      <a:lnTo>
                        <a:pt x="64696" y="18811"/>
                      </a:lnTo>
                      <a:lnTo>
                        <a:pt x="64842" y="18664"/>
                      </a:lnTo>
                      <a:lnTo>
                        <a:pt x="64780" y="18602"/>
                      </a:lnTo>
                      <a:lnTo>
                        <a:pt x="64780" y="18581"/>
                      </a:lnTo>
                      <a:lnTo>
                        <a:pt x="64842" y="18518"/>
                      </a:lnTo>
                      <a:lnTo>
                        <a:pt x="64926" y="18560"/>
                      </a:lnTo>
                      <a:lnTo>
                        <a:pt x="65010" y="18497"/>
                      </a:lnTo>
                      <a:lnTo>
                        <a:pt x="65094" y="18497"/>
                      </a:lnTo>
                      <a:lnTo>
                        <a:pt x="65114" y="18455"/>
                      </a:lnTo>
                      <a:lnTo>
                        <a:pt x="65010" y="18351"/>
                      </a:lnTo>
                      <a:lnTo>
                        <a:pt x="65031" y="18288"/>
                      </a:lnTo>
                      <a:lnTo>
                        <a:pt x="65031" y="18246"/>
                      </a:lnTo>
                      <a:lnTo>
                        <a:pt x="64926" y="18183"/>
                      </a:lnTo>
                      <a:lnTo>
                        <a:pt x="64884" y="18141"/>
                      </a:lnTo>
                      <a:lnTo>
                        <a:pt x="64884" y="18162"/>
                      </a:lnTo>
                      <a:lnTo>
                        <a:pt x="64884" y="18204"/>
                      </a:lnTo>
                      <a:lnTo>
                        <a:pt x="64822" y="18204"/>
                      </a:lnTo>
                      <a:lnTo>
                        <a:pt x="64717" y="18162"/>
                      </a:lnTo>
                      <a:lnTo>
                        <a:pt x="64696" y="18183"/>
                      </a:lnTo>
                      <a:lnTo>
                        <a:pt x="64696" y="18246"/>
                      </a:lnTo>
                      <a:lnTo>
                        <a:pt x="64591" y="18246"/>
                      </a:lnTo>
                      <a:lnTo>
                        <a:pt x="64529" y="18288"/>
                      </a:lnTo>
                      <a:lnTo>
                        <a:pt x="64466" y="18246"/>
                      </a:lnTo>
                      <a:lnTo>
                        <a:pt x="64487" y="18141"/>
                      </a:lnTo>
                      <a:lnTo>
                        <a:pt x="64529" y="18100"/>
                      </a:lnTo>
                      <a:lnTo>
                        <a:pt x="64382" y="17890"/>
                      </a:lnTo>
                      <a:lnTo>
                        <a:pt x="64487" y="17828"/>
                      </a:lnTo>
                      <a:lnTo>
                        <a:pt x="64382" y="17660"/>
                      </a:lnTo>
                      <a:lnTo>
                        <a:pt x="64424" y="17451"/>
                      </a:lnTo>
                      <a:lnTo>
                        <a:pt x="64424" y="17325"/>
                      </a:lnTo>
                      <a:lnTo>
                        <a:pt x="64508" y="17221"/>
                      </a:lnTo>
                      <a:lnTo>
                        <a:pt x="64508" y="17032"/>
                      </a:lnTo>
                      <a:lnTo>
                        <a:pt x="64612" y="16928"/>
                      </a:lnTo>
                      <a:lnTo>
                        <a:pt x="64612" y="16802"/>
                      </a:lnTo>
                      <a:lnTo>
                        <a:pt x="64591" y="16781"/>
                      </a:lnTo>
                      <a:lnTo>
                        <a:pt x="64717" y="16719"/>
                      </a:lnTo>
                      <a:lnTo>
                        <a:pt x="64591" y="16572"/>
                      </a:lnTo>
                      <a:lnTo>
                        <a:pt x="64633" y="16175"/>
                      </a:lnTo>
                      <a:lnTo>
                        <a:pt x="64738" y="16091"/>
                      </a:lnTo>
                      <a:lnTo>
                        <a:pt x="64633" y="15944"/>
                      </a:lnTo>
                      <a:lnTo>
                        <a:pt x="64612" y="15777"/>
                      </a:lnTo>
                      <a:lnTo>
                        <a:pt x="64529" y="15735"/>
                      </a:lnTo>
                      <a:lnTo>
                        <a:pt x="64529" y="15672"/>
                      </a:lnTo>
                      <a:lnTo>
                        <a:pt x="64633" y="15589"/>
                      </a:lnTo>
                      <a:lnTo>
                        <a:pt x="64612" y="15442"/>
                      </a:lnTo>
                      <a:lnTo>
                        <a:pt x="64696" y="15379"/>
                      </a:lnTo>
                      <a:lnTo>
                        <a:pt x="64822" y="15170"/>
                      </a:lnTo>
                      <a:lnTo>
                        <a:pt x="64947" y="15212"/>
                      </a:lnTo>
                      <a:lnTo>
                        <a:pt x="65031" y="15149"/>
                      </a:lnTo>
                      <a:lnTo>
                        <a:pt x="65114" y="15170"/>
                      </a:lnTo>
                      <a:lnTo>
                        <a:pt x="65156" y="15107"/>
                      </a:lnTo>
                      <a:lnTo>
                        <a:pt x="65366" y="15107"/>
                      </a:lnTo>
                      <a:lnTo>
                        <a:pt x="65407" y="15045"/>
                      </a:lnTo>
                      <a:lnTo>
                        <a:pt x="65470" y="15024"/>
                      </a:lnTo>
                      <a:lnTo>
                        <a:pt x="65512" y="14919"/>
                      </a:lnTo>
                      <a:lnTo>
                        <a:pt x="65554" y="14919"/>
                      </a:lnTo>
                      <a:lnTo>
                        <a:pt x="65617" y="14898"/>
                      </a:lnTo>
                      <a:lnTo>
                        <a:pt x="65742" y="14898"/>
                      </a:lnTo>
                      <a:lnTo>
                        <a:pt x="65763" y="15003"/>
                      </a:lnTo>
                      <a:lnTo>
                        <a:pt x="65826" y="14961"/>
                      </a:lnTo>
                      <a:lnTo>
                        <a:pt x="65868" y="14961"/>
                      </a:lnTo>
                      <a:lnTo>
                        <a:pt x="65951" y="15107"/>
                      </a:lnTo>
                      <a:lnTo>
                        <a:pt x="65993" y="15107"/>
                      </a:lnTo>
                      <a:lnTo>
                        <a:pt x="66098" y="14961"/>
                      </a:lnTo>
                      <a:lnTo>
                        <a:pt x="66098" y="14835"/>
                      </a:lnTo>
                      <a:lnTo>
                        <a:pt x="66182" y="14815"/>
                      </a:lnTo>
                      <a:lnTo>
                        <a:pt x="66203" y="14689"/>
                      </a:lnTo>
                      <a:lnTo>
                        <a:pt x="66265" y="14689"/>
                      </a:lnTo>
                      <a:lnTo>
                        <a:pt x="66286" y="14794"/>
                      </a:lnTo>
                      <a:lnTo>
                        <a:pt x="66412" y="14856"/>
                      </a:lnTo>
                      <a:lnTo>
                        <a:pt x="66412" y="15003"/>
                      </a:lnTo>
                      <a:lnTo>
                        <a:pt x="66391" y="15045"/>
                      </a:lnTo>
                      <a:lnTo>
                        <a:pt x="66454" y="15107"/>
                      </a:lnTo>
                      <a:lnTo>
                        <a:pt x="66475" y="15212"/>
                      </a:lnTo>
                      <a:lnTo>
                        <a:pt x="66391" y="15275"/>
                      </a:lnTo>
                      <a:lnTo>
                        <a:pt x="66454" y="15317"/>
                      </a:lnTo>
                      <a:lnTo>
                        <a:pt x="66475" y="15442"/>
                      </a:lnTo>
                      <a:lnTo>
                        <a:pt x="66454" y="15442"/>
                      </a:lnTo>
                      <a:lnTo>
                        <a:pt x="66454" y="15526"/>
                      </a:lnTo>
                      <a:lnTo>
                        <a:pt x="66475" y="15568"/>
                      </a:lnTo>
                      <a:lnTo>
                        <a:pt x="66412" y="15651"/>
                      </a:lnTo>
                      <a:lnTo>
                        <a:pt x="66391" y="15693"/>
                      </a:lnTo>
                      <a:lnTo>
                        <a:pt x="66412" y="15756"/>
                      </a:lnTo>
                      <a:lnTo>
                        <a:pt x="66516" y="15651"/>
                      </a:lnTo>
                      <a:lnTo>
                        <a:pt x="66558" y="15735"/>
                      </a:lnTo>
                      <a:lnTo>
                        <a:pt x="66663" y="15756"/>
                      </a:lnTo>
                      <a:lnTo>
                        <a:pt x="66684" y="15965"/>
                      </a:lnTo>
                      <a:lnTo>
                        <a:pt x="66726" y="15903"/>
                      </a:lnTo>
                      <a:lnTo>
                        <a:pt x="66726" y="15840"/>
                      </a:lnTo>
                      <a:lnTo>
                        <a:pt x="66830" y="15735"/>
                      </a:lnTo>
                      <a:lnTo>
                        <a:pt x="66914" y="15735"/>
                      </a:lnTo>
                      <a:lnTo>
                        <a:pt x="66977" y="15777"/>
                      </a:lnTo>
                      <a:lnTo>
                        <a:pt x="66872" y="15944"/>
                      </a:lnTo>
                      <a:lnTo>
                        <a:pt x="66977" y="16049"/>
                      </a:lnTo>
                      <a:lnTo>
                        <a:pt x="66998" y="16175"/>
                      </a:lnTo>
                      <a:lnTo>
                        <a:pt x="67081" y="15986"/>
                      </a:lnTo>
                      <a:lnTo>
                        <a:pt x="67144" y="15944"/>
                      </a:lnTo>
                      <a:lnTo>
                        <a:pt x="67144" y="15861"/>
                      </a:lnTo>
                      <a:lnTo>
                        <a:pt x="67207" y="15777"/>
                      </a:lnTo>
                      <a:lnTo>
                        <a:pt x="67207" y="15484"/>
                      </a:lnTo>
                      <a:lnTo>
                        <a:pt x="67291" y="15421"/>
                      </a:lnTo>
                      <a:lnTo>
                        <a:pt x="67207" y="15338"/>
                      </a:lnTo>
                      <a:lnTo>
                        <a:pt x="67311" y="15254"/>
                      </a:lnTo>
                      <a:lnTo>
                        <a:pt x="67311" y="15149"/>
                      </a:lnTo>
                      <a:lnTo>
                        <a:pt x="67249" y="15128"/>
                      </a:lnTo>
                      <a:lnTo>
                        <a:pt x="67249" y="15066"/>
                      </a:lnTo>
                      <a:lnTo>
                        <a:pt x="67311" y="15045"/>
                      </a:lnTo>
                      <a:lnTo>
                        <a:pt x="67332" y="14856"/>
                      </a:lnTo>
                      <a:lnTo>
                        <a:pt x="67249" y="14794"/>
                      </a:lnTo>
                      <a:lnTo>
                        <a:pt x="67311" y="14605"/>
                      </a:lnTo>
                      <a:lnTo>
                        <a:pt x="67395" y="14522"/>
                      </a:lnTo>
                      <a:lnTo>
                        <a:pt x="67542" y="14501"/>
                      </a:lnTo>
                      <a:lnTo>
                        <a:pt x="67604" y="14584"/>
                      </a:lnTo>
                      <a:lnTo>
                        <a:pt x="67667" y="14647"/>
                      </a:lnTo>
                      <a:lnTo>
                        <a:pt x="67730" y="14584"/>
                      </a:lnTo>
                      <a:lnTo>
                        <a:pt x="67646" y="14501"/>
                      </a:lnTo>
                      <a:lnTo>
                        <a:pt x="67688" y="14375"/>
                      </a:lnTo>
                      <a:lnTo>
                        <a:pt x="67521" y="14291"/>
                      </a:lnTo>
                      <a:lnTo>
                        <a:pt x="67479" y="14061"/>
                      </a:lnTo>
                      <a:lnTo>
                        <a:pt x="67395" y="13999"/>
                      </a:lnTo>
                      <a:lnTo>
                        <a:pt x="67395" y="13957"/>
                      </a:lnTo>
                      <a:lnTo>
                        <a:pt x="67291" y="13873"/>
                      </a:lnTo>
                      <a:lnTo>
                        <a:pt x="67270" y="13706"/>
                      </a:lnTo>
                      <a:lnTo>
                        <a:pt x="67311" y="13664"/>
                      </a:lnTo>
                      <a:lnTo>
                        <a:pt x="67291" y="13538"/>
                      </a:lnTo>
                      <a:lnTo>
                        <a:pt x="67165" y="13434"/>
                      </a:lnTo>
                      <a:lnTo>
                        <a:pt x="67186" y="13329"/>
                      </a:lnTo>
                      <a:lnTo>
                        <a:pt x="67123" y="13266"/>
                      </a:lnTo>
                      <a:lnTo>
                        <a:pt x="67291" y="13141"/>
                      </a:lnTo>
                      <a:lnTo>
                        <a:pt x="67416" y="13141"/>
                      </a:lnTo>
                      <a:lnTo>
                        <a:pt x="67521" y="13015"/>
                      </a:lnTo>
                      <a:lnTo>
                        <a:pt x="67688" y="13015"/>
                      </a:lnTo>
                      <a:lnTo>
                        <a:pt x="67730" y="12952"/>
                      </a:lnTo>
                      <a:lnTo>
                        <a:pt x="67897" y="13078"/>
                      </a:lnTo>
                      <a:lnTo>
                        <a:pt x="68044" y="13078"/>
                      </a:lnTo>
                      <a:lnTo>
                        <a:pt x="68107" y="13120"/>
                      </a:lnTo>
                      <a:lnTo>
                        <a:pt x="68211" y="13141"/>
                      </a:lnTo>
                      <a:lnTo>
                        <a:pt x="68274" y="13120"/>
                      </a:lnTo>
                      <a:lnTo>
                        <a:pt x="68127" y="13182"/>
                      </a:lnTo>
                      <a:lnTo>
                        <a:pt x="68211" y="13245"/>
                      </a:lnTo>
                      <a:lnTo>
                        <a:pt x="68065" y="13287"/>
                      </a:lnTo>
                      <a:lnTo>
                        <a:pt x="67939" y="13266"/>
                      </a:lnTo>
                      <a:lnTo>
                        <a:pt x="67793" y="13434"/>
                      </a:lnTo>
                      <a:lnTo>
                        <a:pt x="67793" y="13496"/>
                      </a:lnTo>
                      <a:lnTo>
                        <a:pt x="67835" y="13643"/>
                      </a:lnTo>
                      <a:lnTo>
                        <a:pt x="67835" y="13768"/>
                      </a:lnTo>
                      <a:lnTo>
                        <a:pt x="67918" y="13810"/>
                      </a:lnTo>
                      <a:lnTo>
                        <a:pt x="67939" y="13894"/>
                      </a:lnTo>
                      <a:lnTo>
                        <a:pt x="68065" y="14061"/>
                      </a:lnTo>
                      <a:lnTo>
                        <a:pt x="68065" y="14103"/>
                      </a:lnTo>
                      <a:lnTo>
                        <a:pt x="68107" y="14103"/>
                      </a:lnTo>
                      <a:lnTo>
                        <a:pt x="68065" y="14166"/>
                      </a:lnTo>
                      <a:lnTo>
                        <a:pt x="68211" y="14208"/>
                      </a:lnTo>
                      <a:lnTo>
                        <a:pt x="68232" y="14333"/>
                      </a:lnTo>
                      <a:lnTo>
                        <a:pt x="68232" y="14396"/>
                      </a:lnTo>
                      <a:lnTo>
                        <a:pt x="68169" y="14438"/>
                      </a:lnTo>
                      <a:lnTo>
                        <a:pt x="68211" y="14710"/>
                      </a:lnTo>
                      <a:lnTo>
                        <a:pt x="68253" y="14731"/>
                      </a:lnTo>
                      <a:lnTo>
                        <a:pt x="68316" y="14647"/>
                      </a:lnTo>
                      <a:lnTo>
                        <a:pt x="68358" y="14647"/>
                      </a:lnTo>
                      <a:lnTo>
                        <a:pt x="68441" y="14752"/>
                      </a:lnTo>
                      <a:lnTo>
                        <a:pt x="68483" y="14835"/>
                      </a:lnTo>
                      <a:lnTo>
                        <a:pt x="68420" y="15024"/>
                      </a:lnTo>
                      <a:lnTo>
                        <a:pt x="68420" y="15233"/>
                      </a:lnTo>
                      <a:lnTo>
                        <a:pt x="68483" y="15317"/>
                      </a:lnTo>
                      <a:lnTo>
                        <a:pt x="68567" y="15254"/>
                      </a:lnTo>
                      <a:lnTo>
                        <a:pt x="68672" y="15275"/>
                      </a:lnTo>
                      <a:lnTo>
                        <a:pt x="68692" y="15338"/>
                      </a:lnTo>
                      <a:lnTo>
                        <a:pt x="68672" y="15421"/>
                      </a:lnTo>
                      <a:lnTo>
                        <a:pt x="68588" y="15421"/>
                      </a:lnTo>
                      <a:lnTo>
                        <a:pt x="68483" y="15484"/>
                      </a:lnTo>
                      <a:lnTo>
                        <a:pt x="68462" y="15484"/>
                      </a:lnTo>
                      <a:lnTo>
                        <a:pt x="68337" y="15631"/>
                      </a:lnTo>
                      <a:lnTo>
                        <a:pt x="68316" y="15735"/>
                      </a:lnTo>
                      <a:lnTo>
                        <a:pt x="68169" y="15798"/>
                      </a:lnTo>
                      <a:lnTo>
                        <a:pt x="68148" y="15861"/>
                      </a:lnTo>
                      <a:lnTo>
                        <a:pt x="68065" y="15882"/>
                      </a:lnTo>
                      <a:lnTo>
                        <a:pt x="68065" y="15986"/>
                      </a:lnTo>
                      <a:lnTo>
                        <a:pt x="68023" y="16070"/>
                      </a:lnTo>
                      <a:lnTo>
                        <a:pt x="68065" y="16195"/>
                      </a:lnTo>
                      <a:lnTo>
                        <a:pt x="68148" y="16175"/>
                      </a:lnTo>
                      <a:lnTo>
                        <a:pt x="68148" y="16321"/>
                      </a:lnTo>
                      <a:lnTo>
                        <a:pt x="68044" y="16509"/>
                      </a:lnTo>
                      <a:lnTo>
                        <a:pt x="68065" y="16593"/>
                      </a:lnTo>
                      <a:lnTo>
                        <a:pt x="68127" y="16614"/>
                      </a:lnTo>
                      <a:lnTo>
                        <a:pt x="68107" y="16844"/>
                      </a:lnTo>
                      <a:lnTo>
                        <a:pt x="68127" y="17032"/>
                      </a:lnTo>
                      <a:lnTo>
                        <a:pt x="68065" y="17116"/>
                      </a:lnTo>
                      <a:lnTo>
                        <a:pt x="67939" y="17158"/>
                      </a:lnTo>
                      <a:lnTo>
                        <a:pt x="67918" y="17263"/>
                      </a:lnTo>
                      <a:lnTo>
                        <a:pt x="67960" y="17325"/>
                      </a:lnTo>
                      <a:lnTo>
                        <a:pt x="67939" y="17535"/>
                      </a:lnTo>
                      <a:lnTo>
                        <a:pt x="67918" y="17576"/>
                      </a:lnTo>
                      <a:lnTo>
                        <a:pt x="67939" y="17660"/>
                      </a:lnTo>
                      <a:lnTo>
                        <a:pt x="68044" y="17765"/>
                      </a:lnTo>
                      <a:lnTo>
                        <a:pt x="67960" y="17765"/>
                      </a:lnTo>
                      <a:lnTo>
                        <a:pt x="67939" y="17953"/>
                      </a:lnTo>
                      <a:lnTo>
                        <a:pt x="67960" y="17995"/>
                      </a:lnTo>
                      <a:lnTo>
                        <a:pt x="67960" y="18141"/>
                      </a:lnTo>
                      <a:lnTo>
                        <a:pt x="67855" y="18246"/>
                      </a:lnTo>
                      <a:lnTo>
                        <a:pt x="67939" y="18372"/>
                      </a:lnTo>
                      <a:lnTo>
                        <a:pt x="67939" y="18602"/>
                      </a:lnTo>
                      <a:lnTo>
                        <a:pt x="68023" y="18811"/>
                      </a:lnTo>
                      <a:lnTo>
                        <a:pt x="67835" y="19146"/>
                      </a:lnTo>
                      <a:lnTo>
                        <a:pt x="67939" y="19292"/>
                      </a:lnTo>
                      <a:lnTo>
                        <a:pt x="67835" y="19250"/>
                      </a:lnTo>
                      <a:lnTo>
                        <a:pt x="67625" y="19292"/>
                      </a:lnTo>
                      <a:lnTo>
                        <a:pt x="67625" y="19501"/>
                      </a:lnTo>
                      <a:lnTo>
                        <a:pt x="67646" y="19564"/>
                      </a:lnTo>
                      <a:lnTo>
                        <a:pt x="67521" y="19711"/>
                      </a:lnTo>
                      <a:lnTo>
                        <a:pt x="67291" y="19606"/>
                      </a:lnTo>
                      <a:lnTo>
                        <a:pt x="67186" y="19711"/>
                      </a:lnTo>
                      <a:lnTo>
                        <a:pt x="67186" y="19773"/>
                      </a:lnTo>
                      <a:lnTo>
                        <a:pt x="67332" y="19773"/>
                      </a:lnTo>
                      <a:lnTo>
                        <a:pt x="67542" y="20087"/>
                      </a:lnTo>
                      <a:lnTo>
                        <a:pt x="67542" y="20380"/>
                      </a:lnTo>
                      <a:lnTo>
                        <a:pt x="67500" y="20464"/>
                      </a:lnTo>
                      <a:lnTo>
                        <a:pt x="67542" y="20548"/>
                      </a:lnTo>
                      <a:lnTo>
                        <a:pt x="67437" y="20569"/>
                      </a:lnTo>
                      <a:lnTo>
                        <a:pt x="67416" y="20778"/>
                      </a:lnTo>
                      <a:lnTo>
                        <a:pt x="67291" y="20924"/>
                      </a:lnTo>
                      <a:lnTo>
                        <a:pt x="67270" y="21175"/>
                      </a:lnTo>
                      <a:lnTo>
                        <a:pt x="67374" y="21385"/>
                      </a:lnTo>
                      <a:lnTo>
                        <a:pt x="67416" y="21761"/>
                      </a:lnTo>
                      <a:lnTo>
                        <a:pt x="67583" y="22033"/>
                      </a:lnTo>
                      <a:lnTo>
                        <a:pt x="67583" y="22242"/>
                      </a:lnTo>
                      <a:lnTo>
                        <a:pt x="67835" y="22807"/>
                      </a:lnTo>
                      <a:lnTo>
                        <a:pt x="68148" y="23414"/>
                      </a:lnTo>
                      <a:lnTo>
                        <a:pt x="68462" y="23916"/>
                      </a:lnTo>
                      <a:lnTo>
                        <a:pt x="68630" y="24063"/>
                      </a:lnTo>
                      <a:lnTo>
                        <a:pt x="68630" y="24251"/>
                      </a:lnTo>
                      <a:lnTo>
                        <a:pt x="69048" y="24732"/>
                      </a:lnTo>
                      <a:lnTo>
                        <a:pt x="69488" y="25527"/>
                      </a:lnTo>
                      <a:lnTo>
                        <a:pt x="69697" y="25632"/>
                      </a:lnTo>
                      <a:lnTo>
                        <a:pt x="69843" y="25632"/>
                      </a:lnTo>
                      <a:lnTo>
                        <a:pt x="69927" y="25590"/>
                      </a:lnTo>
                      <a:lnTo>
                        <a:pt x="69927" y="25590"/>
                      </a:lnTo>
                      <a:lnTo>
                        <a:pt x="69885" y="25695"/>
                      </a:lnTo>
                      <a:lnTo>
                        <a:pt x="69780" y="25737"/>
                      </a:lnTo>
                      <a:lnTo>
                        <a:pt x="69697" y="25737"/>
                      </a:lnTo>
                      <a:lnTo>
                        <a:pt x="69843" y="25988"/>
                      </a:lnTo>
                      <a:lnTo>
                        <a:pt x="70052" y="26469"/>
                      </a:lnTo>
                      <a:lnTo>
                        <a:pt x="70094" y="26678"/>
                      </a:lnTo>
                      <a:lnTo>
                        <a:pt x="70220" y="26867"/>
                      </a:lnTo>
                      <a:lnTo>
                        <a:pt x="70450" y="26887"/>
                      </a:lnTo>
                      <a:lnTo>
                        <a:pt x="70471" y="26971"/>
                      </a:lnTo>
                      <a:lnTo>
                        <a:pt x="70471" y="27076"/>
                      </a:lnTo>
                      <a:lnTo>
                        <a:pt x="70513" y="27159"/>
                      </a:lnTo>
                      <a:lnTo>
                        <a:pt x="70471" y="27285"/>
                      </a:lnTo>
                      <a:lnTo>
                        <a:pt x="70617" y="27034"/>
                      </a:lnTo>
                      <a:lnTo>
                        <a:pt x="70659" y="26762"/>
                      </a:lnTo>
                      <a:lnTo>
                        <a:pt x="70680" y="26741"/>
                      </a:lnTo>
                      <a:lnTo>
                        <a:pt x="70680" y="26636"/>
                      </a:lnTo>
                      <a:lnTo>
                        <a:pt x="70827" y="26511"/>
                      </a:lnTo>
                      <a:lnTo>
                        <a:pt x="70848" y="26406"/>
                      </a:lnTo>
                      <a:lnTo>
                        <a:pt x="70827" y="26343"/>
                      </a:lnTo>
                      <a:lnTo>
                        <a:pt x="70868" y="26239"/>
                      </a:lnTo>
                      <a:lnTo>
                        <a:pt x="70931" y="25988"/>
                      </a:lnTo>
                      <a:lnTo>
                        <a:pt x="70868" y="25883"/>
                      </a:lnTo>
                      <a:lnTo>
                        <a:pt x="70889" y="25695"/>
                      </a:lnTo>
                      <a:lnTo>
                        <a:pt x="70994" y="25611"/>
                      </a:lnTo>
                      <a:lnTo>
                        <a:pt x="70889" y="25507"/>
                      </a:lnTo>
                      <a:lnTo>
                        <a:pt x="70848" y="25527"/>
                      </a:lnTo>
                      <a:lnTo>
                        <a:pt x="70764" y="25507"/>
                      </a:lnTo>
                      <a:lnTo>
                        <a:pt x="70827" y="25423"/>
                      </a:lnTo>
                      <a:lnTo>
                        <a:pt x="70743" y="25276"/>
                      </a:lnTo>
                      <a:lnTo>
                        <a:pt x="70785" y="25297"/>
                      </a:lnTo>
                      <a:lnTo>
                        <a:pt x="70848" y="25255"/>
                      </a:lnTo>
                      <a:lnTo>
                        <a:pt x="70743" y="25151"/>
                      </a:lnTo>
                      <a:lnTo>
                        <a:pt x="70764" y="25067"/>
                      </a:lnTo>
                      <a:lnTo>
                        <a:pt x="70785" y="24942"/>
                      </a:lnTo>
                      <a:lnTo>
                        <a:pt x="70659" y="24942"/>
                      </a:lnTo>
                      <a:lnTo>
                        <a:pt x="70576" y="24879"/>
                      </a:lnTo>
                      <a:lnTo>
                        <a:pt x="70638" y="24774"/>
                      </a:lnTo>
                      <a:lnTo>
                        <a:pt x="70743" y="24879"/>
                      </a:lnTo>
                      <a:lnTo>
                        <a:pt x="70889" y="24732"/>
                      </a:lnTo>
                      <a:lnTo>
                        <a:pt x="70973" y="24753"/>
                      </a:lnTo>
                      <a:lnTo>
                        <a:pt x="71078" y="24649"/>
                      </a:lnTo>
                      <a:lnTo>
                        <a:pt x="71182" y="24565"/>
                      </a:lnTo>
                      <a:lnTo>
                        <a:pt x="71203" y="24586"/>
                      </a:lnTo>
                      <a:lnTo>
                        <a:pt x="71350" y="24628"/>
                      </a:lnTo>
                      <a:lnTo>
                        <a:pt x="71266" y="24523"/>
                      </a:lnTo>
                      <a:lnTo>
                        <a:pt x="71099" y="24439"/>
                      </a:lnTo>
                      <a:lnTo>
                        <a:pt x="71099" y="24314"/>
                      </a:lnTo>
                      <a:lnTo>
                        <a:pt x="70952" y="24230"/>
                      </a:lnTo>
                      <a:lnTo>
                        <a:pt x="70848" y="23895"/>
                      </a:lnTo>
                      <a:lnTo>
                        <a:pt x="70931" y="23602"/>
                      </a:lnTo>
                      <a:lnTo>
                        <a:pt x="70827" y="23498"/>
                      </a:lnTo>
                      <a:lnTo>
                        <a:pt x="70889" y="23414"/>
                      </a:lnTo>
                      <a:lnTo>
                        <a:pt x="70931" y="23268"/>
                      </a:lnTo>
                      <a:lnTo>
                        <a:pt x="71036" y="23058"/>
                      </a:lnTo>
                      <a:lnTo>
                        <a:pt x="71078" y="23372"/>
                      </a:lnTo>
                      <a:lnTo>
                        <a:pt x="71161" y="23393"/>
                      </a:lnTo>
                      <a:lnTo>
                        <a:pt x="71350" y="23289"/>
                      </a:lnTo>
                      <a:lnTo>
                        <a:pt x="71371" y="23330"/>
                      </a:lnTo>
                      <a:lnTo>
                        <a:pt x="71705" y="23205"/>
                      </a:lnTo>
                      <a:lnTo>
                        <a:pt x="71705" y="23058"/>
                      </a:lnTo>
                      <a:lnTo>
                        <a:pt x="71789" y="22975"/>
                      </a:lnTo>
                      <a:lnTo>
                        <a:pt x="71664" y="22891"/>
                      </a:lnTo>
                      <a:lnTo>
                        <a:pt x="71454" y="22598"/>
                      </a:lnTo>
                      <a:lnTo>
                        <a:pt x="71371" y="22598"/>
                      </a:lnTo>
                      <a:lnTo>
                        <a:pt x="71078" y="22159"/>
                      </a:lnTo>
                      <a:lnTo>
                        <a:pt x="71078" y="22054"/>
                      </a:lnTo>
                      <a:lnTo>
                        <a:pt x="70994" y="21970"/>
                      </a:lnTo>
                      <a:lnTo>
                        <a:pt x="70973" y="21594"/>
                      </a:lnTo>
                      <a:lnTo>
                        <a:pt x="70994" y="21531"/>
                      </a:lnTo>
                      <a:lnTo>
                        <a:pt x="70952" y="21343"/>
                      </a:lnTo>
                      <a:lnTo>
                        <a:pt x="71036" y="21217"/>
                      </a:lnTo>
                      <a:lnTo>
                        <a:pt x="71036" y="21092"/>
                      </a:lnTo>
                      <a:lnTo>
                        <a:pt x="70889" y="21113"/>
                      </a:lnTo>
                      <a:lnTo>
                        <a:pt x="70868" y="21029"/>
                      </a:lnTo>
                      <a:lnTo>
                        <a:pt x="70973" y="20882"/>
                      </a:lnTo>
                      <a:lnTo>
                        <a:pt x="71078" y="20841"/>
                      </a:lnTo>
                      <a:lnTo>
                        <a:pt x="71078" y="20778"/>
                      </a:lnTo>
                      <a:lnTo>
                        <a:pt x="71078" y="20757"/>
                      </a:lnTo>
                      <a:lnTo>
                        <a:pt x="71161" y="20673"/>
                      </a:lnTo>
                      <a:lnTo>
                        <a:pt x="71182" y="20778"/>
                      </a:lnTo>
                      <a:lnTo>
                        <a:pt x="71182" y="20903"/>
                      </a:lnTo>
                      <a:lnTo>
                        <a:pt x="71140" y="21029"/>
                      </a:lnTo>
                      <a:lnTo>
                        <a:pt x="71140" y="21196"/>
                      </a:lnTo>
                      <a:lnTo>
                        <a:pt x="71308" y="21238"/>
                      </a:lnTo>
                      <a:lnTo>
                        <a:pt x="71475" y="21343"/>
                      </a:lnTo>
                      <a:lnTo>
                        <a:pt x="71559" y="21322"/>
                      </a:lnTo>
                      <a:lnTo>
                        <a:pt x="71559" y="21154"/>
                      </a:lnTo>
                      <a:lnTo>
                        <a:pt x="71601" y="21092"/>
                      </a:lnTo>
                      <a:lnTo>
                        <a:pt x="71496" y="20903"/>
                      </a:lnTo>
                      <a:lnTo>
                        <a:pt x="71245" y="20673"/>
                      </a:lnTo>
                      <a:lnTo>
                        <a:pt x="71245" y="20401"/>
                      </a:lnTo>
                      <a:lnTo>
                        <a:pt x="71099" y="20359"/>
                      </a:lnTo>
                      <a:lnTo>
                        <a:pt x="71078" y="20317"/>
                      </a:lnTo>
                      <a:lnTo>
                        <a:pt x="71057" y="20380"/>
                      </a:lnTo>
                      <a:lnTo>
                        <a:pt x="70973" y="20464"/>
                      </a:lnTo>
                      <a:lnTo>
                        <a:pt x="70973" y="20506"/>
                      </a:lnTo>
                      <a:lnTo>
                        <a:pt x="70931" y="20569"/>
                      </a:lnTo>
                      <a:lnTo>
                        <a:pt x="70785" y="20485"/>
                      </a:lnTo>
                      <a:lnTo>
                        <a:pt x="70785" y="20276"/>
                      </a:lnTo>
                      <a:lnTo>
                        <a:pt x="70722" y="20150"/>
                      </a:lnTo>
                      <a:lnTo>
                        <a:pt x="70617" y="19941"/>
                      </a:lnTo>
                      <a:lnTo>
                        <a:pt x="70680" y="19836"/>
                      </a:lnTo>
                      <a:lnTo>
                        <a:pt x="70743" y="19794"/>
                      </a:lnTo>
                      <a:lnTo>
                        <a:pt x="70722" y="19690"/>
                      </a:lnTo>
                      <a:lnTo>
                        <a:pt x="70785" y="19585"/>
                      </a:lnTo>
                      <a:lnTo>
                        <a:pt x="70722" y="19522"/>
                      </a:lnTo>
                      <a:lnTo>
                        <a:pt x="70743" y="19439"/>
                      </a:lnTo>
                      <a:lnTo>
                        <a:pt x="70743" y="19334"/>
                      </a:lnTo>
                      <a:lnTo>
                        <a:pt x="70659" y="19271"/>
                      </a:lnTo>
                      <a:lnTo>
                        <a:pt x="70555" y="19313"/>
                      </a:lnTo>
                      <a:lnTo>
                        <a:pt x="70366" y="19146"/>
                      </a:lnTo>
                      <a:lnTo>
                        <a:pt x="70241" y="19146"/>
                      </a:lnTo>
                      <a:lnTo>
                        <a:pt x="70157" y="19229"/>
                      </a:lnTo>
                      <a:lnTo>
                        <a:pt x="70157" y="19313"/>
                      </a:lnTo>
                      <a:lnTo>
                        <a:pt x="70304" y="19460"/>
                      </a:lnTo>
                      <a:lnTo>
                        <a:pt x="70262" y="19564"/>
                      </a:lnTo>
                      <a:lnTo>
                        <a:pt x="70220" y="19627"/>
                      </a:lnTo>
                      <a:lnTo>
                        <a:pt x="70094" y="19564"/>
                      </a:lnTo>
                      <a:lnTo>
                        <a:pt x="69927" y="19355"/>
                      </a:lnTo>
                      <a:lnTo>
                        <a:pt x="69822" y="19250"/>
                      </a:lnTo>
                      <a:lnTo>
                        <a:pt x="69739" y="19208"/>
                      </a:lnTo>
                      <a:lnTo>
                        <a:pt x="69801" y="19146"/>
                      </a:lnTo>
                      <a:lnTo>
                        <a:pt x="69697" y="18936"/>
                      </a:lnTo>
                      <a:lnTo>
                        <a:pt x="69697" y="18811"/>
                      </a:lnTo>
                      <a:lnTo>
                        <a:pt x="69697" y="18727"/>
                      </a:lnTo>
                      <a:lnTo>
                        <a:pt x="69634" y="18623"/>
                      </a:lnTo>
                      <a:lnTo>
                        <a:pt x="69697" y="18539"/>
                      </a:lnTo>
                      <a:lnTo>
                        <a:pt x="69634" y="18372"/>
                      </a:lnTo>
                      <a:lnTo>
                        <a:pt x="69718" y="18267"/>
                      </a:lnTo>
                      <a:lnTo>
                        <a:pt x="69718" y="18162"/>
                      </a:lnTo>
                      <a:lnTo>
                        <a:pt x="69739" y="18037"/>
                      </a:lnTo>
                      <a:lnTo>
                        <a:pt x="69739" y="17890"/>
                      </a:lnTo>
                      <a:lnTo>
                        <a:pt x="69697" y="17932"/>
                      </a:lnTo>
                      <a:lnTo>
                        <a:pt x="69592" y="17786"/>
                      </a:lnTo>
                      <a:lnTo>
                        <a:pt x="69613" y="17744"/>
                      </a:lnTo>
                      <a:lnTo>
                        <a:pt x="69697" y="17723"/>
                      </a:lnTo>
                      <a:lnTo>
                        <a:pt x="69801" y="17786"/>
                      </a:lnTo>
                      <a:lnTo>
                        <a:pt x="69801" y="17744"/>
                      </a:lnTo>
                      <a:lnTo>
                        <a:pt x="69718" y="17660"/>
                      </a:lnTo>
                      <a:lnTo>
                        <a:pt x="69634" y="17576"/>
                      </a:lnTo>
                      <a:lnTo>
                        <a:pt x="69676" y="17514"/>
                      </a:lnTo>
                      <a:lnTo>
                        <a:pt x="69718" y="17514"/>
                      </a:lnTo>
                      <a:lnTo>
                        <a:pt x="69697" y="17430"/>
                      </a:lnTo>
                      <a:lnTo>
                        <a:pt x="69613" y="17346"/>
                      </a:lnTo>
                      <a:lnTo>
                        <a:pt x="69488" y="17325"/>
                      </a:lnTo>
                      <a:lnTo>
                        <a:pt x="69467" y="17242"/>
                      </a:lnTo>
                      <a:lnTo>
                        <a:pt x="69508" y="17221"/>
                      </a:lnTo>
                      <a:lnTo>
                        <a:pt x="69488" y="17074"/>
                      </a:lnTo>
                      <a:lnTo>
                        <a:pt x="69383" y="16970"/>
                      </a:lnTo>
                      <a:lnTo>
                        <a:pt x="69404" y="16886"/>
                      </a:lnTo>
                      <a:lnTo>
                        <a:pt x="69425" y="16781"/>
                      </a:lnTo>
                      <a:lnTo>
                        <a:pt x="69488" y="16719"/>
                      </a:lnTo>
                      <a:lnTo>
                        <a:pt x="69404" y="16614"/>
                      </a:lnTo>
                      <a:lnTo>
                        <a:pt x="69425" y="16530"/>
                      </a:lnTo>
                      <a:lnTo>
                        <a:pt x="69508" y="16530"/>
                      </a:lnTo>
                      <a:lnTo>
                        <a:pt x="69613" y="16593"/>
                      </a:lnTo>
                      <a:lnTo>
                        <a:pt x="69697" y="16572"/>
                      </a:lnTo>
                      <a:lnTo>
                        <a:pt x="69739" y="16405"/>
                      </a:lnTo>
                      <a:lnTo>
                        <a:pt x="69822" y="16405"/>
                      </a:lnTo>
                      <a:lnTo>
                        <a:pt x="69885" y="16488"/>
                      </a:lnTo>
                      <a:lnTo>
                        <a:pt x="69927" y="16488"/>
                      </a:lnTo>
                      <a:lnTo>
                        <a:pt x="70011" y="16614"/>
                      </a:lnTo>
                      <a:lnTo>
                        <a:pt x="70136" y="16363"/>
                      </a:lnTo>
                      <a:lnTo>
                        <a:pt x="70011" y="16300"/>
                      </a:lnTo>
                      <a:lnTo>
                        <a:pt x="70032" y="16195"/>
                      </a:lnTo>
                      <a:lnTo>
                        <a:pt x="70115" y="16154"/>
                      </a:lnTo>
                      <a:lnTo>
                        <a:pt x="70241" y="15903"/>
                      </a:lnTo>
                      <a:lnTo>
                        <a:pt x="70241" y="15777"/>
                      </a:lnTo>
                      <a:lnTo>
                        <a:pt x="70324" y="15882"/>
                      </a:lnTo>
                      <a:lnTo>
                        <a:pt x="70429" y="15944"/>
                      </a:lnTo>
                      <a:lnTo>
                        <a:pt x="70429" y="16070"/>
                      </a:lnTo>
                      <a:lnTo>
                        <a:pt x="70555" y="16426"/>
                      </a:lnTo>
                      <a:lnTo>
                        <a:pt x="70638" y="16509"/>
                      </a:lnTo>
                      <a:lnTo>
                        <a:pt x="70680" y="16468"/>
                      </a:lnTo>
                      <a:lnTo>
                        <a:pt x="70722" y="16154"/>
                      </a:lnTo>
                      <a:lnTo>
                        <a:pt x="70743" y="16049"/>
                      </a:lnTo>
                      <a:lnTo>
                        <a:pt x="70722" y="15903"/>
                      </a:lnTo>
                      <a:lnTo>
                        <a:pt x="70785" y="15798"/>
                      </a:lnTo>
                      <a:lnTo>
                        <a:pt x="70722" y="15651"/>
                      </a:lnTo>
                      <a:lnTo>
                        <a:pt x="70827" y="15693"/>
                      </a:lnTo>
                      <a:lnTo>
                        <a:pt x="70889" y="15631"/>
                      </a:lnTo>
                      <a:lnTo>
                        <a:pt x="70952" y="15421"/>
                      </a:lnTo>
                      <a:lnTo>
                        <a:pt x="71057" y="15421"/>
                      </a:lnTo>
                      <a:lnTo>
                        <a:pt x="71182" y="15254"/>
                      </a:lnTo>
                      <a:lnTo>
                        <a:pt x="71308" y="15233"/>
                      </a:lnTo>
                      <a:lnTo>
                        <a:pt x="71371" y="15275"/>
                      </a:lnTo>
                      <a:lnTo>
                        <a:pt x="71559" y="15149"/>
                      </a:lnTo>
                      <a:lnTo>
                        <a:pt x="71705" y="15170"/>
                      </a:lnTo>
                      <a:lnTo>
                        <a:pt x="72019" y="15359"/>
                      </a:lnTo>
                      <a:lnTo>
                        <a:pt x="72040" y="15463"/>
                      </a:lnTo>
                      <a:lnTo>
                        <a:pt x="72124" y="15484"/>
                      </a:lnTo>
                      <a:lnTo>
                        <a:pt x="72229" y="15463"/>
                      </a:lnTo>
                      <a:lnTo>
                        <a:pt x="72291" y="15484"/>
                      </a:lnTo>
                      <a:lnTo>
                        <a:pt x="72229" y="15547"/>
                      </a:lnTo>
                      <a:lnTo>
                        <a:pt x="72396" y="15714"/>
                      </a:lnTo>
                      <a:lnTo>
                        <a:pt x="72438" y="15672"/>
                      </a:lnTo>
                      <a:lnTo>
                        <a:pt x="72542" y="15777"/>
                      </a:lnTo>
                      <a:lnTo>
                        <a:pt x="72668" y="15756"/>
                      </a:lnTo>
                      <a:lnTo>
                        <a:pt x="72752" y="15777"/>
                      </a:lnTo>
                      <a:lnTo>
                        <a:pt x="72752" y="15672"/>
                      </a:lnTo>
                      <a:lnTo>
                        <a:pt x="72647" y="15526"/>
                      </a:lnTo>
                      <a:lnTo>
                        <a:pt x="72710" y="15442"/>
                      </a:lnTo>
                      <a:lnTo>
                        <a:pt x="72668" y="15359"/>
                      </a:lnTo>
                      <a:lnTo>
                        <a:pt x="72605" y="15338"/>
                      </a:lnTo>
                      <a:lnTo>
                        <a:pt x="72605" y="15233"/>
                      </a:lnTo>
                      <a:lnTo>
                        <a:pt x="72668" y="15128"/>
                      </a:lnTo>
                      <a:lnTo>
                        <a:pt x="72731" y="14856"/>
                      </a:lnTo>
                      <a:lnTo>
                        <a:pt x="72814" y="14647"/>
                      </a:lnTo>
                      <a:lnTo>
                        <a:pt x="72773" y="14543"/>
                      </a:lnTo>
                      <a:lnTo>
                        <a:pt x="72919" y="14375"/>
                      </a:lnTo>
                      <a:lnTo>
                        <a:pt x="72856" y="14291"/>
                      </a:lnTo>
                      <a:lnTo>
                        <a:pt x="72940" y="14229"/>
                      </a:lnTo>
                      <a:lnTo>
                        <a:pt x="72856" y="14061"/>
                      </a:lnTo>
                      <a:lnTo>
                        <a:pt x="72773" y="13999"/>
                      </a:lnTo>
                      <a:lnTo>
                        <a:pt x="72773" y="13957"/>
                      </a:lnTo>
                      <a:lnTo>
                        <a:pt x="72940" y="13957"/>
                      </a:lnTo>
                      <a:lnTo>
                        <a:pt x="72982" y="13810"/>
                      </a:lnTo>
                      <a:lnTo>
                        <a:pt x="72814" y="13747"/>
                      </a:lnTo>
                      <a:lnTo>
                        <a:pt x="72752" y="13643"/>
                      </a:lnTo>
                      <a:lnTo>
                        <a:pt x="72835" y="13601"/>
                      </a:lnTo>
                      <a:lnTo>
                        <a:pt x="72877" y="13664"/>
                      </a:lnTo>
                      <a:lnTo>
                        <a:pt x="72961" y="13643"/>
                      </a:lnTo>
                      <a:lnTo>
                        <a:pt x="72982" y="13559"/>
                      </a:lnTo>
                      <a:lnTo>
                        <a:pt x="72940" y="13475"/>
                      </a:lnTo>
                      <a:lnTo>
                        <a:pt x="73065" y="13371"/>
                      </a:lnTo>
                      <a:lnTo>
                        <a:pt x="73065" y="13287"/>
                      </a:lnTo>
                      <a:lnTo>
                        <a:pt x="72982" y="13224"/>
                      </a:lnTo>
                      <a:lnTo>
                        <a:pt x="73065" y="13162"/>
                      </a:lnTo>
                      <a:lnTo>
                        <a:pt x="73149" y="13182"/>
                      </a:lnTo>
                      <a:lnTo>
                        <a:pt x="73191" y="13078"/>
                      </a:lnTo>
                      <a:lnTo>
                        <a:pt x="73233" y="13036"/>
                      </a:lnTo>
                      <a:lnTo>
                        <a:pt x="73170" y="12973"/>
                      </a:lnTo>
                      <a:lnTo>
                        <a:pt x="73275" y="12952"/>
                      </a:lnTo>
                      <a:lnTo>
                        <a:pt x="73400" y="12827"/>
                      </a:lnTo>
                      <a:lnTo>
                        <a:pt x="73358" y="12743"/>
                      </a:lnTo>
                      <a:lnTo>
                        <a:pt x="73379" y="12638"/>
                      </a:lnTo>
                      <a:lnTo>
                        <a:pt x="73421" y="12722"/>
                      </a:lnTo>
                      <a:lnTo>
                        <a:pt x="73526" y="12618"/>
                      </a:lnTo>
                      <a:lnTo>
                        <a:pt x="73463" y="12450"/>
                      </a:lnTo>
                      <a:lnTo>
                        <a:pt x="73463" y="12304"/>
                      </a:lnTo>
                      <a:lnTo>
                        <a:pt x="73568" y="12304"/>
                      </a:lnTo>
                      <a:lnTo>
                        <a:pt x="73589" y="12325"/>
                      </a:lnTo>
                      <a:lnTo>
                        <a:pt x="73651" y="12283"/>
                      </a:lnTo>
                      <a:lnTo>
                        <a:pt x="73819" y="12074"/>
                      </a:lnTo>
                      <a:lnTo>
                        <a:pt x="73756" y="12032"/>
                      </a:lnTo>
                      <a:lnTo>
                        <a:pt x="73756" y="11927"/>
                      </a:lnTo>
                      <a:lnTo>
                        <a:pt x="73861" y="11927"/>
                      </a:lnTo>
                      <a:lnTo>
                        <a:pt x="74070" y="11760"/>
                      </a:lnTo>
                      <a:lnTo>
                        <a:pt x="73986" y="11697"/>
                      </a:lnTo>
                      <a:lnTo>
                        <a:pt x="74028" y="11655"/>
                      </a:lnTo>
                      <a:lnTo>
                        <a:pt x="74174" y="11655"/>
                      </a:lnTo>
                      <a:lnTo>
                        <a:pt x="74342" y="11550"/>
                      </a:lnTo>
                      <a:lnTo>
                        <a:pt x="74300" y="11467"/>
                      </a:lnTo>
                      <a:lnTo>
                        <a:pt x="74321" y="11404"/>
                      </a:lnTo>
                      <a:lnTo>
                        <a:pt x="74405" y="11467"/>
                      </a:lnTo>
                      <a:lnTo>
                        <a:pt x="74426" y="11571"/>
                      </a:lnTo>
                      <a:lnTo>
                        <a:pt x="74530" y="11592"/>
                      </a:lnTo>
                      <a:lnTo>
                        <a:pt x="74614" y="11550"/>
                      </a:lnTo>
                      <a:lnTo>
                        <a:pt x="74739" y="11613"/>
                      </a:lnTo>
                      <a:lnTo>
                        <a:pt x="75158" y="11613"/>
                      </a:lnTo>
                      <a:lnTo>
                        <a:pt x="75242" y="11676"/>
                      </a:lnTo>
                      <a:lnTo>
                        <a:pt x="75283" y="11655"/>
                      </a:lnTo>
                      <a:lnTo>
                        <a:pt x="75242" y="11488"/>
                      </a:lnTo>
                      <a:lnTo>
                        <a:pt x="75137" y="11404"/>
                      </a:lnTo>
                      <a:lnTo>
                        <a:pt x="75137" y="11362"/>
                      </a:lnTo>
                      <a:lnTo>
                        <a:pt x="75221" y="11341"/>
                      </a:lnTo>
                      <a:lnTo>
                        <a:pt x="75221" y="10986"/>
                      </a:lnTo>
                      <a:lnTo>
                        <a:pt x="75053" y="10755"/>
                      </a:lnTo>
                      <a:lnTo>
                        <a:pt x="74928" y="10734"/>
                      </a:lnTo>
                      <a:lnTo>
                        <a:pt x="74760" y="10525"/>
                      </a:lnTo>
                      <a:lnTo>
                        <a:pt x="74844" y="10442"/>
                      </a:lnTo>
                      <a:lnTo>
                        <a:pt x="74677" y="10316"/>
                      </a:lnTo>
                      <a:lnTo>
                        <a:pt x="74426" y="10253"/>
                      </a:lnTo>
                      <a:lnTo>
                        <a:pt x="74153" y="10086"/>
                      </a:lnTo>
                      <a:lnTo>
                        <a:pt x="74049" y="9918"/>
                      </a:lnTo>
                      <a:lnTo>
                        <a:pt x="74028" y="10023"/>
                      </a:lnTo>
                      <a:lnTo>
                        <a:pt x="73944" y="10002"/>
                      </a:lnTo>
                      <a:lnTo>
                        <a:pt x="73902" y="10023"/>
                      </a:lnTo>
                      <a:lnTo>
                        <a:pt x="73881" y="10149"/>
                      </a:lnTo>
                      <a:lnTo>
                        <a:pt x="73735" y="10190"/>
                      </a:lnTo>
                      <a:lnTo>
                        <a:pt x="73693" y="10107"/>
                      </a:lnTo>
                      <a:lnTo>
                        <a:pt x="73693" y="9981"/>
                      </a:lnTo>
                      <a:lnTo>
                        <a:pt x="73819" y="9897"/>
                      </a:lnTo>
                      <a:lnTo>
                        <a:pt x="73735" y="9793"/>
                      </a:lnTo>
                      <a:lnTo>
                        <a:pt x="73777" y="9730"/>
                      </a:lnTo>
                      <a:lnTo>
                        <a:pt x="73840" y="9730"/>
                      </a:lnTo>
                      <a:lnTo>
                        <a:pt x="73923" y="9814"/>
                      </a:lnTo>
                      <a:lnTo>
                        <a:pt x="73693" y="9458"/>
                      </a:lnTo>
                      <a:lnTo>
                        <a:pt x="73526" y="9312"/>
                      </a:lnTo>
                      <a:lnTo>
                        <a:pt x="73526" y="9479"/>
                      </a:lnTo>
                      <a:lnTo>
                        <a:pt x="73526" y="9521"/>
                      </a:lnTo>
                      <a:lnTo>
                        <a:pt x="73463" y="9521"/>
                      </a:lnTo>
                      <a:lnTo>
                        <a:pt x="73254" y="9312"/>
                      </a:lnTo>
                      <a:lnTo>
                        <a:pt x="73254" y="9207"/>
                      </a:lnTo>
                      <a:lnTo>
                        <a:pt x="73358" y="9249"/>
                      </a:lnTo>
                      <a:lnTo>
                        <a:pt x="73296" y="9144"/>
                      </a:lnTo>
                      <a:lnTo>
                        <a:pt x="73003" y="8893"/>
                      </a:lnTo>
                      <a:lnTo>
                        <a:pt x="72961" y="8893"/>
                      </a:lnTo>
                      <a:lnTo>
                        <a:pt x="72982" y="8977"/>
                      </a:lnTo>
                      <a:lnTo>
                        <a:pt x="72940" y="9081"/>
                      </a:lnTo>
                      <a:lnTo>
                        <a:pt x="72773" y="9102"/>
                      </a:lnTo>
                      <a:lnTo>
                        <a:pt x="72647" y="8977"/>
                      </a:lnTo>
                      <a:lnTo>
                        <a:pt x="72521" y="8956"/>
                      </a:lnTo>
                      <a:lnTo>
                        <a:pt x="72375" y="8726"/>
                      </a:lnTo>
                      <a:lnTo>
                        <a:pt x="72375" y="8642"/>
                      </a:lnTo>
                      <a:lnTo>
                        <a:pt x="72312" y="8579"/>
                      </a:lnTo>
                      <a:lnTo>
                        <a:pt x="72208" y="8621"/>
                      </a:lnTo>
                      <a:lnTo>
                        <a:pt x="72019" y="8768"/>
                      </a:lnTo>
                      <a:lnTo>
                        <a:pt x="72019" y="8830"/>
                      </a:lnTo>
                      <a:lnTo>
                        <a:pt x="71915" y="8789"/>
                      </a:lnTo>
                      <a:lnTo>
                        <a:pt x="71831" y="8851"/>
                      </a:lnTo>
                      <a:lnTo>
                        <a:pt x="71831" y="9081"/>
                      </a:lnTo>
                      <a:lnTo>
                        <a:pt x="71894" y="9144"/>
                      </a:lnTo>
                      <a:lnTo>
                        <a:pt x="71894" y="9144"/>
                      </a:lnTo>
                      <a:lnTo>
                        <a:pt x="71789" y="9081"/>
                      </a:lnTo>
                      <a:lnTo>
                        <a:pt x="71705" y="8872"/>
                      </a:lnTo>
                      <a:lnTo>
                        <a:pt x="71747" y="8726"/>
                      </a:lnTo>
                      <a:lnTo>
                        <a:pt x="71580" y="8621"/>
                      </a:lnTo>
                      <a:lnTo>
                        <a:pt x="71517" y="8454"/>
                      </a:lnTo>
                      <a:lnTo>
                        <a:pt x="71475" y="8454"/>
                      </a:lnTo>
                      <a:lnTo>
                        <a:pt x="71580" y="8433"/>
                      </a:lnTo>
                      <a:lnTo>
                        <a:pt x="71685" y="8558"/>
                      </a:lnTo>
                      <a:lnTo>
                        <a:pt x="71685" y="8433"/>
                      </a:lnTo>
                      <a:lnTo>
                        <a:pt x="71810" y="8433"/>
                      </a:lnTo>
                      <a:lnTo>
                        <a:pt x="71915" y="8475"/>
                      </a:lnTo>
                      <a:lnTo>
                        <a:pt x="72061" y="8370"/>
                      </a:lnTo>
                      <a:lnTo>
                        <a:pt x="72019" y="8265"/>
                      </a:lnTo>
                      <a:lnTo>
                        <a:pt x="71705" y="8140"/>
                      </a:lnTo>
                      <a:lnTo>
                        <a:pt x="71622" y="8265"/>
                      </a:lnTo>
                      <a:lnTo>
                        <a:pt x="71475" y="8265"/>
                      </a:lnTo>
                      <a:lnTo>
                        <a:pt x="71329" y="8224"/>
                      </a:lnTo>
                      <a:lnTo>
                        <a:pt x="71475" y="8224"/>
                      </a:lnTo>
                      <a:lnTo>
                        <a:pt x="71580" y="8098"/>
                      </a:lnTo>
                      <a:lnTo>
                        <a:pt x="71685" y="8056"/>
                      </a:lnTo>
                      <a:lnTo>
                        <a:pt x="71789" y="8119"/>
                      </a:lnTo>
                      <a:lnTo>
                        <a:pt x="71936" y="8140"/>
                      </a:lnTo>
                      <a:lnTo>
                        <a:pt x="72061" y="8245"/>
                      </a:lnTo>
                      <a:lnTo>
                        <a:pt x="72229" y="8433"/>
                      </a:lnTo>
                      <a:lnTo>
                        <a:pt x="72354" y="8433"/>
                      </a:lnTo>
                      <a:lnTo>
                        <a:pt x="72417" y="8537"/>
                      </a:lnTo>
                      <a:lnTo>
                        <a:pt x="72480" y="8558"/>
                      </a:lnTo>
                      <a:lnTo>
                        <a:pt x="72626" y="8475"/>
                      </a:lnTo>
                      <a:lnTo>
                        <a:pt x="72668" y="8558"/>
                      </a:lnTo>
                      <a:lnTo>
                        <a:pt x="72940" y="8349"/>
                      </a:lnTo>
                      <a:lnTo>
                        <a:pt x="72961" y="8391"/>
                      </a:lnTo>
                      <a:lnTo>
                        <a:pt x="72940" y="8496"/>
                      </a:lnTo>
                      <a:lnTo>
                        <a:pt x="73045" y="8433"/>
                      </a:lnTo>
                      <a:lnTo>
                        <a:pt x="73045" y="8286"/>
                      </a:lnTo>
                      <a:lnTo>
                        <a:pt x="73170" y="8077"/>
                      </a:lnTo>
                      <a:lnTo>
                        <a:pt x="73149" y="8014"/>
                      </a:lnTo>
                      <a:lnTo>
                        <a:pt x="73149" y="7847"/>
                      </a:lnTo>
                      <a:lnTo>
                        <a:pt x="73086" y="7617"/>
                      </a:lnTo>
                      <a:lnTo>
                        <a:pt x="73191" y="7240"/>
                      </a:lnTo>
                      <a:lnTo>
                        <a:pt x="73191" y="7010"/>
                      </a:lnTo>
                      <a:lnTo>
                        <a:pt x="73086" y="6884"/>
                      </a:lnTo>
                      <a:lnTo>
                        <a:pt x="73045" y="6759"/>
                      </a:lnTo>
                      <a:lnTo>
                        <a:pt x="72877" y="6612"/>
                      </a:lnTo>
                      <a:lnTo>
                        <a:pt x="72793" y="6445"/>
                      </a:lnTo>
                      <a:lnTo>
                        <a:pt x="72856" y="6445"/>
                      </a:lnTo>
                      <a:lnTo>
                        <a:pt x="72961" y="6571"/>
                      </a:lnTo>
                      <a:lnTo>
                        <a:pt x="72982" y="6571"/>
                      </a:lnTo>
                      <a:lnTo>
                        <a:pt x="72940" y="6403"/>
                      </a:lnTo>
                      <a:lnTo>
                        <a:pt x="72773" y="6340"/>
                      </a:lnTo>
                      <a:lnTo>
                        <a:pt x="72647" y="6382"/>
                      </a:lnTo>
                      <a:lnTo>
                        <a:pt x="72417" y="6340"/>
                      </a:lnTo>
                      <a:lnTo>
                        <a:pt x="72103" y="5943"/>
                      </a:lnTo>
                      <a:lnTo>
                        <a:pt x="72019" y="5880"/>
                      </a:lnTo>
                      <a:lnTo>
                        <a:pt x="72040" y="5817"/>
                      </a:lnTo>
                      <a:lnTo>
                        <a:pt x="72208" y="5817"/>
                      </a:lnTo>
                      <a:lnTo>
                        <a:pt x="72249" y="5671"/>
                      </a:lnTo>
                      <a:lnTo>
                        <a:pt x="72166" y="5608"/>
                      </a:lnTo>
                      <a:lnTo>
                        <a:pt x="72040" y="5608"/>
                      </a:lnTo>
                      <a:lnTo>
                        <a:pt x="71998" y="5545"/>
                      </a:lnTo>
                      <a:lnTo>
                        <a:pt x="72061" y="5504"/>
                      </a:lnTo>
                      <a:lnTo>
                        <a:pt x="72019" y="5336"/>
                      </a:lnTo>
                      <a:lnTo>
                        <a:pt x="72040" y="5315"/>
                      </a:lnTo>
                      <a:lnTo>
                        <a:pt x="72166" y="5462"/>
                      </a:lnTo>
                      <a:lnTo>
                        <a:pt x="72354" y="5566"/>
                      </a:lnTo>
                      <a:lnTo>
                        <a:pt x="72375" y="5504"/>
                      </a:lnTo>
                      <a:lnTo>
                        <a:pt x="72312" y="5420"/>
                      </a:lnTo>
                      <a:lnTo>
                        <a:pt x="72312" y="5315"/>
                      </a:lnTo>
                      <a:lnTo>
                        <a:pt x="72270" y="5232"/>
                      </a:lnTo>
                      <a:lnTo>
                        <a:pt x="72333" y="5190"/>
                      </a:lnTo>
                      <a:lnTo>
                        <a:pt x="72375" y="5252"/>
                      </a:lnTo>
                      <a:lnTo>
                        <a:pt x="72417" y="5336"/>
                      </a:lnTo>
                      <a:lnTo>
                        <a:pt x="72521" y="5357"/>
                      </a:lnTo>
                      <a:lnTo>
                        <a:pt x="72563" y="5650"/>
                      </a:lnTo>
                      <a:lnTo>
                        <a:pt x="72542" y="5734"/>
                      </a:lnTo>
                      <a:lnTo>
                        <a:pt x="72835" y="5943"/>
                      </a:lnTo>
                      <a:lnTo>
                        <a:pt x="72940" y="5880"/>
                      </a:lnTo>
                      <a:lnTo>
                        <a:pt x="73065" y="5943"/>
                      </a:lnTo>
                      <a:lnTo>
                        <a:pt x="73065" y="6152"/>
                      </a:lnTo>
                      <a:lnTo>
                        <a:pt x="73170" y="6152"/>
                      </a:lnTo>
                      <a:lnTo>
                        <a:pt x="73379" y="5859"/>
                      </a:lnTo>
                      <a:lnTo>
                        <a:pt x="73421" y="5734"/>
                      </a:lnTo>
                      <a:lnTo>
                        <a:pt x="73379" y="5608"/>
                      </a:lnTo>
                      <a:lnTo>
                        <a:pt x="73400" y="5357"/>
                      </a:lnTo>
                      <a:lnTo>
                        <a:pt x="73379" y="5252"/>
                      </a:lnTo>
                      <a:lnTo>
                        <a:pt x="73421" y="5357"/>
                      </a:lnTo>
                      <a:lnTo>
                        <a:pt x="73421" y="5524"/>
                      </a:lnTo>
                      <a:lnTo>
                        <a:pt x="73505" y="5524"/>
                      </a:lnTo>
                      <a:lnTo>
                        <a:pt x="73609" y="5420"/>
                      </a:lnTo>
                      <a:lnTo>
                        <a:pt x="73798" y="5357"/>
                      </a:lnTo>
                      <a:lnTo>
                        <a:pt x="73819" y="5232"/>
                      </a:lnTo>
                      <a:lnTo>
                        <a:pt x="74007" y="5294"/>
                      </a:lnTo>
                      <a:lnTo>
                        <a:pt x="73986" y="5336"/>
                      </a:lnTo>
                      <a:lnTo>
                        <a:pt x="74007" y="5399"/>
                      </a:lnTo>
                      <a:lnTo>
                        <a:pt x="74300" y="5608"/>
                      </a:lnTo>
                      <a:lnTo>
                        <a:pt x="74342" y="5629"/>
                      </a:lnTo>
                      <a:lnTo>
                        <a:pt x="74405" y="5776"/>
                      </a:lnTo>
                      <a:lnTo>
                        <a:pt x="74405" y="5838"/>
                      </a:lnTo>
                      <a:lnTo>
                        <a:pt x="74446" y="5859"/>
                      </a:lnTo>
                      <a:lnTo>
                        <a:pt x="74698" y="5817"/>
                      </a:lnTo>
                      <a:lnTo>
                        <a:pt x="74739" y="5838"/>
                      </a:lnTo>
                      <a:lnTo>
                        <a:pt x="74739" y="5880"/>
                      </a:lnTo>
                      <a:lnTo>
                        <a:pt x="74760" y="5880"/>
                      </a:lnTo>
                      <a:lnTo>
                        <a:pt x="74865" y="5776"/>
                      </a:lnTo>
                      <a:lnTo>
                        <a:pt x="74823" y="5671"/>
                      </a:lnTo>
                      <a:lnTo>
                        <a:pt x="74844" y="5650"/>
                      </a:lnTo>
                      <a:lnTo>
                        <a:pt x="74928" y="5650"/>
                      </a:lnTo>
                      <a:lnTo>
                        <a:pt x="74886" y="5504"/>
                      </a:lnTo>
                      <a:lnTo>
                        <a:pt x="74970" y="5524"/>
                      </a:lnTo>
                      <a:lnTo>
                        <a:pt x="75032" y="5608"/>
                      </a:lnTo>
                      <a:lnTo>
                        <a:pt x="74990" y="5671"/>
                      </a:lnTo>
                      <a:lnTo>
                        <a:pt x="75095" y="5671"/>
                      </a:lnTo>
                      <a:lnTo>
                        <a:pt x="75200" y="5629"/>
                      </a:lnTo>
                      <a:lnTo>
                        <a:pt x="75472" y="5650"/>
                      </a:lnTo>
                      <a:lnTo>
                        <a:pt x="75555" y="5713"/>
                      </a:lnTo>
                      <a:lnTo>
                        <a:pt x="75618" y="5713"/>
                      </a:lnTo>
                      <a:lnTo>
                        <a:pt x="75660" y="5755"/>
                      </a:lnTo>
                      <a:lnTo>
                        <a:pt x="75702" y="5755"/>
                      </a:lnTo>
                      <a:lnTo>
                        <a:pt x="75786" y="5671"/>
                      </a:lnTo>
                      <a:lnTo>
                        <a:pt x="75723" y="5462"/>
                      </a:lnTo>
                      <a:lnTo>
                        <a:pt x="75786" y="5504"/>
                      </a:lnTo>
                      <a:lnTo>
                        <a:pt x="75911" y="5671"/>
                      </a:lnTo>
                      <a:lnTo>
                        <a:pt x="76078" y="5608"/>
                      </a:lnTo>
                      <a:lnTo>
                        <a:pt x="76078" y="5524"/>
                      </a:lnTo>
                      <a:lnTo>
                        <a:pt x="75995" y="5357"/>
                      </a:lnTo>
                      <a:lnTo>
                        <a:pt x="75869" y="5378"/>
                      </a:lnTo>
                      <a:lnTo>
                        <a:pt x="75744" y="5294"/>
                      </a:lnTo>
                      <a:lnTo>
                        <a:pt x="75806" y="5190"/>
                      </a:lnTo>
                      <a:lnTo>
                        <a:pt x="75911" y="5232"/>
                      </a:lnTo>
                      <a:lnTo>
                        <a:pt x="75995" y="5211"/>
                      </a:lnTo>
                      <a:lnTo>
                        <a:pt x="75995" y="5064"/>
                      </a:lnTo>
                      <a:lnTo>
                        <a:pt x="75890" y="5022"/>
                      </a:lnTo>
                      <a:lnTo>
                        <a:pt x="75806" y="4980"/>
                      </a:lnTo>
                      <a:lnTo>
                        <a:pt x="75744" y="5022"/>
                      </a:lnTo>
                      <a:lnTo>
                        <a:pt x="75744" y="5127"/>
                      </a:lnTo>
                      <a:lnTo>
                        <a:pt x="75681" y="5064"/>
                      </a:lnTo>
                      <a:lnTo>
                        <a:pt x="75555" y="5085"/>
                      </a:lnTo>
                      <a:lnTo>
                        <a:pt x="75576" y="4918"/>
                      </a:lnTo>
                      <a:lnTo>
                        <a:pt x="75493" y="4855"/>
                      </a:lnTo>
                      <a:lnTo>
                        <a:pt x="75388" y="4876"/>
                      </a:lnTo>
                      <a:lnTo>
                        <a:pt x="75388" y="4980"/>
                      </a:lnTo>
                      <a:lnTo>
                        <a:pt x="75346" y="4897"/>
                      </a:lnTo>
                      <a:lnTo>
                        <a:pt x="75346" y="4813"/>
                      </a:lnTo>
                      <a:lnTo>
                        <a:pt x="75472" y="4771"/>
                      </a:lnTo>
                      <a:lnTo>
                        <a:pt x="75451" y="4583"/>
                      </a:lnTo>
                      <a:lnTo>
                        <a:pt x="75367" y="4562"/>
                      </a:lnTo>
                      <a:lnTo>
                        <a:pt x="75493" y="4457"/>
                      </a:lnTo>
                      <a:lnTo>
                        <a:pt x="75430" y="4290"/>
                      </a:lnTo>
                      <a:lnTo>
                        <a:pt x="75451" y="4227"/>
                      </a:lnTo>
                      <a:lnTo>
                        <a:pt x="75283" y="4081"/>
                      </a:lnTo>
                      <a:lnTo>
                        <a:pt x="75158" y="4102"/>
                      </a:lnTo>
                      <a:lnTo>
                        <a:pt x="75032" y="4248"/>
                      </a:lnTo>
                      <a:lnTo>
                        <a:pt x="75053" y="4060"/>
                      </a:lnTo>
                      <a:lnTo>
                        <a:pt x="75158" y="4018"/>
                      </a:lnTo>
                      <a:lnTo>
                        <a:pt x="75053" y="3851"/>
                      </a:lnTo>
                      <a:lnTo>
                        <a:pt x="75053" y="3746"/>
                      </a:lnTo>
                      <a:lnTo>
                        <a:pt x="75011" y="3746"/>
                      </a:lnTo>
                      <a:lnTo>
                        <a:pt x="74928" y="3830"/>
                      </a:lnTo>
                      <a:lnTo>
                        <a:pt x="74865" y="3746"/>
                      </a:lnTo>
                      <a:lnTo>
                        <a:pt x="74739" y="3746"/>
                      </a:lnTo>
                      <a:lnTo>
                        <a:pt x="74593" y="3767"/>
                      </a:lnTo>
                      <a:lnTo>
                        <a:pt x="74718" y="3662"/>
                      </a:lnTo>
                      <a:lnTo>
                        <a:pt x="74865" y="3662"/>
                      </a:lnTo>
                      <a:lnTo>
                        <a:pt x="75011" y="3558"/>
                      </a:lnTo>
                      <a:lnTo>
                        <a:pt x="75053" y="3620"/>
                      </a:lnTo>
                      <a:lnTo>
                        <a:pt x="75158" y="3432"/>
                      </a:lnTo>
                      <a:lnTo>
                        <a:pt x="75283" y="3411"/>
                      </a:lnTo>
                      <a:lnTo>
                        <a:pt x="75325" y="3307"/>
                      </a:lnTo>
                      <a:lnTo>
                        <a:pt x="75242" y="3202"/>
                      </a:lnTo>
                      <a:lnTo>
                        <a:pt x="74970" y="3139"/>
                      </a:lnTo>
                      <a:lnTo>
                        <a:pt x="75158" y="3118"/>
                      </a:lnTo>
                      <a:lnTo>
                        <a:pt x="75346" y="3118"/>
                      </a:lnTo>
                      <a:lnTo>
                        <a:pt x="75388" y="3035"/>
                      </a:lnTo>
                      <a:lnTo>
                        <a:pt x="75346" y="2909"/>
                      </a:lnTo>
                      <a:lnTo>
                        <a:pt x="75221" y="2867"/>
                      </a:lnTo>
                      <a:lnTo>
                        <a:pt x="75137" y="2721"/>
                      </a:lnTo>
                      <a:lnTo>
                        <a:pt x="75032" y="2763"/>
                      </a:lnTo>
                      <a:lnTo>
                        <a:pt x="75011" y="2679"/>
                      </a:lnTo>
                      <a:lnTo>
                        <a:pt x="75053" y="2511"/>
                      </a:lnTo>
                      <a:lnTo>
                        <a:pt x="74949" y="2198"/>
                      </a:lnTo>
                      <a:lnTo>
                        <a:pt x="74970" y="2135"/>
                      </a:lnTo>
                      <a:lnTo>
                        <a:pt x="75032" y="2051"/>
                      </a:lnTo>
                      <a:lnTo>
                        <a:pt x="75032" y="1967"/>
                      </a:lnTo>
                      <a:lnTo>
                        <a:pt x="74928" y="1905"/>
                      </a:lnTo>
                      <a:lnTo>
                        <a:pt x="74823" y="2051"/>
                      </a:lnTo>
                      <a:lnTo>
                        <a:pt x="74718" y="2135"/>
                      </a:lnTo>
                      <a:lnTo>
                        <a:pt x="74718" y="1967"/>
                      </a:lnTo>
                      <a:lnTo>
                        <a:pt x="74614" y="1967"/>
                      </a:lnTo>
                      <a:lnTo>
                        <a:pt x="74614" y="2051"/>
                      </a:lnTo>
                      <a:lnTo>
                        <a:pt x="74530" y="2072"/>
                      </a:lnTo>
                      <a:lnTo>
                        <a:pt x="74509" y="2030"/>
                      </a:lnTo>
                      <a:lnTo>
                        <a:pt x="74530" y="1884"/>
                      </a:lnTo>
                      <a:lnTo>
                        <a:pt x="74174" y="1842"/>
                      </a:lnTo>
                      <a:lnTo>
                        <a:pt x="74091" y="1884"/>
                      </a:lnTo>
                      <a:lnTo>
                        <a:pt x="73923" y="1863"/>
                      </a:lnTo>
                      <a:lnTo>
                        <a:pt x="73819" y="1758"/>
                      </a:lnTo>
                      <a:lnTo>
                        <a:pt x="73798" y="1716"/>
                      </a:lnTo>
                      <a:lnTo>
                        <a:pt x="73693" y="1675"/>
                      </a:lnTo>
                      <a:lnTo>
                        <a:pt x="73651" y="1716"/>
                      </a:lnTo>
                      <a:lnTo>
                        <a:pt x="73589" y="1633"/>
                      </a:lnTo>
                      <a:lnTo>
                        <a:pt x="73484" y="1633"/>
                      </a:lnTo>
                      <a:lnTo>
                        <a:pt x="73379" y="1779"/>
                      </a:lnTo>
                      <a:lnTo>
                        <a:pt x="73275" y="1821"/>
                      </a:lnTo>
                      <a:lnTo>
                        <a:pt x="73233" y="1842"/>
                      </a:lnTo>
                      <a:lnTo>
                        <a:pt x="73170" y="1884"/>
                      </a:lnTo>
                      <a:lnTo>
                        <a:pt x="73296" y="1884"/>
                      </a:lnTo>
                      <a:lnTo>
                        <a:pt x="73254" y="1967"/>
                      </a:lnTo>
                      <a:lnTo>
                        <a:pt x="73128" y="2051"/>
                      </a:lnTo>
                      <a:lnTo>
                        <a:pt x="73065" y="2051"/>
                      </a:lnTo>
                      <a:lnTo>
                        <a:pt x="73086" y="2156"/>
                      </a:lnTo>
                      <a:lnTo>
                        <a:pt x="73191" y="2239"/>
                      </a:lnTo>
                      <a:lnTo>
                        <a:pt x="73170" y="2281"/>
                      </a:lnTo>
                      <a:lnTo>
                        <a:pt x="73065" y="2260"/>
                      </a:lnTo>
                      <a:lnTo>
                        <a:pt x="72982" y="2051"/>
                      </a:lnTo>
                      <a:lnTo>
                        <a:pt x="73024" y="1988"/>
                      </a:lnTo>
                      <a:lnTo>
                        <a:pt x="73024" y="1988"/>
                      </a:lnTo>
                      <a:lnTo>
                        <a:pt x="72940" y="2030"/>
                      </a:lnTo>
                      <a:lnTo>
                        <a:pt x="72773" y="2239"/>
                      </a:lnTo>
                      <a:lnTo>
                        <a:pt x="72710" y="2386"/>
                      </a:lnTo>
                      <a:lnTo>
                        <a:pt x="72605" y="2491"/>
                      </a:lnTo>
                      <a:lnTo>
                        <a:pt x="72626" y="2553"/>
                      </a:lnTo>
                      <a:lnTo>
                        <a:pt x="72773" y="2407"/>
                      </a:lnTo>
                      <a:lnTo>
                        <a:pt x="72856" y="2407"/>
                      </a:lnTo>
                      <a:lnTo>
                        <a:pt x="72919" y="2511"/>
                      </a:lnTo>
                      <a:lnTo>
                        <a:pt x="73024" y="2616"/>
                      </a:lnTo>
                      <a:lnTo>
                        <a:pt x="73233" y="2783"/>
                      </a:lnTo>
                      <a:lnTo>
                        <a:pt x="73254" y="2909"/>
                      </a:lnTo>
                      <a:lnTo>
                        <a:pt x="73170" y="2993"/>
                      </a:lnTo>
                      <a:lnTo>
                        <a:pt x="73191" y="3097"/>
                      </a:lnTo>
                      <a:lnTo>
                        <a:pt x="73358" y="3076"/>
                      </a:lnTo>
                      <a:lnTo>
                        <a:pt x="73505" y="2993"/>
                      </a:lnTo>
                      <a:lnTo>
                        <a:pt x="73589" y="3097"/>
                      </a:lnTo>
                      <a:lnTo>
                        <a:pt x="73589" y="3202"/>
                      </a:lnTo>
                      <a:lnTo>
                        <a:pt x="73672" y="3390"/>
                      </a:lnTo>
                      <a:lnTo>
                        <a:pt x="73672" y="3432"/>
                      </a:lnTo>
                      <a:lnTo>
                        <a:pt x="73568" y="3327"/>
                      </a:lnTo>
                      <a:lnTo>
                        <a:pt x="73484" y="3181"/>
                      </a:lnTo>
                      <a:lnTo>
                        <a:pt x="73400" y="3139"/>
                      </a:lnTo>
                      <a:lnTo>
                        <a:pt x="73358" y="3244"/>
                      </a:lnTo>
                      <a:lnTo>
                        <a:pt x="73379" y="3348"/>
                      </a:lnTo>
                      <a:lnTo>
                        <a:pt x="73442" y="3390"/>
                      </a:lnTo>
                      <a:lnTo>
                        <a:pt x="73400" y="3411"/>
                      </a:lnTo>
                      <a:lnTo>
                        <a:pt x="73296" y="3390"/>
                      </a:lnTo>
                      <a:lnTo>
                        <a:pt x="73191" y="3223"/>
                      </a:lnTo>
                      <a:lnTo>
                        <a:pt x="73045" y="3202"/>
                      </a:lnTo>
                      <a:lnTo>
                        <a:pt x="72940" y="3307"/>
                      </a:lnTo>
                      <a:lnTo>
                        <a:pt x="72856" y="3286"/>
                      </a:lnTo>
                      <a:lnTo>
                        <a:pt x="72835" y="3139"/>
                      </a:lnTo>
                      <a:lnTo>
                        <a:pt x="72877" y="3097"/>
                      </a:lnTo>
                      <a:lnTo>
                        <a:pt x="72814" y="2972"/>
                      </a:lnTo>
                      <a:lnTo>
                        <a:pt x="72710" y="2888"/>
                      </a:lnTo>
                      <a:lnTo>
                        <a:pt x="72668" y="2763"/>
                      </a:lnTo>
                      <a:lnTo>
                        <a:pt x="72459" y="2700"/>
                      </a:lnTo>
                      <a:lnTo>
                        <a:pt x="72291" y="2365"/>
                      </a:lnTo>
                      <a:lnTo>
                        <a:pt x="72187" y="2239"/>
                      </a:lnTo>
                      <a:lnTo>
                        <a:pt x="72208" y="2177"/>
                      </a:lnTo>
                      <a:lnTo>
                        <a:pt x="72124" y="2093"/>
                      </a:lnTo>
                      <a:lnTo>
                        <a:pt x="72019" y="2072"/>
                      </a:lnTo>
                      <a:lnTo>
                        <a:pt x="72019" y="2072"/>
                      </a:lnTo>
                      <a:lnTo>
                        <a:pt x="72040" y="2135"/>
                      </a:lnTo>
                      <a:lnTo>
                        <a:pt x="72019" y="2239"/>
                      </a:lnTo>
                      <a:lnTo>
                        <a:pt x="71977" y="2198"/>
                      </a:lnTo>
                      <a:lnTo>
                        <a:pt x="71915" y="2072"/>
                      </a:lnTo>
                      <a:lnTo>
                        <a:pt x="71685" y="1947"/>
                      </a:lnTo>
                      <a:lnTo>
                        <a:pt x="71559" y="1926"/>
                      </a:lnTo>
                      <a:lnTo>
                        <a:pt x="71454" y="1947"/>
                      </a:lnTo>
                      <a:lnTo>
                        <a:pt x="71475" y="2030"/>
                      </a:lnTo>
                      <a:lnTo>
                        <a:pt x="71580" y="2072"/>
                      </a:lnTo>
                      <a:lnTo>
                        <a:pt x="71789" y="2156"/>
                      </a:lnTo>
                      <a:lnTo>
                        <a:pt x="71622" y="2198"/>
                      </a:lnTo>
                      <a:lnTo>
                        <a:pt x="71413" y="2135"/>
                      </a:lnTo>
                      <a:lnTo>
                        <a:pt x="71308" y="2030"/>
                      </a:lnTo>
                      <a:lnTo>
                        <a:pt x="71350" y="1947"/>
                      </a:lnTo>
                      <a:lnTo>
                        <a:pt x="71287" y="1926"/>
                      </a:lnTo>
                      <a:lnTo>
                        <a:pt x="71099" y="1926"/>
                      </a:lnTo>
                      <a:lnTo>
                        <a:pt x="71161" y="1947"/>
                      </a:lnTo>
                      <a:lnTo>
                        <a:pt x="71161" y="1988"/>
                      </a:lnTo>
                      <a:lnTo>
                        <a:pt x="70994" y="2051"/>
                      </a:lnTo>
                      <a:lnTo>
                        <a:pt x="70931" y="1947"/>
                      </a:lnTo>
                      <a:lnTo>
                        <a:pt x="70952" y="1884"/>
                      </a:lnTo>
                      <a:lnTo>
                        <a:pt x="70764" y="1863"/>
                      </a:lnTo>
                      <a:lnTo>
                        <a:pt x="70722" y="1884"/>
                      </a:lnTo>
                      <a:lnTo>
                        <a:pt x="70743" y="1988"/>
                      </a:lnTo>
                      <a:lnTo>
                        <a:pt x="70638" y="1967"/>
                      </a:lnTo>
                      <a:lnTo>
                        <a:pt x="70576" y="1863"/>
                      </a:lnTo>
                      <a:lnTo>
                        <a:pt x="70429" y="1863"/>
                      </a:lnTo>
                      <a:lnTo>
                        <a:pt x="70471" y="1967"/>
                      </a:lnTo>
                      <a:lnTo>
                        <a:pt x="70471" y="1967"/>
                      </a:lnTo>
                      <a:lnTo>
                        <a:pt x="69990" y="1863"/>
                      </a:lnTo>
                      <a:lnTo>
                        <a:pt x="69843" y="1926"/>
                      </a:lnTo>
                      <a:lnTo>
                        <a:pt x="69676" y="1842"/>
                      </a:lnTo>
                      <a:lnTo>
                        <a:pt x="69676" y="1758"/>
                      </a:lnTo>
                      <a:lnTo>
                        <a:pt x="69508" y="1716"/>
                      </a:lnTo>
                      <a:lnTo>
                        <a:pt x="69488" y="1737"/>
                      </a:lnTo>
                      <a:lnTo>
                        <a:pt x="69488" y="1779"/>
                      </a:lnTo>
                      <a:lnTo>
                        <a:pt x="69425" y="1737"/>
                      </a:lnTo>
                      <a:lnTo>
                        <a:pt x="69320" y="1716"/>
                      </a:lnTo>
                      <a:lnTo>
                        <a:pt x="69216" y="1633"/>
                      </a:lnTo>
                      <a:lnTo>
                        <a:pt x="69153" y="1654"/>
                      </a:lnTo>
                      <a:lnTo>
                        <a:pt x="69174" y="1758"/>
                      </a:lnTo>
                      <a:lnTo>
                        <a:pt x="69006" y="1758"/>
                      </a:lnTo>
                      <a:lnTo>
                        <a:pt x="68860" y="1779"/>
                      </a:lnTo>
                      <a:lnTo>
                        <a:pt x="68839" y="1884"/>
                      </a:lnTo>
                      <a:lnTo>
                        <a:pt x="68651" y="1884"/>
                      </a:lnTo>
                      <a:lnTo>
                        <a:pt x="68316" y="1758"/>
                      </a:lnTo>
                      <a:lnTo>
                        <a:pt x="68337" y="1716"/>
                      </a:lnTo>
                      <a:lnTo>
                        <a:pt x="68546" y="1779"/>
                      </a:lnTo>
                      <a:lnTo>
                        <a:pt x="68651" y="1842"/>
                      </a:lnTo>
                      <a:lnTo>
                        <a:pt x="68672" y="1779"/>
                      </a:lnTo>
                      <a:lnTo>
                        <a:pt x="68337" y="1549"/>
                      </a:lnTo>
                      <a:lnTo>
                        <a:pt x="67939" y="1507"/>
                      </a:lnTo>
                      <a:lnTo>
                        <a:pt x="67793" y="1549"/>
                      </a:lnTo>
                      <a:lnTo>
                        <a:pt x="67730" y="1507"/>
                      </a:lnTo>
                      <a:lnTo>
                        <a:pt x="67793" y="1444"/>
                      </a:lnTo>
                      <a:lnTo>
                        <a:pt x="67688" y="1402"/>
                      </a:lnTo>
                      <a:lnTo>
                        <a:pt x="67542" y="1423"/>
                      </a:lnTo>
                      <a:lnTo>
                        <a:pt x="67604" y="1444"/>
                      </a:lnTo>
                      <a:lnTo>
                        <a:pt x="67521" y="1465"/>
                      </a:lnTo>
                      <a:lnTo>
                        <a:pt x="67395" y="1423"/>
                      </a:lnTo>
                      <a:lnTo>
                        <a:pt x="67019" y="1319"/>
                      </a:lnTo>
                      <a:lnTo>
                        <a:pt x="66851" y="1340"/>
                      </a:lnTo>
                      <a:lnTo>
                        <a:pt x="66788" y="1423"/>
                      </a:lnTo>
                      <a:lnTo>
                        <a:pt x="66705" y="1402"/>
                      </a:lnTo>
                      <a:lnTo>
                        <a:pt x="66663" y="1319"/>
                      </a:lnTo>
                      <a:lnTo>
                        <a:pt x="66558" y="1361"/>
                      </a:lnTo>
                      <a:lnTo>
                        <a:pt x="66349" y="1361"/>
                      </a:lnTo>
                      <a:lnTo>
                        <a:pt x="66244" y="1298"/>
                      </a:lnTo>
                      <a:lnTo>
                        <a:pt x="66161" y="1319"/>
                      </a:lnTo>
                      <a:lnTo>
                        <a:pt x="66014" y="1340"/>
                      </a:lnTo>
                      <a:lnTo>
                        <a:pt x="65951" y="1319"/>
                      </a:lnTo>
                      <a:lnTo>
                        <a:pt x="65847" y="1402"/>
                      </a:lnTo>
                      <a:lnTo>
                        <a:pt x="65826" y="1507"/>
                      </a:lnTo>
                      <a:lnTo>
                        <a:pt x="65763" y="1402"/>
                      </a:lnTo>
                      <a:lnTo>
                        <a:pt x="65303" y="1528"/>
                      </a:lnTo>
                      <a:lnTo>
                        <a:pt x="65303" y="1633"/>
                      </a:lnTo>
                      <a:lnTo>
                        <a:pt x="65198" y="1612"/>
                      </a:lnTo>
                      <a:lnTo>
                        <a:pt x="65135" y="1737"/>
                      </a:lnTo>
                      <a:lnTo>
                        <a:pt x="65094" y="1737"/>
                      </a:lnTo>
                      <a:lnTo>
                        <a:pt x="65031" y="1654"/>
                      </a:lnTo>
                      <a:lnTo>
                        <a:pt x="64884" y="1675"/>
                      </a:lnTo>
                      <a:lnTo>
                        <a:pt x="64884" y="1779"/>
                      </a:lnTo>
                      <a:lnTo>
                        <a:pt x="64801" y="1779"/>
                      </a:lnTo>
                      <a:lnTo>
                        <a:pt x="64696" y="1842"/>
                      </a:lnTo>
                      <a:lnTo>
                        <a:pt x="64529" y="1737"/>
                      </a:lnTo>
                      <a:lnTo>
                        <a:pt x="64403" y="1779"/>
                      </a:lnTo>
                      <a:lnTo>
                        <a:pt x="64403" y="1863"/>
                      </a:lnTo>
                      <a:lnTo>
                        <a:pt x="64152" y="1863"/>
                      </a:lnTo>
                      <a:lnTo>
                        <a:pt x="63838" y="1884"/>
                      </a:lnTo>
                      <a:lnTo>
                        <a:pt x="63754" y="1842"/>
                      </a:lnTo>
                      <a:lnTo>
                        <a:pt x="63482" y="1884"/>
                      </a:lnTo>
                      <a:lnTo>
                        <a:pt x="63462" y="1905"/>
                      </a:lnTo>
                      <a:lnTo>
                        <a:pt x="63629" y="2009"/>
                      </a:lnTo>
                      <a:lnTo>
                        <a:pt x="63692" y="2198"/>
                      </a:lnTo>
                      <a:lnTo>
                        <a:pt x="63775" y="2260"/>
                      </a:lnTo>
                      <a:lnTo>
                        <a:pt x="63796" y="2386"/>
                      </a:lnTo>
                      <a:lnTo>
                        <a:pt x="63880" y="2574"/>
                      </a:lnTo>
                      <a:lnTo>
                        <a:pt x="63838" y="2637"/>
                      </a:lnTo>
                      <a:lnTo>
                        <a:pt x="63838" y="2804"/>
                      </a:lnTo>
                      <a:lnTo>
                        <a:pt x="63880" y="2804"/>
                      </a:lnTo>
                      <a:lnTo>
                        <a:pt x="63985" y="2700"/>
                      </a:lnTo>
                      <a:lnTo>
                        <a:pt x="64194" y="2804"/>
                      </a:lnTo>
                      <a:lnTo>
                        <a:pt x="64257" y="2888"/>
                      </a:lnTo>
                      <a:lnTo>
                        <a:pt x="64319" y="2909"/>
                      </a:lnTo>
                      <a:lnTo>
                        <a:pt x="64529" y="3118"/>
                      </a:lnTo>
                      <a:lnTo>
                        <a:pt x="64570" y="3307"/>
                      </a:lnTo>
                      <a:lnTo>
                        <a:pt x="64717" y="3348"/>
                      </a:lnTo>
                      <a:lnTo>
                        <a:pt x="64822" y="3516"/>
                      </a:lnTo>
                      <a:lnTo>
                        <a:pt x="64822" y="3579"/>
                      </a:lnTo>
                      <a:lnTo>
                        <a:pt x="64842" y="3662"/>
                      </a:lnTo>
                      <a:lnTo>
                        <a:pt x="64801" y="3725"/>
                      </a:lnTo>
                      <a:lnTo>
                        <a:pt x="64884" y="3830"/>
                      </a:lnTo>
                      <a:lnTo>
                        <a:pt x="64822" y="3871"/>
                      </a:lnTo>
                      <a:lnTo>
                        <a:pt x="64738" y="3851"/>
                      </a:lnTo>
                      <a:lnTo>
                        <a:pt x="64612" y="3934"/>
                      </a:lnTo>
                      <a:lnTo>
                        <a:pt x="64633" y="4039"/>
                      </a:lnTo>
                      <a:lnTo>
                        <a:pt x="64508" y="4060"/>
                      </a:lnTo>
                      <a:lnTo>
                        <a:pt x="64403" y="4143"/>
                      </a:lnTo>
                      <a:lnTo>
                        <a:pt x="64215" y="4102"/>
                      </a:lnTo>
                      <a:lnTo>
                        <a:pt x="64152" y="4039"/>
                      </a:lnTo>
                      <a:lnTo>
                        <a:pt x="64152" y="3892"/>
                      </a:lnTo>
                      <a:lnTo>
                        <a:pt x="63964" y="3641"/>
                      </a:lnTo>
                      <a:lnTo>
                        <a:pt x="63880" y="3641"/>
                      </a:lnTo>
                      <a:lnTo>
                        <a:pt x="63838" y="3662"/>
                      </a:lnTo>
                      <a:lnTo>
                        <a:pt x="63566" y="3620"/>
                      </a:lnTo>
                      <a:lnTo>
                        <a:pt x="63378" y="3641"/>
                      </a:lnTo>
                      <a:lnTo>
                        <a:pt x="63315" y="3579"/>
                      </a:lnTo>
                      <a:lnTo>
                        <a:pt x="63148" y="3411"/>
                      </a:lnTo>
                      <a:lnTo>
                        <a:pt x="63148" y="3286"/>
                      </a:lnTo>
                      <a:lnTo>
                        <a:pt x="63043" y="3202"/>
                      </a:lnTo>
                      <a:lnTo>
                        <a:pt x="62897" y="3181"/>
                      </a:lnTo>
                      <a:lnTo>
                        <a:pt x="62855" y="3097"/>
                      </a:lnTo>
                      <a:lnTo>
                        <a:pt x="62813" y="2951"/>
                      </a:lnTo>
                      <a:lnTo>
                        <a:pt x="62625" y="2909"/>
                      </a:lnTo>
                      <a:lnTo>
                        <a:pt x="62583" y="2951"/>
                      </a:lnTo>
                      <a:lnTo>
                        <a:pt x="62583" y="3097"/>
                      </a:lnTo>
                      <a:lnTo>
                        <a:pt x="62583" y="3244"/>
                      </a:lnTo>
                      <a:lnTo>
                        <a:pt x="62604" y="3327"/>
                      </a:lnTo>
                      <a:lnTo>
                        <a:pt x="62478" y="3516"/>
                      </a:lnTo>
                      <a:lnTo>
                        <a:pt x="62415" y="3641"/>
                      </a:lnTo>
                      <a:lnTo>
                        <a:pt x="62332" y="3558"/>
                      </a:lnTo>
                      <a:lnTo>
                        <a:pt x="62311" y="3474"/>
                      </a:lnTo>
                      <a:lnTo>
                        <a:pt x="62269" y="3474"/>
                      </a:lnTo>
                      <a:lnTo>
                        <a:pt x="62164" y="3558"/>
                      </a:lnTo>
                      <a:lnTo>
                        <a:pt x="61913" y="3537"/>
                      </a:lnTo>
                      <a:lnTo>
                        <a:pt x="61704" y="3620"/>
                      </a:lnTo>
                      <a:lnTo>
                        <a:pt x="61641" y="3579"/>
                      </a:lnTo>
                      <a:lnTo>
                        <a:pt x="61474" y="3725"/>
                      </a:lnTo>
                      <a:lnTo>
                        <a:pt x="61327" y="3746"/>
                      </a:lnTo>
                      <a:lnTo>
                        <a:pt x="61223" y="3725"/>
                      </a:lnTo>
                      <a:lnTo>
                        <a:pt x="61118" y="3620"/>
                      </a:lnTo>
                      <a:lnTo>
                        <a:pt x="61034" y="3620"/>
                      </a:lnTo>
                      <a:lnTo>
                        <a:pt x="60972" y="3662"/>
                      </a:lnTo>
                      <a:lnTo>
                        <a:pt x="61013" y="3746"/>
                      </a:lnTo>
                      <a:lnTo>
                        <a:pt x="60804" y="3830"/>
                      </a:lnTo>
                      <a:lnTo>
                        <a:pt x="60700" y="3913"/>
                      </a:lnTo>
                      <a:lnTo>
                        <a:pt x="60449" y="3934"/>
                      </a:lnTo>
                      <a:lnTo>
                        <a:pt x="60323" y="4081"/>
                      </a:lnTo>
                      <a:lnTo>
                        <a:pt x="60323" y="4290"/>
                      </a:lnTo>
                      <a:lnTo>
                        <a:pt x="60323" y="4562"/>
                      </a:lnTo>
                      <a:lnTo>
                        <a:pt x="60532" y="4855"/>
                      </a:lnTo>
                      <a:lnTo>
                        <a:pt x="60553" y="5022"/>
                      </a:lnTo>
                      <a:lnTo>
                        <a:pt x="60407" y="4813"/>
                      </a:lnTo>
                      <a:lnTo>
                        <a:pt x="60281" y="4688"/>
                      </a:lnTo>
                      <a:lnTo>
                        <a:pt x="60177" y="4708"/>
                      </a:lnTo>
                      <a:lnTo>
                        <a:pt x="60030" y="4625"/>
                      </a:lnTo>
                      <a:lnTo>
                        <a:pt x="60072" y="4729"/>
                      </a:lnTo>
                      <a:lnTo>
                        <a:pt x="60177" y="4792"/>
                      </a:lnTo>
                      <a:lnTo>
                        <a:pt x="60218" y="4980"/>
                      </a:lnTo>
                      <a:lnTo>
                        <a:pt x="60218" y="5022"/>
                      </a:lnTo>
                      <a:lnTo>
                        <a:pt x="60072" y="4813"/>
                      </a:lnTo>
                      <a:lnTo>
                        <a:pt x="59967" y="4813"/>
                      </a:lnTo>
                      <a:lnTo>
                        <a:pt x="59925" y="4604"/>
                      </a:lnTo>
                      <a:lnTo>
                        <a:pt x="59758" y="4415"/>
                      </a:lnTo>
                      <a:lnTo>
                        <a:pt x="59674" y="4269"/>
                      </a:lnTo>
                      <a:lnTo>
                        <a:pt x="59570" y="4269"/>
                      </a:lnTo>
                      <a:lnTo>
                        <a:pt x="59612" y="4457"/>
                      </a:lnTo>
                      <a:lnTo>
                        <a:pt x="59591" y="4562"/>
                      </a:lnTo>
                      <a:lnTo>
                        <a:pt x="59549" y="4415"/>
                      </a:lnTo>
                      <a:lnTo>
                        <a:pt x="59402" y="4353"/>
                      </a:lnTo>
                      <a:lnTo>
                        <a:pt x="59256" y="4374"/>
                      </a:lnTo>
                      <a:lnTo>
                        <a:pt x="59256" y="4457"/>
                      </a:lnTo>
                      <a:lnTo>
                        <a:pt x="59172" y="4374"/>
                      </a:lnTo>
                      <a:lnTo>
                        <a:pt x="59026" y="4374"/>
                      </a:lnTo>
                      <a:lnTo>
                        <a:pt x="58879" y="4520"/>
                      </a:lnTo>
                      <a:lnTo>
                        <a:pt x="58754" y="4562"/>
                      </a:lnTo>
                      <a:lnTo>
                        <a:pt x="58837" y="4415"/>
                      </a:lnTo>
                      <a:lnTo>
                        <a:pt x="58837" y="4311"/>
                      </a:lnTo>
                      <a:lnTo>
                        <a:pt x="58712" y="4081"/>
                      </a:lnTo>
                      <a:lnTo>
                        <a:pt x="58712" y="3934"/>
                      </a:lnTo>
                      <a:lnTo>
                        <a:pt x="58649" y="3871"/>
                      </a:lnTo>
                      <a:lnTo>
                        <a:pt x="58649" y="3767"/>
                      </a:lnTo>
                      <a:lnTo>
                        <a:pt x="58544" y="3558"/>
                      </a:lnTo>
                      <a:lnTo>
                        <a:pt x="58335" y="3327"/>
                      </a:lnTo>
                      <a:lnTo>
                        <a:pt x="58105" y="3202"/>
                      </a:lnTo>
                      <a:lnTo>
                        <a:pt x="57875" y="2930"/>
                      </a:lnTo>
                      <a:lnTo>
                        <a:pt x="57310" y="2742"/>
                      </a:lnTo>
                      <a:lnTo>
                        <a:pt x="57038" y="2742"/>
                      </a:lnTo>
                      <a:lnTo>
                        <a:pt x="56892" y="2783"/>
                      </a:lnTo>
                      <a:lnTo>
                        <a:pt x="56661" y="2930"/>
                      </a:lnTo>
                      <a:lnTo>
                        <a:pt x="56661" y="2993"/>
                      </a:lnTo>
                      <a:lnTo>
                        <a:pt x="56536" y="2951"/>
                      </a:lnTo>
                      <a:lnTo>
                        <a:pt x="56327" y="3035"/>
                      </a:lnTo>
                      <a:lnTo>
                        <a:pt x="55887" y="3244"/>
                      </a:lnTo>
                      <a:lnTo>
                        <a:pt x="55720" y="3265"/>
                      </a:lnTo>
                      <a:lnTo>
                        <a:pt x="55531" y="3453"/>
                      </a:lnTo>
                      <a:lnTo>
                        <a:pt x="55427" y="3516"/>
                      </a:lnTo>
                      <a:lnTo>
                        <a:pt x="55197" y="3683"/>
                      </a:lnTo>
                      <a:lnTo>
                        <a:pt x="55071" y="3746"/>
                      </a:lnTo>
                      <a:lnTo>
                        <a:pt x="54946" y="3871"/>
                      </a:lnTo>
                      <a:lnTo>
                        <a:pt x="54757" y="3934"/>
                      </a:lnTo>
                      <a:lnTo>
                        <a:pt x="54590" y="3871"/>
                      </a:lnTo>
                      <a:lnTo>
                        <a:pt x="54360" y="3934"/>
                      </a:lnTo>
                      <a:lnTo>
                        <a:pt x="54213" y="3997"/>
                      </a:lnTo>
                      <a:lnTo>
                        <a:pt x="54339" y="3871"/>
                      </a:lnTo>
                      <a:lnTo>
                        <a:pt x="54527" y="3767"/>
                      </a:lnTo>
                      <a:lnTo>
                        <a:pt x="54548" y="3662"/>
                      </a:lnTo>
                      <a:lnTo>
                        <a:pt x="54381" y="3474"/>
                      </a:lnTo>
                      <a:lnTo>
                        <a:pt x="54109" y="3411"/>
                      </a:lnTo>
                      <a:lnTo>
                        <a:pt x="53837" y="3223"/>
                      </a:lnTo>
                      <a:lnTo>
                        <a:pt x="53753" y="3160"/>
                      </a:lnTo>
                      <a:lnTo>
                        <a:pt x="53711" y="3223"/>
                      </a:lnTo>
                      <a:lnTo>
                        <a:pt x="53607" y="3453"/>
                      </a:lnTo>
                      <a:lnTo>
                        <a:pt x="53607" y="3579"/>
                      </a:lnTo>
                      <a:lnTo>
                        <a:pt x="53544" y="3516"/>
                      </a:lnTo>
                      <a:lnTo>
                        <a:pt x="53502" y="3537"/>
                      </a:lnTo>
                      <a:lnTo>
                        <a:pt x="53439" y="3662"/>
                      </a:lnTo>
                      <a:lnTo>
                        <a:pt x="53376" y="3725"/>
                      </a:lnTo>
                      <a:lnTo>
                        <a:pt x="53335" y="3662"/>
                      </a:lnTo>
                      <a:lnTo>
                        <a:pt x="53397" y="3516"/>
                      </a:lnTo>
                      <a:lnTo>
                        <a:pt x="53439" y="3432"/>
                      </a:lnTo>
                      <a:lnTo>
                        <a:pt x="53397" y="3265"/>
                      </a:lnTo>
                      <a:lnTo>
                        <a:pt x="53272" y="3202"/>
                      </a:lnTo>
                      <a:lnTo>
                        <a:pt x="53125" y="3327"/>
                      </a:lnTo>
                      <a:lnTo>
                        <a:pt x="53167" y="3411"/>
                      </a:lnTo>
                      <a:lnTo>
                        <a:pt x="53083" y="3537"/>
                      </a:lnTo>
                      <a:lnTo>
                        <a:pt x="53000" y="3453"/>
                      </a:lnTo>
                      <a:lnTo>
                        <a:pt x="52979" y="3307"/>
                      </a:lnTo>
                      <a:lnTo>
                        <a:pt x="52916" y="3160"/>
                      </a:lnTo>
                      <a:lnTo>
                        <a:pt x="52874" y="3014"/>
                      </a:lnTo>
                      <a:lnTo>
                        <a:pt x="52770" y="3118"/>
                      </a:lnTo>
                      <a:lnTo>
                        <a:pt x="52560" y="3139"/>
                      </a:lnTo>
                      <a:lnTo>
                        <a:pt x="52246" y="3223"/>
                      </a:lnTo>
                      <a:lnTo>
                        <a:pt x="52163" y="3202"/>
                      </a:lnTo>
                      <a:lnTo>
                        <a:pt x="52267" y="3118"/>
                      </a:lnTo>
                      <a:lnTo>
                        <a:pt x="52246" y="3014"/>
                      </a:lnTo>
                      <a:lnTo>
                        <a:pt x="52246" y="2909"/>
                      </a:lnTo>
                      <a:lnTo>
                        <a:pt x="52226" y="2783"/>
                      </a:lnTo>
                      <a:lnTo>
                        <a:pt x="52246" y="2763"/>
                      </a:lnTo>
                      <a:lnTo>
                        <a:pt x="52456" y="2909"/>
                      </a:lnTo>
                      <a:lnTo>
                        <a:pt x="52560" y="2825"/>
                      </a:lnTo>
                      <a:lnTo>
                        <a:pt x="52581" y="2700"/>
                      </a:lnTo>
                      <a:lnTo>
                        <a:pt x="52393" y="2428"/>
                      </a:lnTo>
                      <a:lnTo>
                        <a:pt x="52016" y="2302"/>
                      </a:lnTo>
                      <a:lnTo>
                        <a:pt x="51702" y="2281"/>
                      </a:lnTo>
                      <a:lnTo>
                        <a:pt x="51347" y="2365"/>
                      </a:lnTo>
                      <a:lnTo>
                        <a:pt x="51033" y="2407"/>
                      </a:lnTo>
                      <a:lnTo>
                        <a:pt x="50824" y="2574"/>
                      </a:lnTo>
                      <a:lnTo>
                        <a:pt x="50886" y="3139"/>
                      </a:lnTo>
                      <a:lnTo>
                        <a:pt x="50866" y="3307"/>
                      </a:lnTo>
                      <a:lnTo>
                        <a:pt x="50907" y="3411"/>
                      </a:lnTo>
                      <a:lnTo>
                        <a:pt x="50803" y="3579"/>
                      </a:lnTo>
                      <a:lnTo>
                        <a:pt x="50803" y="3746"/>
                      </a:lnTo>
                      <a:lnTo>
                        <a:pt x="50656" y="3851"/>
                      </a:lnTo>
                      <a:lnTo>
                        <a:pt x="50552" y="3851"/>
                      </a:lnTo>
                      <a:lnTo>
                        <a:pt x="50489" y="3788"/>
                      </a:lnTo>
                      <a:lnTo>
                        <a:pt x="50489" y="3725"/>
                      </a:lnTo>
                      <a:lnTo>
                        <a:pt x="50363" y="3620"/>
                      </a:lnTo>
                      <a:lnTo>
                        <a:pt x="50447" y="3537"/>
                      </a:lnTo>
                      <a:lnTo>
                        <a:pt x="50510" y="3558"/>
                      </a:lnTo>
                      <a:lnTo>
                        <a:pt x="50594" y="3369"/>
                      </a:lnTo>
                      <a:lnTo>
                        <a:pt x="50552" y="3139"/>
                      </a:lnTo>
                      <a:lnTo>
                        <a:pt x="50405" y="3097"/>
                      </a:lnTo>
                      <a:lnTo>
                        <a:pt x="50342" y="2888"/>
                      </a:lnTo>
                      <a:lnTo>
                        <a:pt x="50405" y="2909"/>
                      </a:lnTo>
                      <a:lnTo>
                        <a:pt x="50510" y="2804"/>
                      </a:lnTo>
                      <a:lnTo>
                        <a:pt x="50510" y="2930"/>
                      </a:lnTo>
                      <a:lnTo>
                        <a:pt x="50614" y="3035"/>
                      </a:lnTo>
                      <a:lnTo>
                        <a:pt x="50698" y="3223"/>
                      </a:lnTo>
                      <a:lnTo>
                        <a:pt x="50719" y="3160"/>
                      </a:lnTo>
                      <a:lnTo>
                        <a:pt x="50698" y="2888"/>
                      </a:lnTo>
                      <a:lnTo>
                        <a:pt x="50656" y="2679"/>
                      </a:lnTo>
                      <a:lnTo>
                        <a:pt x="50259" y="2825"/>
                      </a:lnTo>
                      <a:lnTo>
                        <a:pt x="49945" y="3035"/>
                      </a:lnTo>
                      <a:lnTo>
                        <a:pt x="49945" y="3160"/>
                      </a:lnTo>
                      <a:lnTo>
                        <a:pt x="49757" y="3307"/>
                      </a:lnTo>
                      <a:lnTo>
                        <a:pt x="49652" y="3223"/>
                      </a:lnTo>
                      <a:lnTo>
                        <a:pt x="49673" y="3139"/>
                      </a:lnTo>
                      <a:lnTo>
                        <a:pt x="49777" y="3118"/>
                      </a:lnTo>
                      <a:lnTo>
                        <a:pt x="49673" y="2993"/>
                      </a:lnTo>
                      <a:lnTo>
                        <a:pt x="49757" y="2742"/>
                      </a:lnTo>
                      <a:lnTo>
                        <a:pt x="49882" y="2804"/>
                      </a:lnTo>
                      <a:lnTo>
                        <a:pt x="49945" y="2783"/>
                      </a:lnTo>
                      <a:lnTo>
                        <a:pt x="50070" y="2825"/>
                      </a:lnTo>
                      <a:lnTo>
                        <a:pt x="50468" y="2637"/>
                      </a:lnTo>
                      <a:lnTo>
                        <a:pt x="50614" y="2595"/>
                      </a:lnTo>
                      <a:lnTo>
                        <a:pt x="50342" y="2595"/>
                      </a:lnTo>
                      <a:lnTo>
                        <a:pt x="50175" y="2616"/>
                      </a:lnTo>
                      <a:lnTo>
                        <a:pt x="49945" y="2595"/>
                      </a:lnTo>
                      <a:lnTo>
                        <a:pt x="49443" y="2595"/>
                      </a:lnTo>
                      <a:lnTo>
                        <a:pt x="49338" y="2637"/>
                      </a:lnTo>
                      <a:lnTo>
                        <a:pt x="48669" y="2700"/>
                      </a:lnTo>
                      <a:lnTo>
                        <a:pt x="48271" y="2700"/>
                      </a:lnTo>
                      <a:lnTo>
                        <a:pt x="48041" y="2742"/>
                      </a:lnTo>
                      <a:lnTo>
                        <a:pt x="47769" y="2637"/>
                      </a:lnTo>
                      <a:lnTo>
                        <a:pt x="47539" y="2679"/>
                      </a:lnTo>
                      <a:lnTo>
                        <a:pt x="47371" y="2742"/>
                      </a:lnTo>
                      <a:lnTo>
                        <a:pt x="47518" y="2909"/>
                      </a:lnTo>
                      <a:lnTo>
                        <a:pt x="47685" y="2909"/>
                      </a:lnTo>
                      <a:lnTo>
                        <a:pt x="47790" y="2951"/>
                      </a:lnTo>
                      <a:lnTo>
                        <a:pt x="47894" y="2930"/>
                      </a:lnTo>
                      <a:lnTo>
                        <a:pt x="48041" y="3055"/>
                      </a:lnTo>
                      <a:lnTo>
                        <a:pt x="48041" y="3139"/>
                      </a:lnTo>
                      <a:lnTo>
                        <a:pt x="47832" y="3327"/>
                      </a:lnTo>
                      <a:lnTo>
                        <a:pt x="47685" y="3307"/>
                      </a:lnTo>
                      <a:lnTo>
                        <a:pt x="47518" y="3369"/>
                      </a:lnTo>
                      <a:lnTo>
                        <a:pt x="47476" y="3537"/>
                      </a:lnTo>
                      <a:lnTo>
                        <a:pt x="47434" y="3641"/>
                      </a:lnTo>
                      <a:lnTo>
                        <a:pt x="47560" y="3871"/>
                      </a:lnTo>
                      <a:lnTo>
                        <a:pt x="47769" y="3934"/>
                      </a:lnTo>
                      <a:lnTo>
                        <a:pt x="47790" y="3788"/>
                      </a:lnTo>
                      <a:lnTo>
                        <a:pt x="47936" y="3662"/>
                      </a:lnTo>
                      <a:lnTo>
                        <a:pt x="48145" y="3579"/>
                      </a:lnTo>
                      <a:lnTo>
                        <a:pt x="48104" y="3788"/>
                      </a:lnTo>
                      <a:lnTo>
                        <a:pt x="47894" y="3788"/>
                      </a:lnTo>
                      <a:lnTo>
                        <a:pt x="47999" y="3934"/>
                      </a:lnTo>
                      <a:lnTo>
                        <a:pt x="47978" y="3955"/>
                      </a:lnTo>
                      <a:lnTo>
                        <a:pt x="48041" y="4060"/>
                      </a:lnTo>
                      <a:lnTo>
                        <a:pt x="47894" y="4143"/>
                      </a:lnTo>
                      <a:lnTo>
                        <a:pt x="48041" y="4164"/>
                      </a:lnTo>
                      <a:lnTo>
                        <a:pt x="48166" y="4102"/>
                      </a:lnTo>
                      <a:lnTo>
                        <a:pt x="48208" y="4206"/>
                      </a:lnTo>
                      <a:lnTo>
                        <a:pt x="48187" y="4353"/>
                      </a:lnTo>
                      <a:lnTo>
                        <a:pt x="48313" y="4478"/>
                      </a:lnTo>
                      <a:lnTo>
                        <a:pt x="48459" y="4499"/>
                      </a:lnTo>
                      <a:lnTo>
                        <a:pt x="48627" y="4708"/>
                      </a:lnTo>
                      <a:lnTo>
                        <a:pt x="48606" y="4813"/>
                      </a:lnTo>
                      <a:lnTo>
                        <a:pt x="48522" y="4771"/>
                      </a:lnTo>
                      <a:lnTo>
                        <a:pt x="48397" y="4813"/>
                      </a:lnTo>
                      <a:lnTo>
                        <a:pt x="48459" y="4939"/>
                      </a:lnTo>
                      <a:lnTo>
                        <a:pt x="48376" y="5001"/>
                      </a:lnTo>
                      <a:lnTo>
                        <a:pt x="48313" y="4939"/>
                      </a:lnTo>
                      <a:lnTo>
                        <a:pt x="48250" y="4980"/>
                      </a:lnTo>
                      <a:lnTo>
                        <a:pt x="48187" y="4834"/>
                      </a:lnTo>
                      <a:lnTo>
                        <a:pt x="47999" y="4708"/>
                      </a:lnTo>
                      <a:lnTo>
                        <a:pt x="47936" y="4729"/>
                      </a:lnTo>
                      <a:lnTo>
                        <a:pt x="47978" y="4813"/>
                      </a:lnTo>
                      <a:lnTo>
                        <a:pt x="47873" y="4897"/>
                      </a:lnTo>
                      <a:lnTo>
                        <a:pt x="47790" y="4834"/>
                      </a:lnTo>
                      <a:lnTo>
                        <a:pt x="47727" y="4897"/>
                      </a:lnTo>
                      <a:lnTo>
                        <a:pt x="47769" y="5022"/>
                      </a:lnTo>
                      <a:lnTo>
                        <a:pt x="47790" y="5211"/>
                      </a:lnTo>
                      <a:lnTo>
                        <a:pt x="47936" y="5232"/>
                      </a:lnTo>
                      <a:lnTo>
                        <a:pt x="48083" y="5148"/>
                      </a:lnTo>
                      <a:lnTo>
                        <a:pt x="48187" y="5252"/>
                      </a:lnTo>
                      <a:lnTo>
                        <a:pt x="48104" y="5336"/>
                      </a:lnTo>
                      <a:lnTo>
                        <a:pt x="48250" y="5399"/>
                      </a:lnTo>
                      <a:lnTo>
                        <a:pt x="48145" y="5462"/>
                      </a:lnTo>
                      <a:lnTo>
                        <a:pt x="47978" y="5420"/>
                      </a:lnTo>
                      <a:lnTo>
                        <a:pt x="47978" y="5462"/>
                      </a:lnTo>
                      <a:lnTo>
                        <a:pt x="48145" y="5566"/>
                      </a:lnTo>
                      <a:lnTo>
                        <a:pt x="47873" y="5566"/>
                      </a:lnTo>
                      <a:lnTo>
                        <a:pt x="47832" y="5462"/>
                      </a:lnTo>
                      <a:lnTo>
                        <a:pt x="47643" y="5462"/>
                      </a:lnTo>
                      <a:lnTo>
                        <a:pt x="47560" y="5336"/>
                      </a:lnTo>
                      <a:lnTo>
                        <a:pt x="47434" y="5315"/>
                      </a:lnTo>
                      <a:lnTo>
                        <a:pt x="47308" y="5190"/>
                      </a:lnTo>
                      <a:lnTo>
                        <a:pt x="47120" y="5190"/>
                      </a:lnTo>
                      <a:lnTo>
                        <a:pt x="46995" y="5106"/>
                      </a:lnTo>
                      <a:lnTo>
                        <a:pt x="46890" y="5127"/>
                      </a:lnTo>
                      <a:lnTo>
                        <a:pt x="46827" y="5106"/>
                      </a:lnTo>
                      <a:lnTo>
                        <a:pt x="46430" y="5252"/>
                      </a:lnTo>
                      <a:lnTo>
                        <a:pt x="46409" y="5357"/>
                      </a:lnTo>
                      <a:lnTo>
                        <a:pt x="46367" y="5420"/>
                      </a:lnTo>
                      <a:lnTo>
                        <a:pt x="46430" y="5504"/>
                      </a:lnTo>
                      <a:lnTo>
                        <a:pt x="46409" y="5566"/>
                      </a:lnTo>
                      <a:lnTo>
                        <a:pt x="46492" y="5713"/>
                      </a:lnTo>
                      <a:lnTo>
                        <a:pt x="46472" y="5734"/>
                      </a:lnTo>
                      <a:lnTo>
                        <a:pt x="46367" y="5629"/>
                      </a:lnTo>
                      <a:lnTo>
                        <a:pt x="46283" y="5671"/>
                      </a:lnTo>
                      <a:lnTo>
                        <a:pt x="46179" y="5629"/>
                      </a:lnTo>
                      <a:lnTo>
                        <a:pt x="45739" y="5671"/>
                      </a:lnTo>
                      <a:lnTo>
                        <a:pt x="45530" y="5650"/>
                      </a:lnTo>
                      <a:lnTo>
                        <a:pt x="45384" y="5524"/>
                      </a:lnTo>
                      <a:lnTo>
                        <a:pt x="45258" y="5504"/>
                      </a:lnTo>
                      <a:lnTo>
                        <a:pt x="45132" y="5357"/>
                      </a:lnTo>
                      <a:lnTo>
                        <a:pt x="45049" y="5211"/>
                      </a:lnTo>
                      <a:lnTo>
                        <a:pt x="44944" y="5148"/>
                      </a:lnTo>
                      <a:lnTo>
                        <a:pt x="44944" y="5232"/>
                      </a:lnTo>
                      <a:lnTo>
                        <a:pt x="45028" y="5420"/>
                      </a:lnTo>
                      <a:lnTo>
                        <a:pt x="45049" y="5734"/>
                      </a:lnTo>
                      <a:lnTo>
                        <a:pt x="45216" y="6068"/>
                      </a:lnTo>
                      <a:lnTo>
                        <a:pt x="45342" y="6340"/>
                      </a:lnTo>
                      <a:lnTo>
                        <a:pt x="45446" y="6926"/>
                      </a:lnTo>
                      <a:lnTo>
                        <a:pt x="45425" y="7073"/>
                      </a:lnTo>
                      <a:lnTo>
                        <a:pt x="45342" y="7073"/>
                      </a:lnTo>
                      <a:lnTo>
                        <a:pt x="45258" y="6968"/>
                      </a:lnTo>
                      <a:lnTo>
                        <a:pt x="45237" y="6864"/>
                      </a:lnTo>
                      <a:lnTo>
                        <a:pt x="45132" y="6759"/>
                      </a:lnTo>
                      <a:lnTo>
                        <a:pt x="45070" y="6801"/>
                      </a:lnTo>
                      <a:lnTo>
                        <a:pt x="45132" y="6884"/>
                      </a:lnTo>
                      <a:lnTo>
                        <a:pt x="45112" y="6968"/>
                      </a:lnTo>
                      <a:lnTo>
                        <a:pt x="44923" y="6905"/>
                      </a:lnTo>
                      <a:lnTo>
                        <a:pt x="44756" y="6717"/>
                      </a:lnTo>
                      <a:lnTo>
                        <a:pt x="44505" y="6696"/>
                      </a:lnTo>
                      <a:lnTo>
                        <a:pt x="44379" y="6550"/>
                      </a:lnTo>
                      <a:lnTo>
                        <a:pt x="44275" y="6508"/>
                      </a:lnTo>
                      <a:lnTo>
                        <a:pt x="43898" y="6173"/>
                      </a:lnTo>
                      <a:lnTo>
                        <a:pt x="43877" y="6173"/>
                      </a:lnTo>
                      <a:lnTo>
                        <a:pt x="43793" y="6236"/>
                      </a:lnTo>
                      <a:lnTo>
                        <a:pt x="43689" y="6236"/>
                      </a:lnTo>
                      <a:lnTo>
                        <a:pt x="43647" y="6152"/>
                      </a:lnTo>
                      <a:lnTo>
                        <a:pt x="43877" y="5943"/>
                      </a:lnTo>
                      <a:lnTo>
                        <a:pt x="43982" y="5943"/>
                      </a:lnTo>
                      <a:lnTo>
                        <a:pt x="43898" y="5880"/>
                      </a:lnTo>
                      <a:lnTo>
                        <a:pt x="43772" y="5817"/>
                      </a:lnTo>
                      <a:lnTo>
                        <a:pt x="43647" y="5671"/>
                      </a:lnTo>
                      <a:lnTo>
                        <a:pt x="43626" y="5671"/>
                      </a:lnTo>
                      <a:lnTo>
                        <a:pt x="43647" y="5755"/>
                      </a:lnTo>
                      <a:lnTo>
                        <a:pt x="43751" y="5859"/>
                      </a:lnTo>
                      <a:lnTo>
                        <a:pt x="43751" y="5964"/>
                      </a:lnTo>
                      <a:lnTo>
                        <a:pt x="43626" y="6048"/>
                      </a:lnTo>
                      <a:lnTo>
                        <a:pt x="43417" y="5985"/>
                      </a:lnTo>
                      <a:lnTo>
                        <a:pt x="43207" y="5838"/>
                      </a:lnTo>
                      <a:lnTo>
                        <a:pt x="43145" y="5755"/>
                      </a:lnTo>
                      <a:lnTo>
                        <a:pt x="42935" y="5734"/>
                      </a:lnTo>
                      <a:lnTo>
                        <a:pt x="42894" y="5608"/>
                      </a:lnTo>
                      <a:lnTo>
                        <a:pt x="42789" y="5545"/>
                      </a:lnTo>
                      <a:lnTo>
                        <a:pt x="43040" y="5545"/>
                      </a:lnTo>
                      <a:lnTo>
                        <a:pt x="43270" y="5608"/>
                      </a:lnTo>
                      <a:lnTo>
                        <a:pt x="43375" y="5671"/>
                      </a:lnTo>
                      <a:lnTo>
                        <a:pt x="43521" y="5629"/>
                      </a:lnTo>
                      <a:lnTo>
                        <a:pt x="43626" y="5441"/>
                      </a:lnTo>
                      <a:lnTo>
                        <a:pt x="43626" y="5378"/>
                      </a:lnTo>
                      <a:lnTo>
                        <a:pt x="43542" y="5420"/>
                      </a:lnTo>
                      <a:lnTo>
                        <a:pt x="43521" y="5336"/>
                      </a:lnTo>
                      <a:lnTo>
                        <a:pt x="43417" y="5357"/>
                      </a:lnTo>
                      <a:lnTo>
                        <a:pt x="43459" y="5190"/>
                      </a:lnTo>
                      <a:lnTo>
                        <a:pt x="43333" y="5043"/>
                      </a:lnTo>
                      <a:lnTo>
                        <a:pt x="43249" y="5106"/>
                      </a:lnTo>
                      <a:lnTo>
                        <a:pt x="43228" y="5001"/>
                      </a:lnTo>
                      <a:lnTo>
                        <a:pt x="43145" y="4980"/>
                      </a:lnTo>
                      <a:lnTo>
                        <a:pt x="43061" y="5022"/>
                      </a:lnTo>
                      <a:lnTo>
                        <a:pt x="43019" y="5085"/>
                      </a:lnTo>
                      <a:lnTo>
                        <a:pt x="42831" y="5043"/>
                      </a:lnTo>
                      <a:lnTo>
                        <a:pt x="42810" y="4897"/>
                      </a:lnTo>
                      <a:lnTo>
                        <a:pt x="43019" y="4708"/>
                      </a:lnTo>
                      <a:lnTo>
                        <a:pt x="42998" y="4625"/>
                      </a:lnTo>
                      <a:lnTo>
                        <a:pt x="42894" y="4625"/>
                      </a:lnTo>
                      <a:lnTo>
                        <a:pt x="42726" y="4792"/>
                      </a:lnTo>
                      <a:lnTo>
                        <a:pt x="42705" y="4667"/>
                      </a:lnTo>
                      <a:lnTo>
                        <a:pt x="42768" y="4562"/>
                      </a:lnTo>
                      <a:lnTo>
                        <a:pt x="42726" y="4415"/>
                      </a:lnTo>
                      <a:lnTo>
                        <a:pt x="42663" y="4457"/>
                      </a:lnTo>
                      <a:lnTo>
                        <a:pt x="42622" y="4499"/>
                      </a:lnTo>
                      <a:lnTo>
                        <a:pt x="42601" y="4395"/>
                      </a:lnTo>
                      <a:lnTo>
                        <a:pt x="42496" y="4395"/>
                      </a:lnTo>
                      <a:lnTo>
                        <a:pt x="42454" y="4353"/>
                      </a:lnTo>
                      <a:lnTo>
                        <a:pt x="42391" y="4269"/>
                      </a:lnTo>
                      <a:lnTo>
                        <a:pt x="42433" y="4102"/>
                      </a:lnTo>
                      <a:lnTo>
                        <a:pt x="42391" y="4060"/>
                      </a:lnTo>
                      <a:lnTo>
                        <a:pt x="42308" y="4102"/>
                      </a:lnTo>
                      <a:lnTo>
                        <a:pt x="42224" y="4248"/>
                      </a:lnTo>
                      <a:lnTo>
                        <a:pt x="42203" y="4039"/>
                      </a:lnTo>
                      <a:lnTo>
                        <a:pt x="42099" y="3955"/>
                      </a:lnTo>
                      <a:lnTo>
                        <a:pt x="41994" y="4039"/>
                      </a:lnTo>
                      <a:lnTo>
                        <a:pt x="41910" y="4039"/>
                      </a:lnTo>
                      <a:lnTo>
                        <a:pt x="41868" y="3871"/>
                      </a:lnTo>
                      <a:lnTo>
                        <a:pt x="41764" y="3976"/>
                      </a:lnTo>
                      <a:lnTo>
                        <a:pt x="41701" y="3976"/>
                      </a:lnTo>
                      <a:lnTo>
                        <a:pt x="41680" y="4060"/>
                      </a:lnTo>
                      <a:lnTo>
                        <a:pt x="41659" y="3892"/>
                      </a:lnTo>
                      <a:lnTo>
                        <a:pt x="41659" y="3830"/>
                      </a:lnTo>
                      <a:lnTo>
                        <a:pt x="41492" y="3830"/>
                      </a:lnTo>
                      <a:lnTo>
                        <a:pt x="41408" y="3851"/>
                      </a:lnTo>
                      <a:lnTo>
                        <a:pt x="41366" y="3788"/>
                      </a:lnTo>
                      <a:lnTo>
                        <a:pt x="41199" y="3851"/>
                      </a:lnTo>
                      <a:lnTo>
                        <a:pt x="41094" y="3851"/>
                      </a:lnTo>
                      <a:lnTo>
                        <a:pt x="41073" y="3892"/>
                      </a:lnTo>
                      <a:lnTo>
                        <a:pt x="41136" y="3955"/>
                      </a:lnTo>
                      <a:lnTo>
                        <a:pt x="41178" y="4081"/>
                      </a:lnTo>
                      <a:lnTo>
                        <a:pt x="41115" y="4060"/>
                      </a:lnTo>
                      <a:lnTo>
                        <a:pt x="41052" y="4081"/>
                      </a:lnTo>
                      <a:lnTo>
                        <a:pt x="41052" y="4164"/>
                      </a:lnTo>
                      <a:lnTo>
                        <a:pt x="41031" y="4143"/>
                      </a:lnTo>
                      <a:lnTo>
                        <a:pt x="40885" y="4164"/>
                      </a:lnTo>
                      <a:lnTo>
                        <a:pt x="40843" y="4143"/>
                      </a:lnTo>
                      <a:lnTo>
                        <a:pt x="40885" y="4039"/>
                      </a:lnTo>
                      <a:lnTo>
                        <a:pt x="40969" y="3976"/>
                      </a:lnTo>
                      <a:lnTo>
                        <a:pt x="40927" y="3871"/>
                      </a:lnTo>
                      <a:lnTo>
                        <a:pt x="40822" y="3851"/>
                      </a:lnTo>
                      <a:lnTo>
                        <a:pt x="40822" y="3955"/>
                      </a:lnTo>
                      <a:lnTo>
                        <a:pt x="40738" y="3997"/>
                      </a:lnTo>
                      <a:lnTo>
                        <a:pt x="40655" y="3892"/>
                      </a:lnTo>
                      <a:lnTo>
                        <a:pt x="40550" y="3871"/>
                      </a:lnTo>
                      <a:lnTo>
                        <a:pt x="40446" y="3767"/>
                      </a:lnTo>
                      <a:lnTo>
                        <a:pt x="40425" y="3851"/>
                      </a:lnTo>
                      <a:lnTo>
                        <a:pt x="40341" y="3871"/>
                      </a:lnTo>
                      <a:lnTo>
                        <a:pt x="40194" y="3871"/>
                      </a:lnTo>
                      <a:lnTo>
                        <a:pt x="40132" y="3788"/>
                      </a:lnTo>
                      <a:lnTo>
                        <a:pt x="40111" y="3892"/>
                      </a:lnTo>
                      <a:lnTo>
                        <a:pt x="40027" y="3955"/>
                      </a:lnTo>
                      <a:lnTo>
                        <a:pt x="39902" y="3851"/>
                      </a:lnTo>
                      <a:lnTo>
                        <a:pt x="39818" y="3851"/>
                      </a:lnTo>
                      <a:lnTo>
                        <a:pt x="39860" y="3955"/>
                      </a:lnTo>
                      <a:lnTo>
                        <a:pt x="39881" y="3997"/>
                      </a:lnTo>
                      <a:lnTo>
                        <a:pt x="39755" y="4102"/>
                      </a:lnTo>
                      <a:lnTo>
                        <a:pt x="39692" y="4081"/>
                      </a:lnTo>
                      <a:lnTo>
                        <a:pt x="39671" y="3997"/>
                      </a:lnTo>
                      <a:lnTo>
                        <a:pt x="39609" y="4102"/>
                      </a:lnTo>
                      <a:lnTo>
                        <a:pt x="39630" y="4269"/>
                      </a:lnTo>
                      <a:lnTo>
                        <a:pt x="39713" y="4353"/>
                      </a:lnTo>
                      <a:lnTo>
                        <a:pt x="39734" y="4457"/>
                      </a:lnTo>
                      <a:lnTo>
                        <a:pt x="39797" y="4478"/>
                      </a:lnTo>
                      <a:lnTo>
                        <a:pt x="39818" y="4625"/>
                      </a:lnTo>
                      <a:lnTo>
                        <a:pt x="39964" y="4667"/>
                      </a:lnTo>
                      <a:lnTo>
                        <a:pt x="40006" y="4729"/>
                      </a:lnTo>
                      <a:lnTo>
                        <a:pt x="40006" y="4834"/>
                      </a:lnTo>
                      <a:lnTo>
                        <a:pt x="40111" y="4918"/>
                      </a:lnTo>
                      <a:lnTo>
                        <a:pt x="40132" y="5001"/>
                      </a:lnTo>
                      <a:lnTo>
                        <a:pt x="40069" y="5106"/>
                      </a:lnTo>
                      <a:lnTo>
                        <a:pt x="40006" y="5085"/>
                      </a:lnTo>
                      <a:lnTo>
                        <a:pt x="39985" y="5001"/>
                      </a:lnTo>
                      <a:lnTo>
                        <a:pt x="39818" y="5043"/>
                      </a:lnTo>
                      <a:lnTo>
                        <a:pt x="39713" y="5022"/>
                      </a:lnTo>
                      <a:lnTo>
                        <a:pt x="39609" y="5043"/>
                      </a:lnTo>
                      <a:lnTo>
                        <a:pt x="39671" y="5127"/>
                      </a:lnTo>
                      <a:lnTo>
                        <a:pt x="39588" y="5232"/>
                      </a:lnTo>
                      <a:lnTo>
                        <a:pt x="39462" y="5232"/>
                      </a:lnTo>
                      <a:lnTo>
                        <a:pt x="39378" y="5211"/>
                      </a:lnTo>
                      <a:lnTo>
                        <a:pt x="39127" y="5336"/>
                      </a:lnTo>
                      <a:lnTo>
                        <a:pt x="38751" y="5399"/>
                      </a:lnTo>
                      <a:lnTo>
                        <a:pt x="38625" y="5336"/>
                      </a:lnTo>
                      <a:lnTo>
                        <a:pt x="38437" y="5336"/>
                      </a:lnTo>
                      <a:lnTo>
                        <a:pt x="38416" y="5357"/>
                      </a:lnTo>
                      <a:lnTo>
                        <a:pt x="38311" y="5336"/>
                      </a:lnTo>
                      <a:lnTo>
                        <a:pt x="37788" y="5315"/>
                      </a:lnTo>
                      <a:lnTo>
                        <a:pt x="37621" y="5190"/>
                      </a:lnTo>
                      <a:lnTo>
                        <a:pt x="37579" y="4980"/>
                      </a:lnTo>
                      <a:lnTo>
                        <a:pt x="37663" y="4834"/>
                      </a:lnTo>
                      <a:lnTo>
                        <a:pt x="37705" y="4813"/>
                      </a:lnTo>
                      <a:lnTo>
                        <a:pt x="37705" y="4729"/>
                      </a:lnTo>
                      <a:lnTo>
                        <a:pt x="37558" y="4688"/>
                      </a:lnTo>
                      <a:lnTo>
                        <a:pt x="37370" y="4688"/>
                      </a:lnTo>
                      <a:lnTo>
                        <a:pt x="37035" y="4834"/>
                      </a:lnTo>
                      <a:lnTo>
                        <a:pt x="36554" y="4876"/>
                      </a:lnTo>
                      <a:lnTo>
                        <a:pt x="36156" y="4980"/>
                      </a:lnTo>
                      <a:lnTo>
                        <a:pt x="35926" y="5022"/>
                      </a:lnTo>
                      <a:lnTo>
                        <a:pt x="35884" y="5106"/>
                      </a:lnTo>
                      <a:lnTo>
                        <a:pt x="35801" y="5106"/>
                      </a:lnTo>
                      <a:lnTo>
                        <a:pt x="35738" y="5190"/>
                      </a:lnTo>
                      <a:lnTo>
                        <a:pt x="35612" y="5252"/>
                      </a:lnTo>
                      <a:lnTo>
                        <a:pt x="35466" y="5399"/>
                      </a:lnTo>
                      <a:lnTo>
                        <a:pt x="35529" y="5545"/>
                      </a:lnTo>
                      <a:lnTo>
                        <a:pt x="35612" y="5566"/>
                      </a:lnTo>
                      <a:lnTo>
                        <a:pt x="35717" y="5524"/>
                      </a:lnTo>
                      <a:lnTo>
                        <a:pt x="35780" y="5545"/>
                      </a:lnTo>
                      <a:lnTo>
                        <a:pt x="35717" y="5629"/>
                      </a:lnTo>
                      <a:lnTo>
                        <a:pt x="35654" y="5650"/>
                      </a:lnTo>
                      <a:lnTo>
                        <a:pt x="35549" y="5755"/>
                      </a:lnTo>
                      <a:lnTo>
                        <a:pt x="35549" y="5817"/>
                      </a:lnTo>
                      <a:lnTo>
                        <a:pt x="35508" y="5755"/>
                      </a:lnTo>
                      <a:lnTo>
                        <a:pt x="35487" y="5545"/>
                      </a:lnTo>
                      <a:lnTo>
                        <a:pt x="35319" y="5420"/>
                      </a:lnTo>
                      <a:lnTo>
                        <a:pt x="35298" y="5336"/>
                      </a:lnTo>
                      <a:lnTo>
                        <a:pt x="35319" y="5252"/>
                      </a:lnTo>
                      <a:lnTo>
                        <a:pt x="35194" y="5148"/>
                      </a:lnTo>
                      <a:lnTo>
                        <a:pt x="35110" y="5148"/>
                      </a:lnTo>
                      <a:lnTo>
                        <a:pt x="34880" y="4939"/>
                      </a:lnTo>
                      <a:lnTo>
                        <a:pt x="34817" y="4939"/>
                      </a:lnTo>
                      <a:lnTo>
                        <a:pt x="34817" y="5022"/>
                      </a:lnTo>
                      <a:lnTo>
                        <a:pt x="35005" y="5232"/>
                      </a:lnTo>
                      <a:lnTo>
                        <a:pt x="35026" y="5357"/>
                      </a:lnTo>
                      <a:lnTo>
                        <a:pt x="34922" y="5462"/>
                      </a:lnTo>
                      <a:lnTo>
                        <a:pt x="34733" y="5504"/>
                      </a:lnTo>
                      <a:lnTo>
                        <a:pt x="34650" y="5545"/>
                      </a:lnTo>
                      <a:lnTo>
                        <a:pt x="34482" y="5545"/>
                      </a:lnTo>
                      <a:lnTo>
                        <a:pt x="34168" y="5294"/>
                      </a:lnTo>
                      <a:lnTo>
                        <a:pt x="34168" y="5190"/>
                      </a:lnTo>
                      <a:lnTo>
                        <a:pt x="34231" y="5106"/>
                      </a:lnTo>
                      <a:lnTo>
                        <a:pt x="34210" y="5022"/>
                      </a:lnTo>
                      <a:lnTo>
                        <a:pt x="34043" y="5085"/>
                      </a:lnTo>
                      <a:lnTo>
                        <a:pt x="34043" y="5211"/>
                      </a:lnTo>
                      <a:lnTo>
                        <a:pt x="33959" y="5294"/>
                      </a:lnTo>
                      <a:lnTo>
                        <a:pt x="33750" y="5148"/>
                      </a:lnTo>
                      <a:lnTo>
                        <a:pt x="33604" y="5148"/>
                      </a:lnTo>
                      <a:lnTo>
                        <a:pt x="33499" y="5252"/>
                      </a:lnTo>
                      <a:lnTo>
                        <a:pt x="33520" y="5441"/>
                      </a:lnTo>
                      <a:lnTo>
                        <a:pt x="33436" y="5566"/>
                      </a:lnTo>
                      <a:lnTo>
                        <a:pt x="33520" y="5734"/>
                      </a:lnTo>
                      <a:lnTo>
                        <a:pt x="33645" y="5776"/>
                      </a:lnTo>
                      <a:lnTo>
                        <a:pt x="33813" y="5650"/>
                      </a:lnTo>
                      <a:lnTo>
                        <a:pt x="33834" y="5566"/>
                      </a:lnTo>
                      <a:lnTo>
                        <a:pt x="34043" y="5441"/>
                      </a:lnTo>
                      <a:lnTo>
                        <a:pt x="34106" y="5524"/>
                      </a:lnTo>
                      <a:lnTo>
                        <a:pt x="34064" y="5650"/>
                      </a:lnTo>
                      <a:lnTo>
                        <a:pt x="33855" y="5817"/>
                      </a:lnTo>
                      <a:lnTo>
                        <a:pt x="33938" y="5880"/>
                      </a:lnTo>
                      <a:lnTo>
                        <a:pt x="33855" y="6027"/>
                      </a:lnTo>
                      <a:lnTo>
                        <a:pt x="33729" y="6068"/>
                      </a:lnTo>
                      <a:lnTo>
                        <a:pt x="33604" y="5985"/>
                      </a:lnTo>
                      <a:lnTo>
                        <a:pt x="33604" y="6048"/>
                      </a:lnTo>
                      <a:lnTo>
                        <a:pt x="33645" y="6173"/>
                      </a:lnTo>
                      <a:lnTo>
                        <a:pt x="33583" y="6299"/>
                      </a:lnTo>
                      <a:lnTo>
                        <a:pt x="33394" y="6445"/>
                      </a:lnTo>
                      <a:lnTo>
                        <a:pt x="33436" y="6550"/>
                      </a:lnTo>
                      <a:lnTo>
                        <a:pt x="33394" y="6592"/>
                      </a:lnTo>
                      <a:lnTo>
                        <a:pt x="33311" y="6592"/>
                      </a:lnTo>
                      <a:lnTo>
                        <a:pt x="33164" y="6759"/>
                      </a:lnTo>
                      <a:lnTo>
                        <a:pt x="32955" y="6780"/>
                      </a:lnTo>
                      <a:lnTo>
                        <a:pt x="32746" y="6801"/>
                      </a:lnTo>
                      <a:lnTo>
                        <a:pt x="32683" y="6926"/>
                      </a:lnTo>
                      <a:lnTo>
                        <a:pt x="32746" y="7094"/>
                      </a:lnTo>
                      <a:lnTo>
                        <a:pt x="32913" y="7303"/>
                      </a:lnTo>
                      <a:lnTo>
                        <a:pt x="32997" y="7324"/>
                      </a:lnTo>
                      <a:lnTo>
                        <a:pt x="32913" y="7345"/>
                      </a:lnTo>
                      <a:lnTo>
                        <a:pt x="32767" y="7345"/>
                      </a:lnTo>
                      <a:lnTo>
                        <a:pt x="32746" y="7429"/>
                      </a:lnTo>
                      <a:lnTo>
                        <a:pt x="32767" y="7491"/>
                      </a:lnTo>
                      <a:lnTo>
                        <a:pt x="32704" y="7596"/>
                      </a:lnTo>
                      <a:lnTo>
                        <a:pt x="32599" y="7701"/>
                      </a:lnTo>
                      <a:lnTo>
                        <a:pt x="32495" y="7701"/>
                      </a:lnTo>
                      <a:lnTo>
                        <a:pt x="32474" y="7763"/>
                      </a:lnTo>
                      <a:lnTo>
                        <a:pt x="32495" y="7659"/>
                      </a:lnTo>
                      <a:lnTo>
                        <a:pt x="32599" y="7596"/>
                      </a:lnTo>
                      <a:lnTo>
                        <a:pt x="32683" y="7282"/>
                      </a:lnTo>
                      <a:lnTo>
                        <a:pt x="32599" y="7219"/>
                      </a:lnTo>
                      <a:lnTo>
                        <a:pt x="32599" y="7115"/>
                      </a:lnTo>
                      <a:lnTo>
                        <a:pt x="32662" y="7073"/>
                      </a:lnTo>
                      <a:lnTo>
                        <a:pt x="32662" y="6926"/>
                      </a:lnTo>
                      <a:lnTo>
                        <a:pt x="32599" y="6780"/>
                      </a:lnTo>
                      <a:lnTo>
                        <a:pt x="32662" y="6612"/>
                      </a:lnTo>
                      <a:lnTo>
                        <a:pt x="32767" y="6550"/>
                      </a:lnTo>
                      <a:lnTo>
                        <a:pt x="32808" y="6445"/>
                      </a:lnTo>
                      <a:lnTo>
                        <a:pt x="32767" y="6194"/>
                      </a:lnTo>
                      <a:lnTo>
                        <a:pt x="32746" y="6152"/>
                      </a:lnTo>
                      <a:lnTo>
                        <a:pt x="32788" y="6068"/>
                      </a:lnTo>
                      <a:lnTo>
                        <a:pt x="32871" y="6068"/>
                      </a:lnTo>
                      <a:lnTo>
                        <a:pt x="32913" y="6089"/>
                      </a:lnTo>
                      <a:lnTo>
                        <a:pt x="33080" y="6048"/>
                      </a:lnTo>
                      <a:lnTo>
                        <a:pt x="33185" y="5776"/>
                      </a:lnTo>
                      <a:lnTo>
                        <a:pt x="33164" y="5671"/>
                      </a:lnTo>
                      <a:lnTo>
                        <a:pt x="33101" y="5545"/>
                      </a:lnTo>
                      <a:lnTo>
                        <a:pt x="33185" y="5252"/>
                      </a:lnTo>
                      <a:lnTo>
                        <a:pt x="33269" y="5127"/>
                      </a:lnTo>
                      <a:lnTo>
                        <a:pt x="33373" y="4939"/>
                      </a:lnTo>
                      <a:lnTo>
                        <a:pt x="33311" y="4792"/>
                      </a:lnTo>
                      <a:lnTo>
                        <a:pt x="33290" y="4792"/>
                      </a:lnTo>
                      <a:lnTo>
                        <a:pt x="33206" y="4876"/>
                      </a:lnTo>
                      <a:lnTo>
                        <a:pt x="33122" y="4876"/>
                      </a:lnTo>
                      <a:lnTo>
                        <a:pt x="32997" y="4813"/>
                      </a:lnTo>
                      <a:lnTo>
                        <a:pt x="33122" y="4813"/>
                      </a:lnTo>
                      <a:lnTo>
                        <a:pt x="33269" y="4708"/>
                      </a:lnTo>
                      <a:lnTo>
                        <a:pt x="33373" y="4667"/>
                      </a:lnTo>
                      <a:lnTo>
                        <a:pt x="33415" y="4562"/>
                      </a:lnTo>
                      <a:lnTo>
                        <a:pt x="33394" y="4499"/>
                      </a:lnTo>
                      <a:lnTo>
                        <a:pt x="33436" y="4415"/>
                      </a:lnTo>
                      <a:lnTo>
                        <a:pt x="33520" y="4248"/>
                      </a:lnTo>
                      <a:lnTo>
                        <a:pt x="33499" y="4185"/>
                      </a:lnTo>
                      <a:lnTo>
                        <a:pt x="33541" y="4081"/>
                      </a:lnTo>
                      <a:lnTo>
                        <a:pt x="33708" y="3997"/>
                      </a:lnTo>
                      <a:lnTo>
                        <a:pt x="33708" y="3892"/>
                      </a:lnTo>
                      <a:lnTo>
                        <a:pt x="33624" y="3830"/>
                      </a:lnTo>
                      <a:lnTo>
                        <a:pt x="33624" y="3767"/>
                      </a:lnTo>
                      <a:lnTo>
                        <a:pt x="33708" y="3641"/>
                      </a:lnTo>
                      <a:lnTo>
                        <a:pt x="33687" y="3537"/>
                      </a:lnTo>
                      <a:lnTo>
                        <a:pt x="33729" y="3432"/>
                      </a:lnTo>
                      <a:lnTo>
                        <a:pt x="33792" y="3411"/>
                      </a:lnTo>
                      <a:lnTo>
                        <a:pt x="33855" y="3223"/>
                      </a:lnTo>
                      <a:lnTo>
                        <a:pt x="33855" y="3014"/>
                      </a:lnTo>
                      <a:lnTo>
                        <a:pt x="33813" y="2804"/>
                      </a:lnTo>
                      <a:lnTo>
                        <a:pt x="33708" y="2616"/>
                      </a:lnTo>
                      <a:lnTo>
                        <a:pt x="33729" y="2574"/>
                      </a:lnTo>
                      <a:lnTo>
                        <a:pt x="33708" y="2491"/>
                      </a:lnTo>
                      <a:lnTo>
                        <a:pt x="33645" y="2470"/>
                      </a:lnTo>
                      <a:lnTo>
                        <a:pt x="33604" y="2491"/>
                      </a:lnTo>
                      <a:lnTo>
                        <a:pt x="33520" y="2428"/>
                      </a:lnTo>
                      <a:lnTo>
                        <a:pt x="33478" y="2365"/>
                      </a:lnTo>
                      <a:lnTo>
                        <a:pt x="33436" y="2365"/>
                      </a:lnTo>
                      <a:lnTo>
                        <a:pt x="33394" y="2491"/>
                      </a:lnTo>
                      <a:lnTo>
                        <a:pt x="33332" y="2532"/>
                      </a:lnTo>
                      <a:lnTo>
                        <a:pt x="33290" y="2491"/>
                      </a:lnTo>
                      <a:lnTo>
                        <a:pt x="33206" y="2365"/>
                      </a:lnTo>
                      <a:lnTo>
                        <a:pt x="33227" y="2323"/>
                      </a:lnTo>
                      <a:lnTo>
                        <a:pt x="33185" y="2302"/>
                      </a:lnTo>
                      <a:lnTo>
                        <a:pt x="33018" y="2281"/>
                      </a:lnTo>
                      <a:lnTo>
                        <a:pt x="32955" y="2177"/>
                      </a:lnTo>
                      <a:lnTo>
                        <a:pt x="32976" y="2156"/>
                      </a:lnTo>
                      <a:lnTo>
                        <a:pt x="33122" y="2156"/>
                      </a:lnTo>
                      <a:lnTo>
                        <a:pt x="33332" y="2219"/>
                      </a:lnTo>
                      <a:lnTo>
                        <a:pt x="33415" y="2302"/>
                      </a:lnTo>
                      <a:lnTo>
                        <a:pt x="33478" y="2260"/>
                      </a:lnTo>
                      <a:lnTo>
                        <a:pt x="33520" y="2260"/>
                      </a:lnTo>
                      <a:lnTo>
                        <a:pt x="33583" y="2323"/>
                      </a:lnTo>
                      <a:lnTo>
                        <a:pt x="33604" y="2386"/>
                      </a:lnTo>
                      <a:lnTo>
                        <a:pt x="33645" y="2386"/>
                      </a:lnTo>
                      <a:lnTo>
                        <a:pt x="33645" y="2302"/>
                      </a:lnTo>
                      <a:lnTo>
                        <a:pt x="33541" y="2177"/>
                      </a:lnTo>
                      <a:lnTo>
                        <a:pt x="33541" y="2072"/>
                      </a:lnTo>
                      <a:lnTo>
                        <a:pt x="33478" y="1967"/>
                      </a:lnTo>
                      <a:lnTo>
                        <a:pt x="33394" y="1905"/>
                      </a:lnTo>
                      <a:lnTo>
                        <a:pt x="33332" y="1905"/>
                      </a:lnTo>
                      <a:lnTo>
                        <a:pt x="33290" y="1967"/>
                      </a:lnTo>
                      <a:lnTo>
                        <a:pt x="33206" y="1947"/>
                      </a:lnTo>
                      <a:lnTo>
                        <a:pt x="33185" y="1800"/>
                      </a:lnTo>
                      <a:lnTo>
                        <a:pt x="33018" y="1654"/>
                      </a:lnTo>
                      <a:lnTo>
                        <a:pt x="33018" y="1549"/>
                      </a:lnTo>
                      <a:lnTo>
                        <a:pt x="32955" y="1465"/>
                      </a:lnTo>
                      <a:lnTo>
                        <a:pt x="32892" y="1382"/>
                      </a:lnTo>
                      <a:lnTo>
                        <a:pt x="32808" y="1382"/>
                      </a:lnTo>
                      <a:lnTo>
                        <a:pt x="32704" y="1444"/>
                      </a:lnTo>
                      <a:lnTo>
                        <a:pt x="32704" y="1549"/>
                      </a:lnTo>
                      <a:lnTo>
                        <a:pt x="32808" y="1549"/>
                      </a:lnTo>
                      <a:lnTo>
                        <a:pt x="32892" y="1591"/>
                      </a:lnTo>
                      <a:lnTo>
                        <a:pt x="32871" y="1654"/>
                      </a:lnTo>
                      <a:lnTo>
                        <a:pt x="32788" y="1695"/>
                      </a:lnTo>
                      <a:lnTo>
                        <a:pt x="32788" y="1779"/>
                      </a:lnTo>
                      <a:lnTo>
                        <a:pt x="32746" y="1800"/>
                      </a:lnTo>
                      <a:lnTo>
                        <a:pt x="32536" y="1570"/>
                      </a:lnTo>
                      <a:lnTo>
                        <a:pt x="32536" y="1486"/>
                      </a:lnTo>
                      <a:lnTo>
                        <a:pt x="32474" y="1361"/>
                      </a:lnTo>
                      <a:lnTo>
                        <a:pt x="32369" y="1340"/>
                      </a:lnTo>
                      <a:lnTo>
                        <a:pt x="31930" y="1068"/>
                      </a:lnTo>
                      <a:lnTo>
                        <a:pt x="31825" y="1026"/>
                      </a:lnTo>
                      <a:lnTo>
                        <a:pt x="31804" y="1005"/>
                      </a:lnTo>
                      <a:lnTo>
                        <a:pt x="31532" y="1026"/>
                      </a:lnTo>
                      <a:lnTo>
                        <a:pt x="31511" y="921"/>
                      </a:lnTo>
                      <a:lnTo>
                        <a:pt x="31553" y="858"/>
                      </a:lnTo>
                      <a:lnTo>
                        <a:pt x="31532" y="796"/>
                      </a:lnTo>
                      <a:lnTo>
                        <a:pt x="31407" y="817"/>
                      </a:lnTo>
                      <a:lnTo>
                        <a:pt x="31344" y="754"/>
                      </a:lnTo>
                      <a:lnTo>
                        <a:pt x="31218" y="796"/>
                      </a:lnTo>
                      <a:lnTo>
                        <a:pt x="31135" y="858"/>
                      </a:lnTo>
                      <a:lnTo>
                        <a:pt x="31093" y="838"/>
                      </a:lnTo>
                      <a:lnTo>
                        <a:pt x="30988" y="942"/>
                      </a:lnTo>
                      <a:lnTo>
                        <a:pt x="30925" y="1047"/>
                      </a:lnTo>
                      <a:lnTo>
                        <a:pt x="30779" y="1047"/>
                      </a:lnTo>
                      <a:lnTo>
                        <a:pt x="30695" y="1026"/>
                      </a:lnTo>
                      <a:lnTo>
                        <a:pt x="30570" y="1172"/>
                      </a:lnTo>
                      <a:lnTo>
                        <a:pt x="30381" y="1235"/>
                      </a:lnTo>
                      <a:lnTo>
                        <a:pt x="30298" y="1256"/>
                      </a:lnTo>
                      <a:lnTo>
                        <a:pt x="30256" y="1214"/>
                      </a:lnTo>
                      <a:lnTo>
                        <a:pt x="30172" y="1214"/>
                      </a:lnTo>
                      <a:lnTo>
                        <a:pt x="30130" y="1256"/>
                      </a:lnTo>
                      <a:lnTo>
                        <a:pt x="30130" y="1361"/>
                      </a:lnTo>
                      <a:lnTo>
                        <a:pt x="30193" y="1382"/>
                      </a:lnTo>
                      <a:lnTo>
                        <a:pt x="30256" y="1382"/>
                      </a:lnTo>
                      <a:lnTo>
                        <a:pt x="30298" y="1549"/>
                      </a:lnTo>
                      <a:lnTo>
                        <a:pt x="30339" y="1758"/>
                      </a:lnTo>
                      <a:lnTo>
                        <a:pt x="30256" y="1905"/>
                      </a:lnTo>
                      <a:lnTo>
                        <a:pt x="30067" y="1905"/>
                      </a:lnTo>
                      <a:lnTo>
                        <a:pt x="29942" y="2051"/>
                      </a:lnTo>
                      <a:lnTo>
                        <a:pt x="29733" y="2093"/>
                      </a:lnTo>
                      <a:lnTo>
                        <a:pt x="29649" y="2072"/>
                      </a:lnTo>
                      <a:lnTo>
                        <a:pt x="29754" y="1988"/>
                      </a:lnTo>
                      <a:lnTo>
                        <a:pt x="29837" y="1967"/>
                      </a:lnTo>
                      <a:lnTo>
                        <a:pt x="29858" y="1842"/>
                      </a:lnTo>
                      <a:lnTo>
                        <a:pt x="29733" y="1591"/>
                      </a:lnTo>
                      <a:lnTo>
                        <a:pt x="29816" y="1444"/>
                      </a:lnTo>
                      <a:lnTo>
                        <a:pt x="29816" y="1340"/>
                      </a:lnTo>
                      <a:lnTo>
                        <a:pt x="29858" y="1256"/>
                      </a:lnTo>
                      <a:lnTo>
                        <a:pt x="29775" y="1068"/>
                      </a:lnTo>
                      <a:lnTo>
                        <a:pt x="29775" y="963"/>
                      </a:lnTo>
                      <a:lnTo>
                        <a:pt x="29628" y="817"/>
                      </a:lnTo>
                      <a:lnTo>
                        <a:pt x="29523" y="858"/>
                      </a:lnTo>
                      <a:lnTo>
                        <a:pt x="29440" y="817"/>
                      </a:lnTo>
                      <a:lnTo>
                        <a:pt x="29398" y="817"/>
                      </a:lnTo>
                      <a:lnTo>
                        <a:pt x="29356" y="942"/>
                      </a:lnTo>
                      <a:lnTo>
                        <a:pt x="29210" y="963"/>
                      </a:lnTo>
                      <a:lnTo>
                        <a:pt x="29147" y="921"/>
                      </a:lnTo>
                      <a:lnTo>
                        <a:pt x="29042" y="963"/>
                      </a:lnTo>
                      <a:lnTo>
                        <a:pt x="28938" y="1130"/>
                      </a:lnTo>
                      <a:lnTo>
                        <a:pt x="28707" y="1130"/>
                      </a:lnTo>
                      <a:lnTo>
                        <a:pt x="28707" y="1047"/>
                      </a:lnTo>
                      <a:lnTo>
                        <a:pt x="28791" y="921"/>
                      </a:lnTo>
                      <a:lnTo>
                        <a:pt x="28791" y="838"/>
                      </a:lnTo>
                      <a:lnTo>
                        <a:pt x="28707" y="817"/>
                      </a:lnTo>
                      <a:lnTo>
                        <a:pt x="28519" y="1110"/>
                      </a:lnTo>
                      <a:lnTo>
                        <a:pt x="28268" y="1214"/>
                      </a:lnTo>
                      <a:lnTo>
                        <a:pt x="28163" y="1172"/>
                      </a:lnTo>
                      <a:lnTo>
                        <a:pt x="28268" y="1026"/>
                      </a:lnTo>
                      <a:lnTo>
                        <a:pt x="28394" y="1005"/>
                      </a:lnTo>
                      <a:lnTo>
                        <a:pt x="28519" y="817"/>
                      </a:lnTo>
                      <a:lnTo>
                        <a:pt x="28498" y="691"/>
                      </a:lnTo>
                      <a:lnTo>
                        <a:pt x="28561" y="586"/>
                      </a:lnTo>
                      <a:lnTo>
                        <a:pt x="28561" y="524"/>
                      </a:lnTo>
                      <a:lnTo>
                        <a:pt x="28645" y="440"/>
                      </a:lnTo>
                      <a:lnTo>
                        <a:pt x="28645" y="398"/>
                      </a:lnTo>
                      <a:lnTo>
                        <a:pt x="28477" y="335"/>
                      </a:lnTo>
                      <a:lnTo>
                        <a:pt x="28414" y="294"/>
                      </a:lnTo>
                      <a:lnTo>
                        <a:pt x="28414" y="126"/>
                      </a:lnTo>
                      <a:lnTo>
                        <a:pt x="28373" y="105"/>
                      </a:lnTo>
                      <a:lnTo>
                        <a:pt x="28205" y="231"/>
                      </a:lnTo>
                      <a:lnTo>
                        <a:pt x="28059" y="210"/>
                      </a:lnTo>
                      <a:lnTo>
                        <a:pt x="27996" y="63"/>
                      </a:lnTo>
                      <a:lnTo>
                        <a:pt x="27891" y="63"/>
                      </a:lnTo>
                      <a:lnTo>
                        <a:pt x="27787" y="168"/>
                      </a:lnTo>
                      <a:lnTo>
                        <a:pt x="27661" y="1"/>
                      </a:lnTo>
                      <a:close/>
                    </a:path>
                  </a:pathLst>
                </a:custGeom>
                <a:solidFill>
                  <a:srgbClr val="5F7D95"/>
                </a:solidFill>
                <a:ln>
                  <a:noFill/>
                </a:ln>
              </p:spPr>
              <p:txBody>
                <a:bodyPr spcFirstLastPara="1" wrap="square" lIns="127995" tIns="127995" rIns="127995" bIns="127995" anchor="ctr" anchorCtr="0">
                  <a:noAutofit/>
                </a:bodyPr>
                <a:lstStyle/>
                <a:p>
                  <a:endParaRPr sz="3073">
                    <a:solidFill>
                      <a:srgbClr val="A6CBC2"/>
                    </a:solidFill>
                  </a:endParaRPr>
                </a:p>
              </p:txBody>
            </p:sp>
            <p:sp>
              <p:nvSpPr>
                <p:cNvPr id="1979" name="Google Shape;3597;p79">
                  <a:extLst>
                    <a:ext uri="{FF2B5EF4-FFF2-40B4-BE49-F238E27FC236}">
                      <a16:creationId xmlns:a16="http://schemas.microsoft.com/office/drawing/2014/main" id="{ADCF62C0-4726-A5B3-1164-9E7ABC8363F7}"/>
                    </a:ext>
                  </a:extLst>
                </p:cNvPr>
                <p:cNvSpPr/>
                <p:nvPr/>
              </p:nvSpPr>
              <p:spPr>
                <a:xfrm>
                  <a:off x="5538025" y="2213300"/>
                  <a:ext cx="94175" cy="208750"/>
                </a:xfrm>
                <a:custGeom>
                  <a:avLst/>
                  <a:gdLst/>
                  <a:ahLst/>
                  <a:cxnLst/>
                  <a:rect l="l" t="t" r="r" b="b"/>
                  <a:pathLst>
                    <a:path w="3767" h="8350" extrusionOk="0">
                      <a:moveTo>
                        <a:pt x="251" y="1"/>
                      </a:moveTo>
                      <a:lnTo>
                        <a:pt x="209" y="63"/>
                      </a:lnTo>
                      <a:lnTo>
                        <a:pt x="251" y="105"/>
                      </a:lnTo>
                      <a:lnTo>
                        <a:pt x="251" y="189"/>
                      </a:lnTo>
                      <a:lnTo>
                        <a:pt x="188" y="210"/>
                      </a:lnTo>
                      <a:lnTo>
                        <a:pt x="105" y="168"/>
                      </a:lnTo>
                      <a:lnTo>
                        <a:pt x="0" y="168"/>
                      </a:lnTo>
                      <a:lnTo>
                        <a:pt x="168" y="314"/>
                      </a:lnTo>
                      <a:lnTo>
                        <a:pt x="356" y="461"/>
                      </a:lnTo>
                      <a:lnTo>
                        <a:pt x="419" y="524"/>
                      </a:lnTo>
                      <a:lnTo>
                        <a:pt x="398" y="670"/>
                      </a:lnTo>
                      <a:lnTo>
                        <a:pt x="460" y="607"/>
                      </a:lnTo>
                      <a:lnTo>
                        <a:pt x="502" y="607"/>
                      </a:lnTo>
                      <a:lnTo>
                        <a:pt x="565" y="691"/>
                      </a:lnTo>
                      <a:lnTo>
                        <a:pt x="502" y="733"/>
                      </a:lnTo>
                      <a:lnTo>
                        <a:pt x="419" y="775"/>
                      </a:lnTo>
                      <a:lnTo>
                        <a:pt x="460" y="838"/>
                      </a:lnTo>
                      <a:lnTo>
                        <a:pt x="523" y="838"/>
                      </a:lnTo>
                      <a:lnTo>
                        <a:pt x="565" y="984"/>
                      </a:lnTo>
                      <a:lnTo>
                        <a:pt x="481" y="1026"/>
                      </a:lnTo>
                      <a:lnTo>
                        <a:pt x="377" y="1005"/>
                      </a:lnTo>
                      <a:lnTo>
                        <a:pt x="314" y="900"/>
                      </a:lnTo>
                      <a:lnTo>
                        <a:pt x="251" y="984"/>
                      </a:lnTo>
                      <a:lnTo>
                        <a:pt x="168" y="1130"/>
                      </a:lnTo>
                      <a:lnTo>
                        <a:pt x="272" y="1235"/>
                      </a:lnTo>
                      <a:lnTo>
                        <a:pt x="314" y="1382"/>
                      </a:lnTo>
                      <a:lnTo>
                        <a:pt x="419" y="1528"/>
                      </a:lnTo>
                      <a:lnTo>
                        <a:pt x="523" y="1716"/>
                      </a:lnTo>
                      <a:lnTo>
                        <a:pt x="523" y="1946"/>
                      </a:lnTo>
                      <a:lnTo>
                        <a:pt x="586" y="1988"/>
                      </a:lnTo>
                      <a:lnTo>
                        <a:pt x="607" y="2177"/>
                      </a:lnTo>
                      <a:lnTo>
                        <a:pt x="691" y="2470"/>
                      </a:lnTo>
                      <a:lnTo>
                        <a:pt x="774" y="2658"/>
                      </a:lnTo>
                      <a:lnTo>
                        <a:pt x="900" y="2700"/>
                      </a:lnTo>
                      <a:lnTo>
                        <a:pt x="900" y="2762"/>
                      </a:lnTo>
                      <a:lnTo>
                        <a:pt x="837" y="2804"/>
                      </a:lnTo>
                      <a:lnTo>
                        <a:pt x="1130" y="3097"/>
                      </a:lnTo>
                      <a:lnTo>
                        <a:pt x="1235" y="3118"/>
                      </a:lnTo>
                      <a:lnTo>
                        <a:pt x="1360" y="3307"/>
                      </a:lnTo>
                      <a:lnTo>
                        <a:pt x="1402" y="3516"/>
                      </a:lnTo>
                      <a:lnTo>
                        <a:pt x="1402" y="3641"/>
                      </a:lnTo>
                      <a:lnTo>
                        <a:pt x="1465" y="3809"/>
                      </a:lnTo>
                      <a:lnTo>
                        <a:pt x="1465" y="3934"/>
                      </a:lnTo>
                      <a:lnTo>
                        <a:pt x="1569" y="3976"/>
                      </a:lnTo>
                      <a:lnTo>
                        <a:pt x="1674" y="4123"/>
                      </a:lnTo>
                      <a:lnTo>
                        <a:pt x="1653" y="4143"/>
                      </a:lnTo>
                      <a:lnTo>
                        <a:pt x="1653" y="4227"/>
                      </a:lnTo>
                      <a:lnTo>
                        <a:pt x="1779" y="4436"/>
                      </a:lnTo>
                      <a:lnTo>
                        <a:pt x="1821" y="4562"/>
                      </a:lnTo>
                      <a:lnTo>
                        <a:pt x="1883" y="4708"/>
                      </a:lnTo>
                      <a:lnTo>
                        <a:pt x="1883" y="4918"/>
                      </a:lnTo>
                      <a:lnTo>
                        <a:pt x="1946" y="5001"/>
                      </a:lnTo>
                      <a:lnTo>
                        <a:pt x="1925" y="5106"/>
                      </a:lnTo>
                      <a:lnTo>
                        <a:pt x="1946" y="5315"/>
                      </a:lnTo>
                      <a:lnTo>
                        <a:pt x="2051" y="5524"/>
                      </a:lnTo>
                      <a:lnTo>
                        <a:pt x="2030" y="5608"/>
                      </a:lnTo>
                      <a:lnTo>
                        <a:pt x="2030" y="5755"/>
                      </a:lnTo>
                      <a:lnTo>
                        <a:pt x="2155" y="5859"/>
                      </a:lnTo>
                      <a:lnTo>
                        <a:pt x="2365" y="6131"/>
                      </a:lnTo>
                      <a:lnTo>
                        <a:pt x="2365" y="6257"/>
                      </a:lnTo>
                      <a:lnTo>
                        <a:pt x="2448" y="6424"/>
                      </a:lnTo>
                      <a:lnTo>
                        <a:pt x="2406" y="6654"/>
                      </a:lnTo>
                      <a:lnTo>
                        <a:pt x="2448" y="6843"/>
                      </a:lnTo>
                      <a:lnTo>
                        <a:pt x="2553" y="7010"/>
                      </a:lnTo>
                      <a:lnTo>
                        <a:pt x="2574" y="7156"/>
                      </a:lnTo>
                      <a:lnTo>
                        <a:pt x="2720" y="7324"/>
                      </a:lnTo>
                      <a:lnTo>
                        <a:pt x="2762" y="7408"/>
                      </a:lnTo>
                      <a:lnTo>
                        <a:pt x="2699" y="7596"/>
                      </a:lnTo>
                      <a:lnTo>
                        <a:pt x="2699" y="7847"/>
                      </a:lnTo>
                      <a:lnTo>
                        <a:pt x="2762" y="7993"/>
                      </a:lnTo>
                      <a:lnTo>
                        <a:pt x="2867" y="8098"/>
                      </a:lnTo>
                      <a:lnTo>
                        <a:pt x="2929" y="8244"/>
                      </a:lnTo>
                      <a:lnTo>
                        <a:pt x="3097" y="8349"/>
                      </a:lnTo>
                      <a:lnTo>
                        <a:pt x="3097" y="8349"/>
                      </a:lnTo>
                      <a:lnTo>
                        <a:pt x="3076" y="8224"/>
                      </a:lnTo>
                      <a:lnTo>
                        <a:pt x="3097" y="8098"/>
                      </a:lnTo>
                      <a:lnTo>
                        <a:pt x="3034" y="7993"/>
                      </a:lnTo>
                      <a:lnTo>
                        <a:pt x="3013" y="7847"/>
                      </a:lnTo>
                      <a:lnTo>
                        <a:pt x="3034" y="7680"/>
                      </a:lnTo>
                      <a:lnTo>
                        <a:pt x="3139" y="7575"/>
                      </a:lnTo>
                      <a:lnTo>
                        <a:pt x="3201" y="7596"/>
                      </a:lnTo>
                      <a:lnTo>
                        <a:pt x="3201" y="7680"/>
                      </a:lnTo>
                      <a:lnTo>
                        <a:pt x="3243" y="7721"/>
                      </a:lnTo>
                      <a:lnTo>
                        <a:pt x="3494" y="7700"/>
                      </a:lnTo>
                      <a:lnTo>
                        <a:pt x="3515" y="7638"/>
                      </a:lnTo>
                      <a:lnTo>
                        <a:pt x="3557" y="7638"/>
                      </a:lnTo>
                      <a:lnTo>
                        <a:pt x="3599" y="7700"/>
                      </a:lnTo>
                      <a:lnTo>
                        <a:pt x="3557" y="7721"/>
                      </a:lnTo>
                      <a:lnTo>
                        <a:pt x="3557" y="7826"/>
                      </a:lnTo>
                      <a:lnTo>
                        <a:pt x="3704" y="7952"/>
                      </a:lnTo>
                      <a:lnTo>
                        <a:pt x="3725" y="8056"/>
                      </a:lnTo>
                      <a:lnTo>
                        <a:pt x="3766" y="8119"/>
                      </a:lnTo>
                      <a:lnTo>
                        <a:pt x="3766" y="8035"/>
                      </a:lnTo>
                      <a:lnTo>
                        <a:pt x="3745" y="7993"/>
                      </a:lnTo>
                      <a:lnTo>
                        <a:pt x="3766" y="7847"/>
                      </a:lnTo>
                      <a:lnTo>
                        <a:pt x="3766" y="7721"/>
                      </a:lnTo>
                      <a:lnTo>
                        <a:pt x="3662" y="7638"/>
                      </a:lnTo>
                      <a:lnTo>
                        <a:pt x="3641" y="7491"/>
                      </a:lnTo>
                      <a:lnTo>
                        <a:pt x="3599" y="7387"/>
                      </a:lnTo>
                      <a:lnTo>
                        <a:pt x="3515" y="7428"/>
                      </a:lnTo>
                      <a:lnTo>
                        <a:pt x="3432" y="7428"/>
                      </a:lnTo>
                      <a:lnTo>
                        <a:pt x="3285" y="7324"/>
                      </a:lnTo>
                      <a:lnTo>
                        <a:pt x="3243" y="7156"/>
                      </a:lnTo>
                      <a:lnTo>
                        <a:pt x="3181" y="7010"/>
                      </a:lnTo>
                      <a:lnTo>
                        <a:pt x="3034" y="6905"/>
                      </a:lnTo>
                      <a:lnTo>
                        <a:pt x="2929" y="6884"/>
                      </a:lnTo>
                      <a:lnTo>
                        <a:pt x="2867" y="6780"/>
                      </a:lnTo>
                      <a:lnTo>
                        <a:pt x="2804" y="6571"/>
                      </a:lnTo>
                      <a:lnTo>
                        <a:pt x="2720" y="6424"/>
                      </a:lnTo>
                      <a:lnTo>
                        <a:pt x="2678" y="6278"/>
                      </a:lnTo>
                      <a:lnTo>
                        <a:pt x="2678" y="6089"/>
                      </a:lnTo>
                      <a:lnTo>
                        <a:pt x="2657" y="5859"/>
                      </a:lnTo>
                      <a:lnTo>
                        <a:pt x="2595" y="5755"/>
                      </a:lnTo>
                      <a:lnTo>
                        <a:pt x="2616" y="5545"/>
                      </a:lnTo>
                      <a:lnTo>
                        <a:pt x="2595" y="5441"/>
                      </a:lnTo>
                      <a:lnTo>
                        <a:pt x="2511" y="5294"/>
                      </a:lnTo>
                      <a:lnTo>
                        <a:pt x="2574" y="5211"/>
                      </a:lnTo>
                      <a:lnTo>
                        <a:pt x="2595" y="5127"/>
                      </a:lnTo>
                      <a:lnTo>
                        <a:pt x="2595" y="5085"/>
                      </a:lnTo>
                      <a:lnTo>
                        <a:pt x="2657" y="5043"/>
                      </a:lnTo>
                      <a:lnTo>
                        <a:pt x="2720" y="5085"/>
                      </a:lnTo>
                      <a:lnTo>
                        <a:pt x="2867" y="5043"/>
                      </a:lnTo>
                      <a:lnTo>
                        <a:pt x="2992" y="5043"/>
                      </a:lnTo>
                      <a:lnTo>
                        <a:pt x="3118" y="5127"/>
                      </a:lnTo>
                      <a:lnTo>
                        <a:pt x="3201" y="5315"/>
                      </a:lnTo>
                      <a:lnTo>
                        <a:pt x="3306" y="5336"/>
                      </a:lnTo>
                      <a:lnTo>
                        <a:pt x="3411" y="5420"/>
                      </a:lnTo>
                      <a:lnTo>
                        <a:pt x="3515" y="5566"/>
                      </a:lnTo>
                      <a:lnTo>
                        <a:pt x="3599" y="5608"/>
                      </a:lnTo>
                      <a:lnTo>
                        <a:pt x="3536" y="5483"/>
                      </a:lnTo>
                      <a:lnTo>
                        <a:pt x="3411" y="5315"/>
                      </a:lnTo>
                      <a:lnTo>
                        <a:pt x="3243" y="5211"/>
                      </a:lnTo>
                      <a:lnTo>
                        <a:pt x="3139" y="5022"/>
                      </a:lnTo>
                      <a:lnTo>
                        <a:pt x="3034" y="4897"/>
                      </a:lnTo>
                      <a:lnTo>
                        <a:pt x="3034" y="4813"/>
                      </a:lnTo>
                      <a:lnTo>
                        <a:pt x="2992" y="4771"/>
                      </a:lnTo>
                      <a:lnTo>
                        <a:pt x="2888" y="4562"/>
                      </a:lnTo>
                      <a:lnTo>
                        <a:pt x="2825" y="4436"/>
                      </a:lnTo>
                      <a:lnTo>
                        <a:pt x="2762" y="4395"/>
                      </a:lnTo>
                      <a:lnTo>
                        <a:pt x="2720" y="4269"/>
                      </a:lnTo>
                      <a:lnTo>
                        <a:pt x="2574" y="4060"/>
                      </a:lnTo>
                      <a:lnTo>
                        <a:pt x="2406" y="3809"/>
                      </a:lnTo>
                      <a:lnTo>
                        <a:pt x="2365" y="3641"/>
                      </a:lnTo>
                      <a:lnTo>
                        <a:pt x="2155" y="3390"/>
                      </a:lnTo>
                      <a:lnTo>
                        <a:pt x="2072" y="3181"/>
                      </a:lnTo>
                      <a:lnTo>
                        <a:pt x="1967" y="3118"/>
                      </a:lnTo>
                      <a:lnTo>
                        <a:pt x="1967" y="3014"/>
                      </a:lnTo>
                      <a:lnTo>
                        <a:pt x="1925" y="2888"/>
                      </a:lnTo>
                      <a:lnTo>
                        <a:pt x="1841" y="2867"/>
                      </a:lnTo>
                      <a:lnTo>
                        <a:pt x="1841" y="2909"/>
                      </a:lnTo>
                      <a:lnTo>
                        <a:pt x="1758" y="2909"/>
                      </a:lnTo>
                      <a:lnTo>
                        <a:pt x="1737" y="2867"/>
                      </a:lnTo>
                      <a:lnTo>
                        <a:pt x="1758" y="2762"/>
                      </a:lnTo>
                      <a:lnTo>
                        <a:pt x="1737" y="2679"/>
                      </a:lnTo>
                      <a:lnTo>
                        <a:pt x="1632" y="2616"/>
                      </a:lnTo>
                      <a:lnTo>
                        <a:pt x="1528" y="2490"/>
                      </a:lnTo>
                      <a:lnTo>
                        <a:pt x="1465" y="2344"/>
                      </a:lnTo>
                      <a:lnTo>
                        <a:pt x="1402" y="2260"/>
                      </a:lnTo>
                      <a:lnTo>
                        <a:pt x="1402" y="2135"/>
                      </a:lnTo>
                      <a:lnTo>
                        <a:pt x="1423" y="2030"/>
                      </a:lnTo>
                      <a:lnTo>
                        <a:pt x="1444" y="2051"/>
                      </a:lnTo>
                      <a:lnTo>
                        <a:pt x="1423" y="1884"/>
                      </a:lnTo>
                      <a:lnTo>
                        <a:pt x="1402" y="1716"/>
                      </a:lnTo>
                      <a:lnTo>
                        <a:pt x="1360" y="1570"/>
                      </a:lnTo>
                      <a:lnTo>
                        <a:pt x="1235" y="1528"/>
                      </a:lnTo>
                      <a:lnTo>
                        <a:pt x="1109" y="1382"/>
                      </a:lnTo>
                      <a:lnTo>
                        <a:pt x="1109" y="1319"/>
                      </a:lnTo>
                      <a:lnTo>
                        <a:pt x="1046" y="1256"/>
                      </a:lnTo>
                      <a:lnTo>
                        <a:pt x="1046" y="1193"/>
                      </a:lnTo>
                      <a:lnTo>
                        <a:pt x="1109" y="1193"/>
                      </a:lnTo>
                      <a:lnTo>
                        <a:pt x="1214" y="1298"/>
                      </a:lnTo>
                      <a:lnTo>
                        <a:pt x="1318" y="1444"/>
                      </a:lnTo>
                      <a:lnTo>
                        <a:pt x="1318" y="1444"/>
                      </a:lnTo>
                      <a:lnTo>
                        <a:pt x="1256" y="1298"/>
                      </a:lnTo>
                      <a:lnTo>
                        <a:pt x="1130" y="1110"/>
                      </a:lnTo>
                      <a:lnTo>
                        <a:pt x="1005" y="942"/>
                      </a:lnTo>
                      <a:lnTo>
                        <a:pt x="942" y="942"/>
                      </a:lnTo>
                      <a:lnTo>
                        <a:pt x="921" y="858"/>
                      </a:lnTo>
                      <a:lnTo>
                        <a:pt x="691" y="670"/>
                      </a:lnTo>
                      <a:lnTo>
                        <a:pt x="607" y="566"/>
                      </a:lnTo>
                      <a:lnTo>
                        <a:pt x="607" y="335"/>
                      </a:lnTo>
                      <a:lnTo>
                        <a:pt x="523" y="273"/>
                      </a:lnTo>
                      <a:lnTo>
                        <a:pt x="377" y="210"/>
                      </a:lnTo>
                      <a:lnTo>
                        <a:pt x="293" y="63"/>
                      </a:lnTo>
                      <a:lnTo>
                        <a:pt x="251" y="1"/>
                      </a:lnTo>
                      <a:close/>
                    </a:path>
                  </a:pathLst>
                </a:custGeom>
                <a:solidFill>
                  <a:srgbClr val="5F7D95"/>
                </a:solidFill>
                <a:ln>
                  <a:noFill/>
                </a:ln>
              </p:spPr>
              <p:txBody>
                <a:bodyPr spcFirstLastPara="1" wrap="square" lIns="127995" tIns="127995" rIns="127995" bIns="127995" anchor="ctr" anchorCtr="0">
                  <a:noAutofit/>
                </a:bodyPr>
                <a:lstStyle/>
                <a:p>
                  <a:endParaRPr sz="3073"/>
                </a:p>
              </p:txBody>
            </p:sp>
          </p:grpSp>
        </p:grpSp>
        <p:grpSp>
          <p:nvGrpSpPr>
            <p:cNvPr id="61" name="Google Shape;3598;p79">
              <a:extLst>
                <a:ext uri="{FF2B5EF4-FFF2-40B4-BE49-F238E27FC236}">
                  <a16:creationId xmlns:a16="http://schemas.microsoft.com/office/drawing/2014/main" id="{3BCCDB03-DD91-B354-5FC6-0A37551751E4}"/>
                </a:ext>
              </a:extLst>
            </p:cNvPr>
            <p:cNvGrpSpPr/>
            <p:nvPr/>
          </p:nvGrpSpPr>
          <p:grpSpPr>
            <a:xfrm>
              <a:off x="3875768" y="2846704"/>
              <a:ext cx="44796" cy="47366"/>
              <a:chOff x="3960625" y="2587825"/>
              <a:chExt cx="94050" cy="104125"/>
            </a:xfrm>
          </p:grpSpPr>
          <p:sp>
            <p:nvSpPr>
              <p:cNvPr id="1970" name="Google Shape;3599;p79">
                <a:extLst>
                  <a:ext uri="{FF2B5EF4-FFF2-40B4-BE49-F238E27FC236}">
                    <a16:creationId xmlns:a16="http://schemas.microsoft.com/office/drawing/2014/main" id="{00DD2009-2943-A75E-26F8-7E2C625CFED5}"/>
                  </a:ext>
                </a:extLst>
              </p:cNvPr>
              <p:cNvSpPr/>
              <p:nvPr/>
            </p:nvSpPr>
            <p:spPr>
              <a:xfrm>
                <a:off x="3960625" y="2587825"/>
                <a:ext cx="94050" cy="51200"/>
              </a:xfrm>
              <a:custGeom>
                <a:avLst/>
                <a:gdLst/>
                <a:ahLst/>
                <a:cxnLst/>
                <a:rect l="l" t="t" r="r" b="b"/>
                <a:pathLst>
                  <a:path w="3762" h="2048" extrusionOk="0">
                    <a:moveTo>
                      <a:pt x="190" y="2048"/>
                    </a:moveTo>
                    <a:lnTo>
                      <a:pt x="0" y="1762"/>
                    </a:lnTo>
                    <a:lnTo>
                      <a:pt x="309" y="1048"/>
                    </a:lnTo>
                    <a:lnTo>
                      <a:pt x="3762" y="0"/>
                    </a:lnTo>
                    <a:lnTo>
                      <a:pt x="3714" y="1072"/>
                    </a:lnTo>
                    <a:lnTo>
                      <a:pt x="2929" y="1143"/>
                    </a:lnTo>
                    <a:lnTo>
                      <a:pt x="2167" y="1000"/>
                    </a:lnTo>
                    <a:close/>
                  </a:path>
                </a:pathLst>
              </a:custGeom>
              <a:solidFill>
                <a:srgbClr val="5F7D95"/>
              </a:solidFill>
              <a:ln>
                <a:noFill/>
              </a:ln>
            </p:spPr>
          </p:sp>
          <p:sp>
            <p:nvSpPr>
              <p:cNvPr id="1971" name="Google Shape;3600;p79">
                <a:extLst>
                  <a:ext uri="{FF2B5EF4-FFF2-40B4-BE49-F238E27FC236}">
                    <a16:creationId xmlns:a16="http://schemas.microsoft.com/office/drawing/2014/main" id="{6FAF9CE6-49CE-E024-4E93-D26AD0033147}"/>
                  </a:ext>
                </a:extLst>
              </p:cNvPr>
              <p:cNvSpPr/>
              <p:nvPr/>
            </p:nvSpPr>
            <p:spPr>
              <a:xfrm>
                <a:off x="3963000" y="2596725"/>
                <a:ext cx="86850" cy="95225"/>
              </a:xfrm>
              <a:custGeom>
                <a:avLst/>
                <a:gdLst/>
                <a:ahLst/>
                <a:cxnLst/>
                <a:rect l="l" t="t" r="r" b="b"/>
                <a:pathLst>
                  <a:path w="3474" h="3809" extrusionOk="0">
                    <a:moveTo>
                      <a:pt x="1549" y="2009"/>
                    </a:moveTo>
                    <a:lnTo>
                      <a:pt x="1632" y="2030"/>
                    </a:lnTo>
                    <a:lnTo>
                      <a:pt x="1695" y="2093"/>
                    </a:lnTo>
                    <a:lnTo>
                      <a:pt x="1674" y="2135"/>
                    </a:lnTo>
                    <a:lnTo>
                      <a:pt x="1674" y="2189"/>
                    </a:lnTo>
                    <a:lnTo>
                      <a:pt x="1674" y="2189"/>
                    </a:lnTo>
                    <a:cubicBezTo>
                      <a:pt x="1645" y="2167"/>
                      <a:pt x="1613" y="2146"/>
                      <a:pt x="1569" y="2135"/>
                    </a:cubicBezTo>
                    <a:cubicBezTo>
                      <a:pt x="1549" y="2114"/>
                      <a:pt x="1528" y="2114"/>
                      <a:pt x="1486" y="2114"/>
                    </a:cubicBezTo>
                    <a:lnTo>
                      <a:pt x="1549" y="2072"/>
                    </a:lnTo>
                    <a:lnTo>
                      <a:pt x="1549" y="2009"/>
                    </a:lnTo>
                    <a:close/>
                    <a:moveTo>
                      <a:pt x="3327" y="1"/>
                    </a:moveTo>
                    <a:lnTo>
                      <a:pt x="3201" y="105"/>
                    </a:lnTo>
                    <a:lnTo>
                      <a:pt x="3201" y="231"/>
                    </a:lnTo>
                    <a:lnTo>
                      <a:pt x="3243" y="335"/>
                    </a:lnTo>
                    <a:lnTo>
                      <a:pt x="3160" y="377"/>
                    </a:lnTo>
                    <a:lnTo>
                      <a:pt x="2929" y="356"/>
                    </a:lnTo>
                    <a:lnTo>
                      <a:pt x="2825" y="419"/>
                    </a:lnTo>
                    <a:lnTo>
                      <a:pt x="2720" y="356"/>
                    </a:lnTo>
                    <a:lnTo>
                      <a:pt x="2616" y="356"/>
                    </a:lnTo>
                    <a:lnTo>
                      <a:pt x="2532" y="419"/>
                    </a:lnTo>
                    <a:lnTo>
                      <a:pt x="2427" y="419"/>
                    </a:lnTo>
                    <a:lnTo>
                      <a:pt x="2406" y="314"/>
                    </a:lnTo>
                    <a:lnTo>
                      <a:pt x="2260" y="314"/>
                    </a:lnTo>
                    <a:lnTo>
                      <a:pt x="2113" y="273"/>
                    </a:lnTo>
                    <a:lnTo>
                      <a:pt x="2009" y="377"/>
                    </a:lnTo>
                    <a:lnTo>
                      <a:pt x="1862" y="419"/>
                    </a:lnTo>
                    <a:lnTo>
                      <a:pt x="1674" y="419"/>
                    </a:lnTo>
                    <a:lnTo>
                      <a:pt x="1632" y="377"/>
                    </a:lnTo>
                    <a:lnTo>
                      <a:pt x="1549" y="440"/>
                    </a:lnTo>
                    <a:lnTo>
                      <a:pt x="1444" y="440"/>
                    </a:lnTo>
                    <a:lnTo>
                      <a:pt x="1318" y="524"/>
                    </a:lnTo>
                    <a:lnTo>
                      <a:pt x="1025" y="524"/>
                    </a:lnTo>
                    <a:lnTo>
                      <a:pt x="900" y="586"/>
                    </a:lnTo>
                    <a:lnTo>
                      <a:pt x="900" y="649"/>
                    </a:lnTo>
                    <a:lnTo>
                      <a:pt x="732" y="691"/>
                    </a:lnTo>
                    <a:lnTo>
                      <a:pt x="502" y="838"/>
                    </a:lnTo>
                    <a:lnTo>
                      <a:pt x="481" y="984"/>
                    </a:lnTo>
                    <a:lnTo>
                      <a:pt x="398" y="1151"/>
                    </a:lnTo>
                    <a:lnTo>
                      <a:pt x="168" y="1214"/>
                    </a:lnTo>
                    <a:lnTo>
                      <a:pt x="168" y="1361"/>
                    </a:lnTo>
                    <a:lnTo>
                      <a:pt x="84" y="1507"/>
                    </a:lnTo>
                    <a:lnTo>
                      <a:pt x="0" y="1570"/>
                    </a:lnTo>
                    <a:lnTo>
                      <a:pt x="0" y="1716"/>
                    </a:lnTo>
                    <a:lnTo>
                      <a:pt x="209" y="1884"/>
                    </a:lnTo>
                    <a:lnTo>
                      <a:pt x="335" y="2072"/>
                    </a:lnTo>
                    <a:lnTo>
                      <a:pt x="398" y="2093"/>
                    </a:lnTo>
                    <a:lnTo>
                      <a:pt x="398" y="2135"/>
                    </a:lnTo>
                    <a:lnTo>
                      <a:pt x="544" y="2365"/>
                    </a:lnTo>
                    <a:lnTo>
                      <a:pt x="586" y="2532"/>
                    </a:lnTo>
                    <a:lnTo>
                      <a:pt x="649" y="2553"/>
                    </a:lnTo>
                    <a:lnTo>
                      <a:pt x="753" y="2449"/>
                    </a:lnTo>
                    <a:lnTo>
                      <a:pt x="837" y="2553"/>
                    </a:lnTo>
                    <a:lnTo>
                      <a:pt x="963" y="2595"/>
                    </a:lnTo>
                    <a:lnTo>
                      <a:pt x="1025" y="2511"/>
                    </a:lnTo>
                    <a:lnTo>
                      <a:pt x="1130" y="2511"/>
                    </a:lnTo>
                    <a:lnTo>
                      <a:pt x="1277" y="2595"/>
                    </a:lnTo>
                    <a:lnTo>
                      <a:pt x="1360" y="2532"/>
                    </a:lnTo>
                    <a:lnTo>
                      <a:pt x="1381" y="2616"/>
                    </a:lnTo>
                    <a:lnTo>
                      <a:pt x="1465" y="2616"/>
                    </a:lnTo>
                    <a:lnTo>
                      <a:pt x="1528" y="2658"/>
                    </a:lnTo>
                    <a:lnTo>
                      <a:pt x="1653" y="2700"/>
                    </a:lnTo>
                    <a:lnTo>
                      <a:pt x="1569" y="2742"/>
                    </a:lnTo>
                    <a:lnTo>
                      <a:pt x="1486" y="2825"/>
                    </a:lnTo>
                    <a:lnTo>
                      <a:pt x="1423" y="2762"/>
                    </a:lnTo>
                    <a:lnTo>
                      <a:pt x="1318" y="2742"/>
                    </a:lnTo>
                    <a:lnTo>
                      <a:pt x="1067" y="2595"/>
                    </a:lnTo>
                    <a:lnTo>
                      <a:pt x="963" y="2616"/>
                    </a:lnTo>
                    <a:lnTo>
                      <a:pt x="858" y="2658"/>
                    </a:lnTo>
                    <a:lnTo>
                      <a:pt x="753" y="2616"/>
                    </a:lnTo>
                    <a:lnTo>
                      <a:pt x="691" y="2721"/>
                    </a:lnTo>
                    <a:lnTo>
                      <a:pt x="628" y="2742"/>
                    </a:lnTo>
                    <a:lnTo>
                      <a:pt x="607" y="2846"/>
                    </a:lnTo>
                    <a:lnTo>
                      <a:pt x="732" y="2972"/>
                    </a:lnTo>
                    <a:lnTo>
                      <a:pt x="858" y="3035"/>
                    </a:lnTo>
                    <a:lnTo>
                      <a:pt x="1004" y="3139"/>
                    </a:lnTo>
                    <a:lnTo>
                      <a:pt x="1004" y="3223"/>
                    </a:lnTo>
                    <a:lnTo>
                      <a:pt x="942" y="3265"/>
                    </a:lnTo>
                    <a:lnTo>
                      <a:pt x="942" y="3369"/>
                    </a:lnTo>
                    <a:lnTo>
                      <a:pt x="1046" y="3495"/>
                    </a:lnTo>
                    <a:lnTo>
                      <a:pt x="1130" y="3579"/>
                    </a:lnTo>
                    <a:lnTo>
                      <a:pt x="1151" y="3495"/>
                    </a:lnTo>
                    <a:lnTo>
                      <a:pt x="1130" y="3453"/>
                    </a:lnTo>
                    <a:lnTo>
                      <a:pt x="1172" y="3348"/>
                    </a:lnTo>
                    <a:lnTo>
                      <a:pt x="1214" y="3474"/>
                    </a:lnTo>
                    <a:lnTo>
                      <a:pt x="1360" y="3537"/>
                    </a:lnTo>
                    <a:lnTo>
                      <a:pt x="1381" y="3599"/>
                    </a:lnTo>
                    <a:lnTo>
                      <a:pt x="1360" y="3704"/>
                    </a:lnTo>
                    <a:lnTo>
                      <a:pt x="1423" y="3788"/>
                    </a:lnTo>
                    <a:lnTo>
                      <a:pt x="1423" y="3746"/>
                    </a:lnTo>
                    <a:lnTo>
                      <a:pt x="1465" y="3599"/>
                    </a:lnTo>
                    <a:lnTo>
                      <a:pt x="1569" y="3599"/>
                    </a:lnTo>
                    <a:lnTo>
                      <a:pt x="1632" y="3704"/>
                    </a:lnTo>
                    <a:lnTo>
                      <a:pt x="1800" y="3809"/>
                    </a:lnTo>
                    <a:lnTo>
                      <a:pt x="1800" y="3809"/>
                    </a:lnTo>
                    <a:lnTo>
                      <a:pt x="1737" y="3704"/>
                    </a:lnTo>
                    <a:lnTo>
                      <a:pt x="1758" y="3641"/>
                    </a:lnTo>
                    <a:lnTo>
                      <a:pt x="1695" y="3537"/>
                    </a:lnTo>
                    <a:lnTo>
                      <a:pt x="1632" y="3348"/>
                    </a:lnTo>
                    <a:lnTo>
                      <a:pt x="1549" y="3244"/>
                    </a:lnTo>
                    <a:lnTo>
                      <a:pt x="1549" y="3181"/>
                    </a:lnTo>
                    <a:lnTo>
                      <a:pt x="1632" y="3181"/>
                    </a:lnTo>
                    <a:lnTo>
                      <a:pt x="1758" y="3265"/>
                    </a:lnTo>
                    <a:lnTo>
                      <a:pt x="1737" y="3327"/>
                    </a:lnTo>
                    <a:lnTo>
                      <a:pt x="1758" y="3369"/>
                    </a:lnTo>
                    <a:lnTo>
                      <a:pt x="1841" y="3286"/>
                    </a:lnTo>
                    <a:lnTo>
                      <a:pt x="1967" y="3348"/>
                    </a:lnTo>
                    <a:lnTo>
                      <a:pt x="1967" y="3286"/>
                    </a:lnTo>
                    <a:lnTo>
                      <a:pt x="1904" y="3244"/>
                    </a:lnTo>
                    <a:lnTo>
                      <a:pt x="1904" y="3181"/>
                    </a:lnTo>
                    <a:lnTo>
                      <a:pt x="1862" y="3181"/>
                    </a:lnTo>
                    <a:lnTo>
                      <a:pt x="1758" y="3139"/>
                    </a:lnTo>
                    <a:lnTo>
                      <a:pt x="1758" y="3076"/>
                    </a:lnTo>
                    <a:lnTo>
                      <a:pt x="1653" y="3014"/>
                    </a:lnTo>
                    <a:lnTo>
                      <a:pt x="1758" y="2951"/>
                    </a:lnTo>
                    <a:lnTo>
                      <a:pt x="1862" y="2951"/>
                    </a:lnTo>
                    <a:lnTo>
                      <a:pt x="1904" y="2909"/>
                    </a:lnTo>
                    <a:lnTo>
                      <a:pt x="2072" y="3014"/>
                    </a:lnTo>
                    <a:lnTo>
                      <a:pt x="2093" y="3055"/>
                    </a:lnTo>
                    <a:lnTo>
                      <a:pt x="2197" y="3076"/>
                    </a:lnTo>
                    <a:lnTo>
                      <a:pt x="2218" y="3035"/>
                    </a:lnTo>
                    <a:lnTo>
                      <a:pt x="2113" y="2909"/>
                    </a:lnTo>
                    <a:lnTo>
                      <a:pt x="2155" y="2762"/>
                    </a:lnTo>
                    <a:lnTo>
                      <a:pt x="2093" y="2700"/>
                    </a:lnTo>
                    <a:lnTo>
                      <a:pt x="1841" y="2532"/>
                    </a:lnTo>
                    <a:lnTo>
                      <a:pt x="1758" y="2511"/>
                    </a:lnTo>
                    <a:lnTo>
                      <a:pt x="1737" y="2490"/>
                    </a:lnTo>
                    <a:cubicBezTo>
                      <a:pt x="1758" y="2490"/>
                      <a:pt x="1779" y="2449"/>
                      <a:pt x="1800" y="2407"/>
                    </a:cubicBezTo>
                    <a:lnTo>
                      <a:pt x="1862" y="2449"/>
                    </a:lnTo>
                    <a:lnTo>
                      <a:pt x="1946" y="2490"/>
                    </a:lnTo>
                    <a:lnTo>
                      <a:pt x="1988" y="2553"/>
                    </a:lnTo>
                    <a:lnTo>
                      <a:pt x="2093" y="2616"/>
                    </a:lnTo>
                    <a:lnTo>
                      <a:pt x="2176" y="2616"/>
                    </a:lnTo>
                    <a:lnTo>
                      <a:pt x="2197" y="2658"/>
                    </a:lnTo>
                    <a:lnTo>
                      <a:pt x="2281" y="2762"/>
                    </a:lnTo>
                    <a:lnTo>
                      <a:pt x="2323" y="2825"/>
                    </a:lnTo>
                    <a:lnTo>
                      <a:pt x="2323" y="2867"/>
                    </a:lnTo>
                    <a:lnTo>
                      <a:pt x="2365" y="2930"/>
                    </a:lnTo>
                    <a:lnTo>
                      <a:pt x="2427" y="2972"/>
                    </a:lnTo>
                    <a:lnTo>
                      <a:pt x="2490" y="2951"/>
                    </a:lnTo>
                    <a:lnTo>
                      <a:pt x="2532" y="2972"/>
                    </a:lnTo>
                    <a:lnTo>
                      <a:pt x="2595" y="2867"/>
                    </a:lnTo>
                    <a:lnTo>
                      <a:pt x="2490" y="2867"/>
                    </a:lnTo>
                    <a:lnTo>
                      <a:pt x="2469" y="2888"/>
                    </a:lnTo>
                    <a:lnTo>
                      <a:pt x="2385" y="2825"/>
                    </a:lnTo>
                    <a:lnTo>
                      <a:pt x="2385" y="2742"/>
                    </a:lnTo>
                    <a:lnTo>
                      <a:pt x="2365" y="2679"/>
                    </a:lnTo>
                    <a:lnTo>
                      <a:pt x="2365" y="2637"/>
                    </a:lnTo>
                    <a:lnTo>
                      <a:pt x="2302" y="2553"/>
                    </a:lnTo>
                    <a:lnTo>
                      <a:pt x="2176" y="2428"/>
                    </a:lnTo>
                    <a:lnTo>
                      <a:pt x="2176" y="2449"/>
                    </a:lnTo>
                    <a:lnTo>
                      <a:pt x="2093" y="2449"/>
                    </a:lnTo>
                    <a:lnTo>
                      <a:pt x="2093" y="2428"/>
                    </a:lnTo>
                    <a:lnTo>
                      <a:pt x="1988" y="2365"/>
                    </a:lnTo>
                    <a:lnTo>
                      <a:pt x="1883" y="2344"/>
                    </a:lnTo>
                    <a:lnTo>
                      <a:pt x="1800" y="2239"/>
                    </a:lnTo>
                    <a:lnTo>
                      <a:pt x="1758" y="2239"/>
                    </a:lnTo>
                    <a:cubicBezTo>
                      <a:pt x="1730" y="2230"/>
                      <a:pt x="1706" y="2212"/>
                      <a:pt x="1680" y="2193"/>
                    </a:cubicBezTo>
                    <a:lnTo>
                      <a:pt x="1680" y="2193"/>
                    </a:lnTo>
                    <a:lnTo>
                      <a:pt x="1737" y="2156"/>
                    </a:lnTo>
                    <a:lnTo>
                      <a:pt x="1758" y="2030"/>
                    </a:lnTo>
                    <a:lnTo>
                      <a:pt x="1674" y="1946"/>
                    </a:lnTo>
                    <a:lnTo>
                      <a:pt x="1486" y="1737"/>
                    </a:lnTo>
                    <a:lnTo>
                      <a:pt x="1423" y="1695"/>
                    </a:lnTo>
                    <a:lnTo>
                      <a:pt x="1381" y="1612"/>
                    </a:lnTo>
                    <a:lnTo>
                      <a:pt x="1256" y="1507"/>
                    </a:lnTo>
                    <a:lnTo>
                      <a:pt x="1318" y="1465"/>
                    </a:lnTo>
                    <a:lnTo>
                      <a:pt x="1277" y="1235"/>
                    </a:lnTo>
                    <a:lnTo>
                      <a:pt x="1360" y="1130"/>
                    </a:lnTo>
                    <a:lnTo>
                      <a:pt x="1486" y="1089"/>
                    </a:lnTo>
                    <a:lnTo>
                      <a:pt x="1528" y="1193"/>
                    </a:lnTo>
                    <a:lnTo>
                      <a:pt x="1465" y="1193"/>
                    </a:lnTo>
                    <a:lnTo>
                      <a:pt x="1465" y="1256"/>
                    </a:lnTo>
                    <a:lnTo>
                      <a:pt x="1653" y="1319"/>
                    </a:lnTo>
                    <a:lnTo>
                      <a:pt x="1674" y="1465"/>
                    </a:lnTo>
                    <a:lnTo>
                      <a:pt x="1779" y="1570"/>
                    </a:lnTo>
                    <a:lnTo>
                      <a:pt x="1904" y="1570"/>
                    </a:lnTo>
                    <a:lnTo>
                      <a:pt x="1841" y="1507"/>
                    </a:lnTo>
                    <a:lnTo>
                      <a:pt x="1779" y="1423"/>
                    </a:lnTo>
                    <a:lnTo>
                      <a:pt x="1800" y="1361"/>
                    </a:lnTo>
                    <a:lnTo>
                      <a:pt x="1946" y="1402"/>
                    </a:lnTo>
                    <a:lnTo>
                      <a:pt x="2009" y="1528"/>
                    </a:lnTo>
                    <a:lnTo>
                      <a:pt x="2093" y="1570"/>
                    </a:lnTo>
                    <a:lnTo>
                      <a:pt x="2155" y="1486"/>
                    </a:lnTo>
                    <a:lnTo>
                      <a:pt x="2072" y="1423"/>
                    </a:lnTo>
                    <a:lnTo>
                      <a:pt x="1988" y="1402"/>
                    </a:lnTo>
                    <a:lnTo>
                      <a:pt x="1988" y="1361"/>
                    </a:lnTo>
                    <a:lnTo>
                      <a:pt x="2197" y="1361"/>
                    </a:lnTo>
                    <a:lnTo>
                      <a:pt x="2281" y="1423"/>
                    </a:lnTo>
                    <a:lnTo>
                      <a:pt x="2302" y="1402"/>
                    </a:lnTo>
                    <a:lnTo>
                      <a:pt x="2176" y="1298"/>
                    </a:lnTo>
                    <a:lnTo>
                      <a:pt x="2051" y="1277"/>
                    </a:lnTo>
                    <a:lnTo>
                      <a:pt x="1946" y="1151"/>
                    </a:lnTo>
                    <a:lnTo>
                      <a:pt x="1988" y="1068"/>
                    </a:lnTo>
                    <a:lnTo>
                      <a:pt x="2093" y="1089"/>
                    </a:lnTo>
                    <a:lnTo>
                      <a:pt x="2176" y="1047"/>
                    </a:lnTo>
                    <a:lnTo>
                      <a:pt x="2218" y="879"/>
                    </a:lnTo>
                    <a:lnTo>
                      <a:pt x="2302" y="858"/>
                    </a:lnTo>
                    <a:lnTo>
                      <a:pt x="2427" y="963"/>
                    </a:lnTo>
                    <a:lnTo>
                      <a:pt x="2532" y="963"/>
                    </a:lnTo>
                    <a:lnTo>
                      <a:pt x="2637" y="858"/>
                    </a:lnTo>
                    <a:lnTo>
                      <a:pt x="2637" y="796"/>
                    </a:lnTo>
                    <a:lnTo>
                      <a:pt x="2699" y="796"/>
                    </a:lnTo>
                    <a:lnTo>
                      <a:pt x="2783" y="879"/>
                    </a:lnTo>
                    <a:lnTo>
                      <a:pt x="3013" y="879"/>
                    </a:lnTo>
                    <a:lnTo>
                      <a:pt x="3201" y="942"/>
                    </a:lnTo>
                    <a:lnTo>
                      <a:pt x="3327" y="900"/>
                    </a:lnTo>
                    <a:lnTo>
                      <a:pt x="3348" y="566"/>
                    </a:lnTo>
                    <a:lnTo>
                      <a:pt x="3327" y="440"/>
                    </a:lnTo>
                    <a:lnTo>
                      <a:pt x="3473" y="335"/>
                    </a:lnTo>
                    <a:lnTo>
                      <a:pt x="3473" y="210"/>
                    </a:lnTo>
                    <a:lnTo>
                      <a:pt x="3369" y="147"/>
                    </a:lnTo>
                    <a:lnTo>
                      <a:pt x="3411" y="1"/>
                    </a:lnTo>
                    <a:close/>
                  </a:path>
                </a:pathLst>
              </a:custGeom>
              <a:solidFill>
                <a:srgbClr val="5F7D95"/>
              </a:solidFill>
              <a:ln>
                <a:noFill/>
              </a:ln>
            </p:spPr>
            <p:txBody>
              <a:bodyPr spcFirstLastPara="1" wrap="square" lIns="127995" tIns="127995" rIns="127995" bIns="127995" anchor="ctr" anchorCtr="0">
                <a:noAutofit/>
              </a:bodyPr>
              <a:lstStyle/>
              <a:p>
                <a:endParaRPr sz="3073"/>
              </a:p>
            </p:txBody>
          </p:sp>
        </p:grpSp>
        <p:grpSp>
          <p:nvGrpSpPr>
            <p:cNvPr id="62" name="Google Shape;3601;p79">
              <a:extLst>
                <a:ext uri="{FF2B5EF4-FFF2-40B4-BE49-F238E27FC236}">
                  <a16:creationId xmlns:a16="http://schemas.microsoft.com/office/drawing/2014/main" id="{BB59E296-CC9A-423E-3FCE-6566CE3FFBD5}"/>
                </a:ext>
              </a:extLst>
            </p:cNvPr>
            <p:cNvGrpSpPr/>
            <p:nvPr/>
          </p:nvGrpSpPr>
          <p:grpSpPr>
            <a:xfrm>
              <a:off x="3782759" y="2807162"/>
              <a:ext cx="82686" cy="85487"/>
              <a:chOff x="3765350" y="2500900"/>
              <a:chExt cx="173600" cy="187925"/>
            </a:xfrm>
          </p:grpSpPr>
          <p:sp>
            <p:nvSpPr>
              <p:cNvPr id="1964" name="Google Shape;3602;p79">
                <a:extLst>
                  <a:ext uri="{FF2B5EF4-FFF2-40B4-BE49-F238E27FC236}">
                    <a16:creationId xmlns:a16="http://schemas.microsoft.com/office/drawing/2014/main" id="{7FBA0B74-FD3D-0FA9-3905-FF9B8929E4B5}"/>
                  </a:ext>
                </a:extLst>
              </p:cNvPr>
              <p:cNvSpPr/>
              <p:nvPr/>
            </p:nvSpPr>
            <p:spPr>
              <a:xfrm>
                <a:off x="3765350" y="2500900"/>
                <a:ext cx="108950" cy="64300"/>
              </a:xfrm>
              <a:custGeom>
                <a:avLst/>
                <a:gdLst/>
                <a:ahLst/>
                <a:cxnLst/>
                <a:rect l="l" t="t" r="r" b="b"/>
                <a:pathLst>
                  <a:path w="4358" h="2572" extrusionOk="0">
                    <a:moveTo>
                      <a:pt x="1286" y="596"/>
                    </a:moveTo>
                    <a:lnTo>
                      <a:pt x="0" y="1072"/>
                    </a:lnTo>
                    <a:lnTo>
                      <a:pt x="429" y="2239"/>
                    </a:lnTo>
                    <a:lnTo>
                      <a:pt x="857" y="2572"/>
                    </a:lnTo>
                    <a:lnTo>
                      <a:pt x="2191" y="1215"/>
                    </a:lnTo>
                    <a:lnTo>
                      <a:pt x="4024" y="1072"/>
                    </a:lnTo>
                    <a:lnTo>
                      <a:pt x="4358" y="429"/>
                    </a:lnTo>
                    <a:lnTo>
                      <a:pt x="3120" y="0"/>
                    </a:lnTo>
                    <a:lnTo>
                      <a:pt x="2477" y="358"/>
                    </a:lnTo>
                    <a:close/>
                  </a:path>
                </a:pathLst>
              </a:custGeom>
              <a:solidFill>
                <a:srgbClr val="5F7D95"/>
              </a:solidFill>
              <a:ln>
                <a:noFill/>
              </a:ln>
            </p:spPr>
          </p:sp>
          <p:sp>
            <p:nvSpPr>
              <p:cNvPr id="1965" name="Google Shape;3603;p79">
                <a:extLst>
                  <a:ext uri="{FF2B5EF4-FFF2-40B4-BE49-F238E27FC236}">
                    <a16:creationId xmlns:a16="http://schemas.microsoft.com/office/drawing/2014/main" id="{C32DBBAE-45EB-DA42-F462-7B5CF5D2D1C6}"/>
                  </a:ext>
                </a:extLst>
              </p:cNvPr>
              <p:cNvSpPr/>
              <p:nvPr/>
            </p:nvSpPr>
            <p:spPr>
              <a:xfrm>
                <a:off x="3797175" y="2609800"/>
                <a:ext cx="2625" cy="3700"/>
              </a:xfrm>
              <a:custGeom>
                <a:avLst/>
                <a:gdLst/>
                <a:ahLst/>
                <a:cxnLst/>
                <a:rect l="l" t="t" r="r" b="b"/>
                <a:pathLst>
                  <a:path w="105" h="148" extrusionOk="0">
                    <a:moveTo>
                      <a:pt x="42" y="1"/>
                    </a:moveTo>
                    <a:lnTo>
                      <a:pt x="21" y="43"/>
                    </a:lnTo>
                    <a:lnTo>
                      <a:pt x="0" y="84"/>
                    </a:lnTo>
                    <a:lnTo>
                      <a:pt x="0" y="147"/>
                    </a:lnTo>
                    <a:lnTo>
                      <a:pt x="21" y="147"/>
                    </a:lnTo>
                    <a:lnTo>
                      <a:pt x="42" y="105"/>
                    </a:lnTo>
                    <a:lnTo>
                      <a:pt x="105" y="22"/>
                    </a:lnTo>
                    <a:lnTo>
                      <a:pt x="42" y="1"/>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966" name="Google Shape;3604;p79">
                <a:extLst>
                  <a:ext uri="{FF2B5EF4-FFF2-40B4-BE49-F238E27FC236}">
                    <a16:creationId xmlns:a16="http://schemas.microsoft.com/office/drawing/2014/main" id="{DADD4744-0D4C-7CCD-AB14-264ADDB74817}"/>
                  </a:ext>
                </a:extLst>
              </p:cNvPr>
              <p:cNvSpPr/>
              <p:nvPr/>
            </p:nvSpPr>
            <p:spPr>
              <a:xfrm>
                <a:off x="3796125" y="2610325"/>
                <a:ext cx="22525" cy="41875"/>
              </a:xfrm>
              <a:custGeom>
                <a:avLst/>
                <a:gdLst/>
                <a:ahLst/>
                <a:cxnLst/>
                <a:rect l="l" t="t" r="r" b="b"/>
                <a:pathLst>
                  <a:path w="901" h="1675" extrusionOk="0">
                    <a:moveTo>
                      <a:pt x="565" y="1"/>
                    </a:moveTo>
                    <a:lnTo>
                      <a:pt x="461" y="22"/>
                    </a:lnTo>
                    <a:lnTo>
                      <a:pt x="252" y="273"/>
                    </a:lnTo>
                    <a:lnTo>
                      <a:pt x="168" y="273"/>
                    </a:lnTo>
                    <a:lnTo>
                      <a:pt x="42" y="189"/>
                    </a:lnTo>
                    <a:lnTo>
                      <a:pt x="42" y="314"/>
                    </a:lnTo>
                    <a:lnTo>
                      <a:pt x="1" y="398"/>
                    </a:lnTo>
                    <a:lnTo>
                      <a:pt x="105" y="503"/>
                    </a:lnTo>
                    <a:lnTo>
                      <a:pt x="105" y="586"/>
                    </a:lnTo>
                    <a:lnTo>
                      <a:pt x="189" y="649"/>
                    </a:lnTo>
                    <a:lnTo>
                      <a:pt x="189" y="796"/>
                    </a:lnTo>
                    <a:lnTo>
                      <a:pt x="105" y="858"/>
                    </a:lnTo>
                    <a:lnTo>
                      <a:pt x="147" y="942"/>
                    </a:lnTo>
                    <a:lnTo>
                      <a:pt x="273" y="942"/>
                    </a:lnTo>
                    <a:lnTo>
                      <a:pt x="273" y="1005"/>
                    </a:lnTo>
                    <a:lnTo>
                      <a:pt x="189" y="1068"/>
                    </a:lnTo>
                    <a:lnTo>
                      <a:pt x="147" y="1277"/>
                    </a:lnTo>
                    <a:lnTo>
                      <a:pt x="189" y="1361"/>
                    </a:lnTo>
                    <a:lnTo>
                      <a:pt x="252" y="1591"/>
                    </a:lnTo>
                    <a:lnTo>
                      <a:pt x="314" y="1674"/>
                    </a:lnTo>
                    <a:lnTo>
                      <a:pt x="377" y="1654"/>
                    </a:lnTo>
                    <a:lnTo>
                      <a:pt x="419" y="1674"/>
                    </a:lnTo>
                    <a:lnTo>
                      <a:pt x="503" y="1654"/>
                    </a:lnTo>
                    <a:lnTo>
                      <a:pt x="524" y="1528"/>
                    </a:lnTo>
                    <a:lnTo>
                      <a:pt x="565" y="1444"/>
                    </a:lnTo>
                    <a:lnTo>
                      <a:pt x="670" y="1444"/>
                    </a:lnTo>
                    <a:lnTo>
                      <a:pt x="733" y="1528"/>
                    </a:lnTo>
                    <a:lnTo>
                      <a:pt x="796" y="1528"/>
                    </a:lnTo>
                    <a:lnTo>
                      <a:pt x="837" y="1444"/>
                    </a:lnTo>
                    <a:lnTo>
                      <a:pt x="837" y="1214"/>
                    </a:lnTo>
                    <a:lnTo>
                      <a:pt x="879" y="1151"/>
                    </a:lnTo>
                    <a:lnTo>
                      <a:pt x="837" y="921"/>
                    </a:lnTo>
                    <a:lnTo>
                      <a:pt x="900" y="712"/>
                    </a:lnTo>
                    <a:lnTo>
                      <a:pt x="733" y="586"/>
                    </a:lnTo>
                    <a:lnTo>
                      <a:pt x="879" y="503"/>
                    </a:lnTo>
                    <a:lnTo>
                      <a:pt x="879" y="419"/>
                    </a:lnTo>
                    <a:lnTo>
                      <a:pt x="837" y="294"/>
                    </a:lnTo>
                    <a:lnTo>
                      <a:pt x="775" y="189"/>
                    </a:lnTo>
                    <a:lnTo>
                      <a:pt x="691" y="63"/>
                    </a:lnTo>
                    <a:lnTo>
                      <a:pt x="670" y="84"/>
                    </a:lnTo>
                    <a:lnTo>
                      <a:pt x="565" y="1"/>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967" name="Google Shape;3605;p79">
                <a:extLst>
                  <a:ext uri="{FF2B5EF4-FFF2-40B4-BE49-F238E27FC236}">
                    <a16:creationId xmlns:a16="http://schemas.microsoft.com/office/drawing/2014/main" id="{F1ADC8B8-02C7-D6AE-46B8-F189C1587AE8}"/>
                  </a:ext>
                </a:extLst>
              </p:cNvPr>
              <p:cNvSpPr/>
              <p:nvPr/>
            </p:nvSpPr>
            <p:spPr>
              <a:xfrm>
                <a:off x="3821225" y="2579475"/>
                <a:ext cx="6300" cy="4200"/>
              </a:xfrm>
              <a:custGeom>
                <a:avLst/>
                <a:gdLst/>
                <a:ahLst/>
                <a:cxnLst/>
                <a:rect l="l" t="t" r="r" b="b"/>
                <a:pathLst>
                  <a:path w="252" h="168" extrusionOk="0">
                    <a:moveTo>
                      <a:pt x="189" y="0"/>
                    </a:moveTo>
                    <a:lnTo>
                      <a:pt x="147" y="42"/>
                    </a:lnTo>
                    <a:lnTo>
                      <a:pt x="43" y="84"/>
                    </a:lnTo>
                    <a:lnTo>
                      <a:pt x="1" y="147"/>
                    </a:lnTo>
                    <a:lnTo>
                      <a:pt x="43" y="167"/>
                    </a:lnTo>
                    <a:lnTo>
                      <a:pt x="189" y="147"/>
                    </a:lnTo>
                    <a:lnTo>
                      <a:pt x="252" y="147"/>
                    </a:lnTo>
                    <a:lnTo>
                      <a:pt x="252" y="63"/>
                    </a:lnTo>
                    <a:lnTo>
                      <a:pt x="189" y="0"/>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968" name="Google Shape;3606;p79">
                <a:extLst>
                  <a:ext uri="{FF2B5EF4-FFF2-40B4-BE49-F238E27FC236}">
                    <a16:creationId xmlns:a16="http://schemas.microsoft.com/office/drawing/2014/main" id="{E49BB353-07F5-2BA4-B844-159DBD394190}"/>
                  </a:ext>
                </a:extLst>
              </p:cNvPr>
              <p:cNvSpPr/>
              <p:nvPr/>
            </p:nvSpPr>
            <p:spPr>
              <a:xfrm>
                <a:off x="3833800" y="2589400"/>
                <a:ext cx="1575" cy="1600"/>
              </a:xfrm>
              <a:custGeom>
                <a:avLst/>
                <a:gdLst/>
                <a:ahLst/>
                <a:cxnLst/>
                <a:rect l="l" t="t" r="r" b="b"/>
                <a:pathLst>
                  <a:path w="63" h="64" extrusionOk="0">
                    <a:moveTo>
                      <a:pt x="42" y="1"/>
                    </a:moveTo>
                    <a:lnTo>
                      <a:pt x="0" y="22"/>
                    </a:lnTo>
                    <a:lnTo>
                      <a:pt x="63" y="63"/>
                    </a:lnTo>
                    <a:lnTo>
                      <a:pt x="42" y="1"/>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969" name="Google Shape;3607;p79">
                <a:extLst>
                  <a:ext uri="{FF2B5EF4-FFF2-40B4-BE49-F238E27FC236}">
                    <a16:creationId xmlns:a16="http://schemas.microsoft.com/office/drawing/2014/main" id="{6D4B84AD-E888-EED9-EC77-1E03F12A4A49}"/>
                  </a:ext>
                </a:extLst>
              </p:cNvPr>
              <p:cNvSpPr/>
              <p:nvPr/>
            </p:nvSpPr>
            <p:spPr>
              <a:xfrm>
                <a:off x="3774675" y="2506225"/>
                <a:ext cx="164275" cy="182600"/>
              </a:xfrm>
              <a:custGeom>
                <a:avLst/>
                <a:gdLst/>
                <a:ahLst/>
                <a:cxnLst/>
                <a:rect l="l" t="t" r="r" b="b"/>
                <a:pathLst>
                  <a:path w="6571" h="7304" extrusionOk="0">
                    <a:moveTo>
                      <a:pt x="2595" y="1"/>
                    </a:moveTo>
                    <a:lnTo>
                      <a:pt x="2302" y="189"/>
                    </a:lnTo>
                    <a:lnTo>
                      <a:pt x="2114" y="105"/>
                    </a:lnTo>
                    <a:lnTo>
                      <a:pt x="2009" y="252"/>
                    </a:lnTo>
                    <a:lnTo>
                      <a:pt x="2072" y="419"/>
                    </a:lnTo>
                    <a:lnTo>
                      <a:pt x="1842" y="482"/>
                    </a:lnTo>
                    <a:lnTo>
                      <a:pt x="1800" y="691"/>
                    </a:lnTo>
                    <a:lnTo>
                      <a:pt x="1695" y="608"/>
                    </a:lnTo>
                    <a:lnTo>
                      <a:pt x="1591" y="608"/>
                    </a:lnTo>
                    <a:lnTo>
                      <a:pt x="1340" y="524"/>
                    </a:lnTo>
                    <a:lnTo>
                      <a:pt x="1340" y="691"/>
                    </a:lnTo>
                    <a:lnTo>
                      <a:pt x="1235" y="901"/>
                    </a:lnTo>
                    <a:lnTo>
                      <a:pt x="1172" y="796"/>
                    </a:lnTo>
                    <a:lnTo>
                      <a:pt x="1005" y="712"/>
                    </a:lnTo>
                    <a:lnTo>
                      <a:pt x="1026" y="587"/>
                    </a:lnTo>
                    <a:lnTo>
                      <a:pt x="900" y="503"/>
                    </a:lnTo>
                    <a:lnTo>
                      <a:pt x="691" y="880"/>
                    </a:lnTo>
                    <a:lnTo>
                      <a:pt x="524" y="796"/>
                    </a:lnTo>
                    <a:lnTo>
                      <a:pt x="294" y="942"/>
                    </a:lnTo>
                    <a:lnTo>
                      <a:pt x="168" y="901"/>
                    </a:lnTo>
                    <a:lnTo>
                      <a:pt x="105" y="942"/>
                    </a:lnTo>
                    <a:lnTo>
                      <a:pt x="126" y="1089"/>
                    </a:lnTo>
                    <a:lnTo>
                      <a:pt x="231" y="1193"/>
                    </a:lnTo>
                    <a:lnTo>
                      <a:pt x="210" y="1361"/>
                    </a:lnTo>
                    <a:lnTo>
                      <a:pt x="84" y="1403"/>
                    </a:lnTo>
                    <a:lnTo>
                      <a:pt x="1" y="1465"/>
                    </a:lnTo>
                    <a:lnTo>
                      <a:pt x="126" y="1633"/>
                    </a:lnTo>
                    <a:lnTo>
                      <a:pt x="168" y="1926"/>
                    </a:lnTo>
                    <a:lnTo>
                      <a:pt x="335" y="2051"/>
                    </a:lnTo>
                    <a:lnTo>
                      <a:pt x="524" y="2051"/>
                    </a:lnTo>
                    <a:lnTo>
                      <a:pt x="440" y="2240"/>
                    </a:lnTo>
                    <a:lnTo>
                      <a:pt x="503" y="2365"/>
                    </a:lnTo>
                    <a:lnTo>
                      <a:pt x="796" y="2302"/>
                    </a:lnTo>
                    <a:lnTo>
                      <a:pt x="900" y="2177"/>
                    </a:lnTo>
                    <a:lnTo>
                      <a:pt x="900" y="2072"/>
                    </a:lnTo>
                    <a:lnTo>
                      <a:pt x="1172" y="1926"/>
                    </a:lnTo>
                    <a:lnTo>
                      <a:pt x="1570" y="2030"/>
                    </a:lnTo>
                    <a:lnTo>
                      <a:pt x="1675" y="2093"/>
                    </a:lnTo>
                    <a:lnTo>
                      <a:pt x="1842" y="2156"/>
                    </a:lnTo>
                    <a:lnTo>
                      <a:pt x="1884" y="2261"/>
                    </a:lnTo>
                    <a:lnTo>
                      <a:pt x="1905" y="2302"/>
                    </a:lnTo>
                    <a:lnTo>
                      <a:pt x="1967" y="2386"/>
                    </a:lnTo>
                    <a:lnTo>
                      <a:pt x="2072" y="2574"/>
                    </a:lnTo>
                    <a:lnTo>
                      <a:pt x="2072" y="2679"/>
                    </a:lnTo>
                    <a:lnTo>
                      <a:pt x="2156" y="2721"/>
                    </a:lnTo>
                    <a:lnTo>
                      <a:pt x="2156" y="2888"/>
                    </a:lnTo>
                    <a:lnTo>
                      <a:pt x="2281" y="2930"/>
                    </a:lnTo>
                    <a:lnTo>
                      <a:pt x="2365" y="3035"/>
                    </a:lnTo>
                    <a:lnTo>
                      <a:pt x="2511" y="3202"/>
                    </a:lnTo>
                    <a:lnTo>
                      <a:pt x="2532" y="3307"/>
                    </a:lnTo>
                    <a:lnTo>
                      <a:pt x="2700" y="3307"/>
                    </a:lnTo>
                    <a:lnTo>
                      <a:pt x="2804" y="3432"/>
                    </a:lnTo>
                    <a:lnTo>
                      <a:pt x="2825" y="3537"/>
                    </a:lnTo>
                    <a:lnTo>
                      <a:pt x="2909" y="3558"/>
                    </a:lnTo>
                    <a:lnTo>
                      <a:pt x="3139" y="3851"/>
                    </a:lnTo>
                    <a:lnTo>
                      <a:pt x="3369" y="4018"/>
                    </a:lnTo>
                    <a:lnTo>
                      <a:pt x="3474" y="4039"/>
                    </a:lnTo>
                    <a:lnTo>
                      <a:pt x="3579" y="4081"/>
                    </a:lnTo>
                    <a:lnTo>
                      <a:pt x="3620" y="4186"/>
                    </a:lnTo>
                    <a:lnTo>
                      <a:pt x="3725" y="4186"/>
                    </a:lnTo>
                    <a:lnTo>
                      <a:pt x="3788" y="4123"/>
                    </a:lnTo>
                    <a:lnTo>
                      <a:pt x="3934" y="4165"/>
                    </a:lnTo>
                    <a:lnTo>
                      <a:pt x="4039" y="4165"/>
                    </a:lnTo>
                    <a:lnTo>
                      <a:pt x="4164" y="4395"/>
                    </a:lnTo>
                    <a:lnTo>
                      <a:pt x="4248" y="4458"/>
                    </a:lnTo>
                    <a:lnTo>
                      <a:pt x="4290" y="4416"/>
                    </a:lnTo>
                    <a:lnTo>
                      <a:pt x="4395" y="4458"/>
                    </a:lnTo>
                    <a:lnTo>
                      <a:pt x="4395" y="4520"/>
                    </a:lnTo>
                    <a:lnTo>
                      <a:pt x="4604" y="4520"/>
                    </a:lnTo>
                    <a:lnTo>
                      <a:pt x="4688" y="4625"/>
                    </a:lnTo>
                    <a:lnTo>
                      <a:pt x="4688" y="4730"/>
                    </a:lnTo>
                    <a:lnTo>
                      <a:pt x="4646" y="4792"/>
                    </a:lnTo>
                    <a:lnTo>
                      <a:pt x="4708" y="4834"/>
                    </a:lnTo>
                    <a:lnTo>
                      <a:pt x="4834" y="4834"/>
                    </a:lnTo>
                    <a:lnTo>
                      <a:pt x="4897" y="4939"/>
                    </a:lnTo>
                    <a:lnTo>
                      <a:pt x="5043" y="4981"/>
                    </a:lnTo>
                    <a:lnTo>
                      <a:pt x="5106" y="4939"/>
                    </a:lnTo>
                    <a:lnTo>
                      <a:pt x="5169" y="5002"/>
                    </a:lnTo>
                    <a:lnTo>
                      <a:pt x="5232" y="5190"/>
                    </a:lnTo>
                    <a:lnTo>
                      <a:pt x="5252" y="5357"/>
                    </a:lnTo>
                    <a:lnTo>
                      <a:pt x="5315" y="5441"/>
                    </a:lnTo>
                    <a:lnTo>
                      <a:pt x="5357" y="5650"/>
                    </a:lnTo>
                    <a:lnTo>
                      <a:pt x="5420" y="5755"/>
                    </a:lnTo>
                    <a:lnTo>
                      <a:pt x="5420" y="5859"/>
                    </a:lnTo>
                    <a:lnTo>
                      <a:pt x="5357" y="5943"/>
                    </a:lnTo>
                    <a:lnTo>
                      <a:pt x="5315" y="5943"/>
                    </a:lnTo>
                    <a:lnTo>
                      <a:pt x="5273" y="5964"/>
                    </a:lnTo>
                    <a:lnTo>
                      <a:pt x="5315" y="6069"/>
                    </a:lnTo>
                    <a:lnTo>
                      <a:pt x="5273" y="6173"/>
                    </a:lnTo>
                    <a:lnTo>
                      <a:pt x="5211" y="6257"/>
                    </a:lnTo>
                    <a:lnTo>
                      <a:pt x="5127" y="6278"/>
                    </a:lnTo>
                    <a:lnTo>
                      <a:pt x="5106" y="6341"/>
                    </a:lnTo>
                    <a:lnTo>
                      <a:pt x="5106" y="6362"/>
                    </a:lnTo>
                    <a:lnTo>
                      <a:pt x="5211" y="6466"/>
                    </a:lnTo>
                    <a:lnTo>
                      <a:pt x="5357" y="6445"/>
                    </a:lnTo>
                    <a:lnTo>
                      <a:pt x="5441" y="6341"/>
                    </a:lnTo>
                    <a:lnTo>
                      <a:pt x="5462" y="6194"/>
                    </a:lnTo>
                    <a:lnTo>
                      <a:pt x="5629" y="6069"/>
                    </a:lnTo>
                    <a:lnTo>
                      <a:pt x="5650" y="5818"/>
                    </a:lnTo>
                    <a:lnTo>
                      <a:pt x="5755" y="5713"/>
                    </a:lnTo>
                    <a:lnTo>
                      <a:pt x="5859" y="5671"/>
                    </a:lnTo>
                    <a:lnTo>
                      <a:pt x="5880" y="5608"/>
                    </a:lnTo>
                    <a:lnTo>
                      <a:pt x="5859" y="5546"/>
                    </a:lnTo>
                    <a:lnTo>
                      <a:pt x="5880" y="5399"/>
                    </a:lnTo>
                    <a:lnTo>
                      <a:pt x="5859" y="5336"/>
                    </a:lnTo>
                    <a:lnTo>
                      <a:pt x="5692" y="5190"/>
                    </a:lnTo>
                    <a:lnTo>
                      <a:pt x="5587" y="5190"/>
                    </a:lnTo>
                    <a:lnTo>
                      <a:pt x="5566" y="5127"/>
                    </a:lnTo>
                    <a:lnTo>
                      <a:pt x="5566" y="5043"/>
                    </a:lnTo>
                    <a:lnTo>
                      <a:pt x="5650" y="5002"/>
                    </a:lnTo>
                    <a:lnTo>
                      <a:pt x="5671" y="4918"/>
                    </a:lnTo>
                    <a:lnTo>
                      <a:pt x="5671" y="4834"/>
                    </a:lnTo>
                    <a:lnTo>
                      <a:pt x="5734" y="4771"/>
                    </a:lnTo>
                    <a:lnTo>
                      <a:pt x="5776" y="4625"/>
                    </a:lnTo>
                    <a:lnTo>
                      <a:pt x="5838" y="4604"/>
                    </a:lnTo>
                    <a:lnTo>
                      <a:pt x="5901" y="4604"/>
                    </a:lnTo>
                    <a:lnTo>
                      <a:pt x="6006" y="4667"/>
                    </a:lnTo>
                    <a:lnTo>
                      <a:pt x="6048" y="4709"/>
                    </a:lnTo>
                    <a:lnTo>
                      <a:pt x="6215" y="4709"/>
                    </a:lnTo>
                    <a:lnTo>
                      <a:pt x="6278" y="4730"/>
                    </a:lnTo>
                    <a:lnTo>
                      <a:pt x="6257" y="4813"/>
                    </a:lnTo>
                    <a:lnTo>
                      <a:pt x="6299" y="4918"/>
                    </a:lnTo>
                    <a:lnTo>
                      <a:pt x="6382" y="5022"/>
                    </a:lnTo>
                    <a:lnTo>
                      <a:pt x="6487" y="5085"/>
                    </a:lnTo>
                    <a:lnTo>
                      <a:pt x="6487" y="5043"/>
                    </a:lnTo>
                    <a:lnTo>
                      <a:pt x="6508" y="5022"/>
                    </a:lnTo>
                    <a:lnTo>
                      <a:pt x="6487" y="5002"/>
                    </a:lnTo>
                    <a:lnTo>
                      <a:pt x="6550" y="4918"/>
                    </a:lnTo>
                    <a:lnTo>
                      <a:pt x="6571" y="4771"/>
                    </a:lnTo>
                    <a:lnTo>
                      <a:pt x="6508" y="4688"/>
                    </a:lnTo>
                    <a:lnTo>
                      <a:pt x="6403" y="4604"/>
                    </a:lnTo>
                    <a:lnTo>
                      <a:pt x="6236" y="4562"/>
                    </a:lnTo>
                    <a:lnTo>
                      <a:pt x="6131" y="4416"/>
                    </a:lnTo>
                    <a:lnTo>
                      <a:pt x="5943" y="4290"/>
                    </a:lnTo>
                    <a:lnTo>
                      <a:pt x="5504" y="4060"/>
                    </a:lnTo>
                    <a:lnTo>
                      <a:pt x="5294" y="4018"/>
                    </a:lnTo>
                    <a:lnTo>
                      <a:pt x="5148" y="4018"/>
                    </a:lnTo>
                    <a:lnTo>
                      <a:pt x="5106" y="3914"/>
                    </a:lnTo>
                    <a:lnTo>
                      <a:pt x="5106" y="3851"/>
                    </a:lnTo>
                    <a:lnTo>
                      <a:pt x="5232" y="3746"/>
                    </a:lnTo>
                    <a:lnTo>
                      <a:pt x="5252" y="3662"/>
                    </a:lnTo>
                    <a:lnTo>
                      <a:pt x="5148" y="3621"/>
                    </a:lnTo>
                    <a:lnTo>
                      <a:pt x="5022" y="3642"/>
                    </a:lnTo>
                    <a:lnTo>
                      <a:pt x="4918" y="3621"/>
                    </a:lnTo>
                    <a:lnTo>
                      <a:pt x="4708" y="3621"/>
                    </a:lnTo>
                    <a:lnTo>
                      <a:pt x="4625" y="3558"/>
                    </a:lnTo>
                    <a:lnTo>
                      <a:pt x="4520" y="3537"/>
                    </a:lnTo>
                    <a:lnTo>
                      <a:pt x="4457" y="3453"/>
                    </a:lnTo>
                    <a:lnTo>
                      <a:pt x="4290" y="3328"/>
                    </a:lnTo>
                    <a:lnTo>
                      <a:pt x="4206" y="3202"/>
                    </a:lnTo>
                    <a:lnTo>
                      <a:pt x="4102" y="3097"/>
                    </a:lnTo>
                    <a:lnTo>
                      <a:pt x="4039" y="2993"/>
                    </a:lnTo>
                    <a:lnTo>
                      <a:pt x="4039" y="2867"/>
                    </a:lnTo>
                    <a:lnTo>
                      <a:pt x="3976" y="2825"/>
                    </a:lnTo>
                    <a:lnTo>
                      <a:pt x="3976" y="2721"/>
                    </a:lnTo>
                    <a:lnTo>
                      <a:pt x="3620" y="2365"/>
                    </a:lnTo>
                    <a:lnTo>
                      <a:pt x="3537" y="2261"/>
                    </a:lnTo>
                    <a:lnTo>
                      <a:pt x="3411" y="2177"/>
                    </a:lnTo>
                    <a:lnTo>
                      <a:pt x="3139" y="2051"/>
                    </a:lnTo>
                    <a:lnTo>
                      <a:pt x="3097" y="1968"/>
                    </a:lnTo>
                    <a:lnTo>
                      <a:pt x="3056" y="1821"/>
                    </a:lnTo>
                    <a:lnTo>
                      <a:pt x="3014" y="1654"/>
                    </a:lnTo>
                    <a:lnTo>
                      <a:pt x="3056" y="1612"/>
                    </a:lnTo>
                    <a:lnTo>
                      <a:pt x="3139" y="1465"/>
                    </a:lnTo>
                    <a:lnTo>
                      <a:pt x="3056" y="1361"/>
                    </a:lnTo>
                    <a:lnTo>
                      <a:pt x="3014" y="1235"/>
                    </a:lnTo>
                    <a:lnTo>
                      <a:pt x="3056" y="1152"/>
                    </a:lnTo>
                    <a:lnTo>
                      <a:pt x="3202" y="1131"/>
                    </a:lnTo>
                    <a:lnTo>
                      <a:pt x="3307" y="1026"/>
                    </a:lnTo>
                    <a:lnTo>
                      <a:pt x="3432" y="1026"/>
                    </a:lnTo>
                    <a:lnTo>
                      <a:pt x="3516" y="942"/>
                    </a:lnTo>
                    <a:lnTo>
                      <a:pt x="3579" y="901"/>
                    </a:lnTo>
                    <a:lnTo>
                      <a:pt x="3725" y="921"/>
                    </a:lnTo>
                    <a:lnTo>
                      <a:pt x="3683" y="712"/>
                    </a:lnTo>
                    <a:lnTo>
                      <a:pt x="3725" y="691"/>
                    </a:lnTo>
                    <a:lnTo>
                      <a:pt x="3662" y="587"/>
                    </a:lnTo>
                    <a:lnTo>
                      <a:pt x="3788" y="398"/>
                    </a:lnTo>
                    <a:lnTo>
                      <a:pt x="3725" y="315"/>
                    </a:lnTo>
                    <a:lnTo>
                      <a:pt x="3537" y="356"/>
                    </a:lnTo>
                    <a:lnTo>
                      <a:pt x="3202" y="273"/>
                    </a:lnTo>
                    <a:lnTo>
                      <a:pt x="2909" y="105"/>
                    </a:lnTo>
                    <a:lnTo>
                      <a:pt x="2930" y="1"/>
                    </a:lnTo>
                    <a:lnTo>
                      <a:pt x="2721" y="43"/>
                    </a:lnTo>
                    <a:lnTo>
                      <a:pt x="2595" y="1"/>
                    </a:lnTo>
                    <a:close/>
                    <a:moveTo>
                      <a:pt x="4960" y="6236"/>
                    </a:moveTo>
                    <a:lnTo>
                      <a:pt x="4813" y="6362"/>
                    </a:lnTo>
                    <a:lnTo>
                      <a:pt x="4750" y="6362"/>
                    </a:lnTo>
                    <a:lnTo>
                      <a:pt x="4625" y="6278"/>
                    </a:lnTo>
                    <a:lnTo>
                      <a:pt x="4499" y="6403"/>
                    </a:lnTo>
                    <a:lnTo>
                      <a:pt x="4227" y="6382"/>
                    </a:lnTo>
                    <a:lnTo>
                      <a:pt x="4018" y="6445"/>
                    </a:lnTo>
                    <a:lnTo>
                      <a:pt x="3872" y="6403"/>
                    </a:lnTo>
                    <a:lnTo>
                      <a:pt x="3767" y="6341"/>
                    </a:lnTo>
                    <a:lnTo>
                      <a:pt x="3641" y="6341"/>
                    </a:lnTo>
                    <a:lnTo>
                      <a:pt x="3558" y="6382"/>
                    </a:lnTo>
                    <a:lnTo>
                      <a:pt x="3495" y="6341"/>
                    </a:lnTo>
                    <a:lnTo>
                      <a:pt x="3369" y="6382"/>
                    </a:lnTo>
                    <a:lnTo>
                      <a:pt x="3348" y="6571"/>
                    </a:lnTo>
                    <a:lnTo>
                      <a:pt x="3474" y="6675"/>
                    </a:lnTo>
                    <a:lnTo>
                      <a:pt x="3600" y="6655"/>
                    </a:lnTo>
                    <a:lnTo>
                      <a:pt x="3809" y="6801"/>
                    </a:lnTo>
                    <a:lnTo>
                      <a:pt x="3955" y="6822"/>
                    </a:lnTo>
                    <a:lnTo>
                      <a:pt x="4060" y="6927"/>
                    </a:lnTo>
                    <a:lnTo>
                      <a:pt x="4311" y="7031"/>
                    </a:lnTo>
                    <a:lnTo>
                      <a:pt x="4374" y="7010"/>
                    </a:lnTo>
                    <a:lnTo>
                      <a:pt x="4478" y="7094"/>
                    </a:lnTo>
                    <a:lnTo>
                      <a:pt x="4499" y="7199"/>
                    </a:lnTo>
                    <a:lnTo>
                      <a:pt x="4750" y="7303"/>
                    </a:lnTo>
                    <a:lnTo>
                      <a:pt x="4855" y="7282"/>
                    </a:lnTo>
                    <a:lnTo>
                      <a:pt x="4855" y="7136"/>
                    </a:lnTo>
                    <a:lnTo>
                      <a:pt x="4918" y="7073"/>
                    </a:lnTo>
                    <a:lnTo>
                      <a:pt x="4918" y="6927"/>
                    </a:lnTo>
                    <a:lnTo>
                      <a:pt x="4813" y="6801"/>
                    </a:lnTo>
                    <a:lnTo>
                      <a:pt x="4918" y="6508"/>
                    </a:lnTo>
                    <a:lnTo>
                      <a:pt x="5022" y="6403"/>
                    </a:lnTo>
                    <a:lnTo>
                      <a:pt x="5022" y="6362"/>
                    </a:lnTo>
                    <a:lnTo>
                      <a:pt x="5043" y="6362"/>
                    </a:lnTo>
                    <a:lnTo>
                      <a:pt x="5043" y="6341"/>
                    </a:lnTo>
                    <a:lnTo>
                      <a:pt x="4960" y="6236"/>
                    </a:lnTo>
                    <a:close/>
                  </a:path>
                </a:pathLst>
              </a:custGeom>
              <a:solidFill>
                <a:srgbClr val="5F7D95"/>
              </a:solidFill>
              <a:ln>
                <a:noFill/>
              </a:ln>
            </p:spPr>
            <p:txBody>
              <a:bodyPr spcFirstLastPara="1" wrap="square" lIns="127995" tIns="127995" rIns="127995" bIns="127995" anchor="ctr" anchorCtr="0">
                <a:noAutofit/>
              </a:bodyPr>
              <a:lstStyle/>
              <a:p>
                <a:endParaRPr sz="3073"/>
              </a:p>
            </p:txBody>
          </p:sp>
        </p:grpSp>
        <p:grpSp>
          <p:nvGrpSpPr>
            <p:cNvPr id="63" name="Google Shape;3608;p79">
              <a:extLst>
                <a:ext uri="{FF2B5EF4-FFF2-40B4-BE49-F238E27FC236}">
                  <a16:creationId xmlns:a16="http://schemas.microsoft.com/office/drawing/2014/main" id="{10444417-CB07-A5E0-CE69-4AE78A993CD0}"/>
                </a:ext>
              </a:extLst>
            </p:cNvPr>
            <p:cNvGrpSpPr/>
            <p:nvPr/>
          </p:nvGrpSpPr>
          <p:grpSpPr>
            <a:xfrm>
              <a:off x="3775674" y="2798496"/>
              <a:ext cx="40545" cy="23564"/>
              <a:chOff x="3750475" y="2481850"/>
              <a:chExt cx="85125" cy="51800"/>
            </a:xfrm>
          </p:grpSpPr>
          <p:sp>
            <p:nvSpPr>
              <p:cNvPr id="1962" name="Google Shape;3609;p79">
                <a:extLst>
                  <a:ext uri="{FF2B5EF4-FFF2-40B4-BE49-F238E27FC236}">
                    <a16:creationId xmlns:a16="http://schemas.microsoft.com/office/drawing/2014/main" id="{1BA1AE66-866E-A19E-15AF-295A8B6965FF}"/>
                  </a:ext>
                </a:extLst>
              </p:cNvPr>
              <p:cNvSpPr/>
              <p:nvPr/>
            </p:nvSpPr>
            <p:spPr>
              <a:xfrm>
                <a:off x="3762125" y="2492625"/>
                <a:ext cx="64900" cy="36650"/>
              </a:xfrm>
              <a:custGeom>
                <a:avLst/>
                <a:gdLst/>
                <a:ahLst/>
                <a:cxnLst/>
                <a:rect l="l" t="t" r="r" b="b"/>
                <a:pathLst>
                  <a:path w="2596" h="1466" extrusionOk="0">
                    <a:moveTo>
                      <a:pt x="1507" y="1"/>
                    </a:moveTo>
                    <a:lnTo>
                      <a:pt x="1361" y="64"/>
                    </a:lnTo>
                    <a:lnTo>
                      <a:pt x="1402" y="105"/>
                    </a:lnTo>
                    <a:lnTo>
                      <a:pt x="1340" y="189"/>
                    </a:lnTo>
                    <a:lnTo>
                      <a:pt x="1214" y="126"/>
                    </a:lnTo>
                    <a:lnTo>
                      <a:pt x="1109" y="189"/>
                    </a:lnTo>
                    <a:lnTo>
                      <a:pt x="1005" y="168"/>
                    </a:lnTo>
                    <a:lnTo>
                      <a:pt x="817" y="210"/>
                    </a:lnTo>
                    <a:lnTo>
                      <a:pt x="712" y="210"/>
                    </a:lnTo>
                    <a:lnTo>
                      <a:pt x="691" y="126"/>
                    </a:lnTo>
                    <a:lnTo>
                      <a:pt x="565" y="126"/>
                    </a:lnTo>
                    <a:lnTo>
                      <a:pt x="482" y="231"/>
                    </a:lnTo>
                    <a:lnTo>
                      <a:pt x="607" y="294"/>
                    </a:lnTo>
                    <a:lnTo>
                      <a:pt x="607" y="398"/>
                    </a:lnTo>
                    <a:lnTo>
                      <a:pt x="503" y="440"/>
                    </a:lnTo>
                    <a:lnTo>
                      <a:pt x="398" y="608"/>
                    </a:lnTo>
                    <a:lnTo>
                      <a:pt x="314" y="628"/>
                    </a:lnTo>
                    <a:lnTo>
                      <a:pt x="168" y="859"/>
                    </a:lnTo>
                    <a:lnTo>
                      <a:pt x="147" y="1047"/>
                    </a:lnTo>
                    <a:lnTo>
                      <a:pt x="147" y="1152"/>
                    </a:lnTo>
                    <a:lnTo>
                      <a:pt x="84" y="1152"/>
                    </a:lnTo>
                    <a:lnTo>
                      <a:pt x="0" y="1173"/>
                    </a:lnTo>
                    <a:lnTo>
                      <a:pt x="42" y="1277"/>
                    </a:lnTo>
                    <a:lnTo>
                      <a:pt x="147" y="1277"/>
                    </a:lnTo>
                    <a:lnTo>
                      <a:pt x="293" y="1235"/>
                    </a:lnTo>
                    <a:lnTo>
                      <a:pt x="252" y="1068"/>
                    </a:lnTo>
                    <a:lnTo>
                      <a:pt x="314" y="1026"/>
                    </a:lnTo>
                    <a:lnTo>
                      <a:pt x="482" y="1026"/>
                    </a:lnTo>
                    <a:lnTo>
                      <a:pt x="524" y="1131"/>
                    </a:lnTo>
                    <a:lnTo>
                      <a:pt x="586" y="1277"/>
                    </a:lnTo>
                    <a:lnTo>
                      <a:pt x="670" y="1340"/>
                    </a:lnTo>
                    <a:lnTo>
                      <a:pt x="670" y="1424"/>
                    </a:lnTo>
                    <a:lnTo>
                      <a:pt x="796" y="1465"/>
                    </a:lnTo>
                    <a:lnTo>
                      <a:pt x="1026" y="1319"/>
                    </a:lnTo>
                    <a:lnTo>
                      <a:pt x="1151" y="1361"/>
                    </a:lnTo>
                    <a:lnTo>
                      <a:pt x="1361" y="1026"/>
                    </a:lnTo>
                    <a:lnTo>
                      <a:pt x="1507" y="1110"/>
                    </a:lnTo>
                    <a:lnTo>
                      <a:pt x="1507" y="1235"/>
                    </a:lnTo>
                    <a:lnTo>
                      <a:pt x="1674" y="1319"/>
                    </a:lnTo>
                    <a:lnTo>
                      <a:pt x="1737" y="1445"/>
                    </a:lnTo>
                    <a:lnTo>
                      <a:pt x="1842" y="1235"/>
                    </a:lnTo>
                    <a:lnTo>
                      <a:pt x="1842" y="1068"/>
                    </a:lnTo>
                    <a:lnTo>
                      <a:pt x="2093" y="1131"/>
                    </a:lnTo>
                    <a:lnTo>
                      <a:pt x="2197" y="1131"/>
                    </a:lnTo>
                    <a:lnTo>
                      <a:pt x="2302" y="1214"/>
                    </a:lnTo>
                    <a:lnTo>
                      <a:pt x="2302" y="1005"/>
                    </a:lnTo>
                    <a:lnTo>
                      <a:pt x="2553" y="942"/>
                    </a:lnTo>
                    <a:lnTo>
                      <a:pt x="2490" y="754"/>
                    </a:lnTo>
                    <a:lnTo>
                      <a:pt x="2595" y="628"/>
                    </a:lnTo>
                    <a:lnTo>
                      <a:pt x="2553" y="524"/>
                    </a:lnTo>
                    <a:lnTo>
                      <a:pt x="2469" y="524"/>
                    </a:lnTo>
                    <a:lnTo>
                      <a:pt x="2365" y="628"/>
                    </a:lnTo>
                    <a:lnTo>
                      <a:pt x="2260" y="503"/>
                    </a:lnTo>
                    <a:lnTo>
                      <a:pt x="2177" y="524"/>
                    </a:lnTo>
                    <a:lnTo>
                      <a:pt x="2030" y="524"/>
                    </a:lnTo>
                    <a:lnTo>
                      <a:pt x="1988" y="440"/>
                    </a:lnTo>
                    <a:lnTo>
                      <a:pt x="2030" y="398"/>
                    </a:lnTo>
                    <a:lnTo>
                      <a:pt x="2030" y="294"/>
                    </a:lnTo>
                    <a:lnTo>
                      <a:pt x="1884" y="210"/>
                    </a:lnTo>
                    <a:lnTo>
                      <a:pt x="1737" y="84"/>
                    </a:lnTo>
                    <a:lnTo>
                      <a:pt x="1653" y="84"/>
                    </a:lnTo>
                    <a:lnTo>
                      <a:pt x="1612" y="126"/>
                    </a:lnTo>
                    <a:lnTo>
                      <a:pt x="1528" y="105"/>
                    </a:lnTo>
                    <a:lnTo>
                      <a:pt x="1507" y="1"/>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963" name="Google Shape;3610;p79">
                <a:extLst>
                  <a:ext uri="{FF2B5EF4-FFF2-40B4-BE49-F238E27FC236}">
                    <a16:creationId xmlns:a16="http://schemas.microsoft.com/office/drawing/2014/main" id="{F24B74B3-F3A7-7011-B20B-1BE14FC84BAD}"/>
                  </a:ext>
                </a:extLst>
              </p:cNvPr>
              <p:cNvSpPr/>
              <p:nvPr/>
            </p:nvSpPr>
            <p:spPr>
              <a:xfrm>
                <a:off x="3750475" y="2481850"/>
                <a:ext cx="85125" cy="51800"/>
              </a:xfrm>
              <a:custGeom>
                <a:avLst/>
                <a:gdLst/>
                <a:ahLst/>
                <a:cxnLst/>
                <a:rect l="l" t="t" r="r" b="b"/>
                <a:pathLst>
                  <a:path w="3405" h="2072" extrusionOk="0">
                    <a:moveTo>
                      <a:pt x="1095" y="286"/>
                    </a:moveTo>
                    <a:lnTo>
                      <a:pt x="0" y="1667"/>
                    </a:lnTo>
                    <a:lnTo>
                      <a:pt x="547" y="2072"/>
                    </a:lnTo>
                    <a:lnTo>
                      <a:pt x="1214" y="1858"/>
                    </a:lnTo>
                    <a:lnTo>
                      <a:pt x="1881" y="1262"/>
                    </a:lnTo>
                    <a:lnTo>
                      <a:pt x="2976" y="1286"/>
                    </a:lnTo>
                    <a:lnTo>
                      <a:pt x="3405" y="786"/>
                    </a:lnTo>
                    <a:lnTo>
                      <a:pt x="2167" y="0"/>
                    </a:lnTo>
                    <a:close/>
                  </a:path>
                </a:pathLst>
              </a:custGeom>
              <a:solidFill>
                <a:srgbClr val="5F7D95"/>
              </a:solidFill>
              <a:ln>
                <a:noFill/>
              </a:ln>
            </p:spPr>
          </p:sp>
        </p:grpSp>
        <p:grpSp>
          <p:nvGrpSpPr>
            <p:cNvPr id="1728" name="Google Shape;3611;p79">
              <a:extLst>
                <a:ext uri="{FF2B5EF4-FFF2-40B4-BE49-F238E27FC236}">
                  <a16:creationId xmlns:a16="http://schemas.microsoft.com/office/drawing/2014/main" id="{3044F734-A52E-FA0A-6A61-5A363CDD9967}"/>
                </a:ext>
              </a:extLst>
            </p:cNvPr>
            <p:cNvGrpSpPr/>
            <p:nvPr/>
          </p:nvGrpSpPr>
          <p:grpSpPr>
            <a:xfrm>
              <a:off x="3716946" y="2776024"/>
              <a:ext cx="81971" cy="76912"/>
              <a:chOff x="3627175" y="2432450"/>
              <a:chExt cx="172100" cy="169075"/>
            </a:xfrm>
          </p:grpSpPr>
          <p:sp>
            <p:nvSpPr>
              <p:cNvPr id="1959" name="Google Shape;3612;p79">
                <a:extLst>
                  <a:ext uri="{FF2B5EF4-FFF2-40B4-BE49-F238E27FC236}">
                    <a16:creationId xmlns:a16="http://schemas.microsoft.com/office/drawing/2014/main" id="{1E1203F6-3CB8-1AFE-668B-6F51FDFD550D}"/>
                  </a:ext>
                </a:extLst>
              </p:cNvPr>
              <p:cNvSpPr/>
              <p:nvPr/>
            </p:nvSpPr>
            <p:spPr>
              <a:xfrm>
                <a:off x="3627175" y="2433000"/>
                <a:ext cx="164800" cy="156950"/>
              </a:xfrm>
              <a:custGeom>
                <a:avLst/>
                <a:gdLst/>
                <a:ahLst/>
                <a:cxnLst/>
                <a:rect l="l" t="t" r="r" b="b"/>
                <a:pathLst>
                  <a:path w="6592" h="6278" extrusionOk="0">
                    <a:moveTo>
                      <a:pt x="3829" y="0"/>
                    </a:moveTo>
                    <a:lnTo>
                      <a:pt x="3808" y="42"/>
                    </a:lnTo>
                    <a:lnTo>
                      <a:pt x="3599" y="105"/>
                    </a:lnTo>
                    <a:lnTo>
                      <a:pt x="3578" y="63"/>
                    </a:lnTo>
                    <a:lnTo>
                      <a:pt x="3390" y="168"/>
                    </a:lnTo>
                    <a:lnTo>
                      <a:pt x="3369" y="272"/>
                    </a:lnTo>
                    <a:lnTo>
                      <a:pt x="3390" y="398"/>
                    </a:lnTo>
                    <a:lnTo>
                      <a:pt x="3348" y="607"/>
                    </a:lnTo>
                    <a:lnTo>
                      <a:pt x="3181" y="796"/>
                    </a:lnTo>
                    <a:lnTo>
                      <a:pt x="3181" y="837"/>
                    </a:lnTo>
                    <a:lnTo>
                      <a:pt x="2992" y="900"/>
                    </a:lnTo>
                    <a:lnTo>
                      <a:pt x="2888" y="900"/>
                    </a:lnTo>
                    <a:lnTo>
                      <a:pt x="2783" y="879"/>
                    </a:lnTo>
                    <a:lnTo>
                      <a:pt x="2574" y="1005"/>
                    </a:lnTo>
                    <a:lnTo>
                      <a:pt x="2532" y="1089"/>
                    </a:lnTo>
                    <a:lnTo>
                      <a:pt x="2574" y="1151"/>
                    </a:lnTo>
                    <a:lnTo>
                      <a:pt x="2658" y="1193"/>
                    </a:lnTo>
                    <a:lnTo>
                      <a:pt x="2532" y="1298"/>
                    </a:lnTo>
                    <a:lnTo>
                      <a:pt x="2365" y="1319"/>
                    </a:lnTo>
                    <a:lnTo>
                      <a:pt x="2134" y="1298"/>
                    </a:lnTo>
                    <a:lnTo>
                      <a:pt x="2030" y="1235"/>
                    </a:lnTo>
                    <a:lnTo>
                      <a:pt x="1946" y="1298"/>
                    </a:lnTo>
                    <a:lnTo>
                      <a:pt x="1925" y="1214"/>
                    </a:lnTo>
                    <a:lnTo>
                      <a:pt x="1841" y="1151"/>
                    </a:lnTo>
                    <a:lnTo>
                      <a:pt x="1883" y="1047"/>
                    </a:lnTo>
                    <a:lnTo>
                      <a:pt x="1800" y="1026"/>
                    </a:lnTo>
                    <a:lnTo>
                      <a:pt x="1695" y="1047"/>
                    </a:lnTo>
                    <a:lnTo>
                      <a:pt x="1569" y="1047"/>
                    </a:lnTo>
                    <a:lnTo>
                      <a:pt x="1507" y="1026"/>
                    </a:lnTo>
                    <a:lnTo>
                      <a:pt x="1528" y="1151"/>
                    </a:lnTo>
                    <a:lnTo>
                      <a:pt x="1507" y="1214"/>
                    </a:lnTo>
                    <a:lnTo>
                      <a:pt x="1716" y="1402"/>
                    </a:lnTo>
                    <a:lnTo>
                      <a:pt x="1674" y="1444"/>
                    </a:lnTo>
                    <a:lnTo>
                      <a:pt x="1695" y="1528"/>
                    </a:lnTo>
                    <a:lnTo>
                      <a:pt x="1695" y="1633"/>
                    </a:lnTo>
                    <a:lnTo>
                      <a:pt x="1737" y="1716"/>
                    </a:lnTo>
                    <a:lnTo>
                      <a:pt x="1737" y="1821"/>
                    </a:lnTo>
                    <a:lnTo>
                      <a:pt x="1569" y="1779"/>
                    </a:lnTo>
                    <a:lnTo>
                      <a:pt x="1465" y="1821"/>
                    </a:lnTo>
                    <a:lnTo>
                      <a:pt x="1381" y="1779"/>
                    </a:lnTo>
                    <a:lnTo>
                      <a:pt x="1277" y="1821"/>
                    </a:lnTo>
                    <a:lnTo>
                      <a:pt x="1256" y="1758"/>
                    </a:lnTo>
                    <a:lnTo>
                      <a:pt x="1109" y="1863"/>
                    </a:lnTo>
                    <a:lnTo>
                      <a:pt x="963" y="1653"/>
                    </a:lnTo>
                    <a:lnTo>
                      <a:pt x="858" y="1633"/>
                    </a:lnTo>
                    <a:lnTo>
                      <a:pt x="733" y="1653"/>
                    </a:lnTo>
                    <a:lnTo>
                      <a:pt x="628" y="1758"/>
                    </a:lnTo>
                    <a:lnTo>
                      <a:pt x="565" y="1737"/>
                    </a:lnTo>
                    <a:lnTo>
                      <a:pt x="481" y="1779"/>
                    </a:lnTo>
                    <a:lnTo>
                      <a:pt x="440" y="1758"/>
                    </a:lnTo>
                    <a:lnTo>
                      <a:pt x="335" y="1758"/>
                    </a:lnTo>
                    <a:lnTo>
                      <a:pt x="251" y="1842"/>
                    </a:lnTo>
                    <a:lnTo>
                      <a:pt x="63" y="1863"/>
                    </a:lnTo>
                    <a:lnTo>
                      <a:pt x="0" y="1946"/>
                    </a:lnTo>
                    <a:lnTo>
                      <a:pt x="42" y="2030"/>
                    </a:lnTo>
                    <a:lnTo>
                      <a:pt x="147" y="1988"/>
                    </a:lnTo>
                    <a:lnTo>
                      <a:pt x="251" y="2030"/>
                    </a:lnTo>
                    <a:lnTo>
                      <a:pt x="272" y="2051"/>
                    </a:lnTo>
                    <a:lnTo>
                      <a:pt x="272" y="2051"/>
                    </a:lnTo>
                    <a:lnTo>
                      <a:pt x="147" y="2030"/>
                    </a:lnTo>
                    <a:lnTo>
                      <a:pt x="105" y="2051"/>
                    </a:lnTo>
                    <a:lnTo>
                      <a:pt x="126" y="2156"/>
                    </a:lnTo>
                    <a:lnTo>
                      <a:pt x="168" y="2072"/>
                    </a:lnTo>
                    <a:lnTo>
                      <a:pt x="230" y="2093"/>
                    </a:lnTo>
                    <a:lnTo>
                      <a:pt x="251" y="2177"/>
                    </a:lnTo>
                    <a:lnTo>
                      <a:pt x="209" y="2197"/>
                    </a:lnTo>
                    <a:lnTo>
                      <a:pt x="105" y="2239"/>
                    </a:lnTo>
                    <a:lnTo>
                      <a:pt x="105" y="2260"/>
                    </a:lnTo>
                    <a:lnTo>
                      <a:pt x="209" y="2260"/>
                    </a:lnTo>
                    <a:lnTo>
                      <a:pt x="230" y="2386"/>
                    </a:lnTo>
                    <a:lnTo>
                      <a:pt x="230" y="2469"/>
                    </a:lnTo>
                    <a:lnTo>
                      <a:pt x="335" y="2386"/>
                    </a:lnTo>
                    <a:lnTo>
                      <a:pt x="481" y="2386"/>
                    </a:lnTo>
                    <a:lnTo>
                      <a:pt x="670" y="2469"/>
                    </a:lnTo>
                    <a:lnTo>
                      <a:pt x="733" y="2511"/>
                    </a:lnTo>
                    <a:lnTo>
                      <a:pt x="774" y="2511"/>
                    </a:lnTo>
                    <a:lnTo>
                      <a:pt x="900" y="2595"/>
                    </a:lnTo>
                    <a:lnTo>
                      <a:pt x="1005" y="2511"/>
                    </a:lnTo>
                    <a:lnTo>
                      <a:pt x="1067" y="2553"/>
                    </a:lnTo>
                    <a:lnTo>
                      <a:pt x="1046" y="2595"/>
                    </a:lnTo>
                    <a:lnTo>
                      <a:pt x="1067" y="2658"/>
                    </a:lnTo>
                    <a:lnTo>
                      <a:pt x="1172" y="2595"/>
                    </a:lnTo>
                    <a:lnTo>
                      <a:pt x="1214" y="2658"/>
                    </a:lnTo>
                    <a:lnTo>
                      <a:pt x="1172" y="2762"/>
                    </a:lnTo>
                    <a:lnTo>
                      <a:pt x="1214" y="2825"/>
                    </a:lnTo>
                    <a:lnTo>
                      <a:pt x="1297" y="2825"/>
                    </a:lnTo>
                    <a:lnTo>
                      <a:pt x="1402" y="2783"/>
                    </a:lnTo>
                    <a:lnTo>
                      <a:pt x="1528" y="2783"/>
                    </a:lnTo>
                    <a:lnTo>
                      <a:pt x="1611" y="2888"/>
                    </a:lnTo>
                    <a:lnTo>
                      <a:pt x="1507" y="2825"/>
                    </a:lnTo>
                    <a:lnTo>
                      <a:pt x="1402" y="2825"/>
                    </a:lnTo>
                    <a:lnTo>
                      <a:pt x="1360" y="2930"/>
                    </a:lnTo>
                    <a:lnTo>
                      <a:pt x="1402" y="2972"/>
                    </a:lnTo>
                    <a:lnTo>
                      <a:pt x="1423" y="3076"/>
                    </a:lnTo>
                    <a:lnTo>
                      <a:pt x="1381" y="3181"/>
                    </a:lnTo>
                    <a:lnTo>
                      <a:pt x="1402" y="3244"/>
                    </a:lnTo>
                    <a:lnTo>
                      <a:pt x="1486" y="3244"/>
                    </a:lnTo>
                    <a:lnTo>
                      <a:pt x="1632" y="3432"/>
                    </a:lnTo>
                    <a:lnTo>
                      <a:pt x="1779" y="3453"/>
                    </a:lnTo>
                    <a:lnTo>
                      <a:pt x="1904" y="3537"/>
                    </a:lnTo>
                    <a:lnTo>
                      <a:pt x="1904" y="3641"/>
                    </a:lnTo>
                    <a:lnTo>
                      <a:pt x="1946" y="3725"/>
                    </a:lnTo>
                    <a:lnTo>
                      <a:pt x="1904" y="3830"/>
                    </a:lnTo>
                    <a:lnTo>
                      <a:pt x="1883" y="3850"/>
                    </a:lnTo>
                    <a:lnTo>
                      <a:pt x="1841" y="3934"/>
                    </a:lnTo>
                    <a:lnTo>
                      <a:pt x="1946" y="3955"/>
                    </a:lnTo>
                    <a:lnTo>
                      <a:pt x="2134" y="4081"/>
                    </a:lnTo>
                    <a:lnTo>
                      <a:pt x="2260" y="4436"/>
                    </a:lnTo>
                    <a:lnTo>
                      <a:pt x="2260" y="4436"/>
                    </a:lnTo>
                    <a:lnTo>
                      <a:pt x="2113" y="4269"/>
                    </a:lnTo>
                    <a:lnTo>
                      <a:pt x="2093" y="4143"/>
                    </a:lnTo>
                    <a:lnTo>
                      <a:pt x="1946" y="4081"/>
                    </a:lnTo>
                    <a:lnTo>
                      <a:pt x="1904" y="4122"/>
                    </a:lnTo>
                    <a:lnTo>
                      <a:pt x="1841" y="4394"/>
                    </a:lnTo>
                    <a:lnTo>
                      <a:pt x="1841" y="4604"/>
                    </a:lnTo>
                    <a:lnTo>
                      <a:pt x="1946" y="4687"/>
                    </a:lnTo>
                    <a:lnTo>
                      <a:pt x="1883" y="4750"/>
                    </a:lnTo>
                    <a:lnTo>
                      <a:pt x="1841" y="5127"/>
                    </a:lnTo>
                    <a:lnTo>
                      <a:pt x="1737" y="5482"/>
                    </a:lnTo>
                    <a:lnTo>
                      <a:pt x="1590" y="5545"/>
                    </a:lnTo>
                    <a:lnTo>
                      <a:pt x="1695" y="5608"/>
                    </a:lnTo>
                    <a:lnTo>
                      <a:pt x="1716" y="5629"/>
                    </a:lnTo>
                    <a:lnTo>
                      <a:pt x="1779" y="5629"/>
                    </a:lnTo>
                    <a:lnTo>
                      <a:pt x="1800" y="5754"/>
                    </a:lnTo>
                    <a:lnTo>
                      <a:pt x="1800" y="5859"/>
                    </a:lnTo>
                    <a:lnTo>
                      <a:pt x="1946" y="5838"/>
                    </a:lnTo>
                    <a:lnTo>
                      <a:pt x="2197" y="5922"/>
                    </a:lnTo>
                    <a:lnTo>
                      <a:pt x="2302" y="6047"/>
                    </a:lnTo>
                    <a:lnTo>
                      <a:pt x="2406" y="6006"/>
                    </a:lnTo>
                    <a:lnTo>
                      <a:pt x="2532" y="6131"/>
                    </a:lnTo>
                    <a:lnTo>
                      <a:pt x="2678" y="6131"/>
                    </a:lnTo>
                    <a:lnTo>
                      <a:pt x="2762" y="6152"/>
                    </a:lnTo>
                    <a:lnTo>
                      <a:pt x="2867" y="6047"/>
                    </a:lnTo>
                    <a:lnTo>
                      <a:pt x="3139" y="6047"/>
                    </a:lnTo>
                    <a:lnTo>
                      <a:pt x="3243" y="6110"/>
                    </a:lnTo>
                    <a:lnTo>
                      <a:pt x="3390" y="6068"/>
                    </a:lnTo>
                    <a:lnTo>
                      <a:pt x="3557" y="6173"/>
                    </a:lnTo>
                    <a:lnTo>
                      <a:pt x="3829" y="6152"/>
                    </a:lnTo>
                    <a:lnTo>
                      <a:pt x="4018" y="6257"/>
                    </a:lnTo>
                    <a:lnTo>
                      <a:pt x="4101" y="6278"/>
                    </a:lnTo>
                    <a:lnTo>
                      <a:pt x="4101" y="6236"/>
                    </a:lnTo>
                    <a:lnTo>
                      <a:pt x="4038" y="6068"/>
                    </a:lnTo>
                    <a:lnTo>
                      <a:pt x="4101" y="5859"/>
                    </a:lnTo>
                    <a:lnTo>
                      <a:pt x="4101" y="5796"/>
                    </a:lnTo>
                    <a:lnTo>
                      <a:pt x="4227" y="5650"/>
                    </a:lnTo>
                    <a:lnTo>
                      <a:pt x="4436" y="5441"/>
                    </a:lnTo>
                    <a:lnTo>
                      <a:pt x="4499" y="5441"/>
                    </a:lnTo>
                    <a:lnTo>
                      <a:pt x="4562" y="5503"/>
                    </a:lnTo>
                    <a:lnTo>
                      <a:pt x="4708" y="5503"/>
                    </a:lnTo>
                    <a:lnTo>
                      <a:pt x="4834" y="5587"/>
                    </a:lnTo>
                    <a:lnTo>
                      <a:pt x="4938" y="5587"/>
                    </a:lnTo>
                    <a:lnTo>
                      <a:pt x="5022" y="5524"/>
                    </a:lnTo>
                    <a:lnTo>
                      <a:pt x="5085" y="5503"/>
                    </a:lnTo>
                    <a:lnTo>
                      <a:pt x="5461" y="5734"/>
                    </a:lnTo>
                    <a:lnTo>
                      <a:pt x="5545" y="5817"/>
                    </a:lnTo>
                    <a:lnTo>
                      <a:pt x="5796" y="5817"/>
                    </a:lnTo>
                    <a:lnTo>
                      <a:pt x="5901" y="5734"/>
                    </a:lnTo>
                    <a:lnTo>
                      <a:pt x="5880" y="5692"/>
                    </a:lnTo>
                    <a:lnTo>
                      <a:pt x="5984" y="5545"/>
                    </a:lnTo>
                    <a:lnTo>
                      <a:pt x="6340" y="5294"/>
                    </a:lnTo>
                    <a:lnTo>
                      <a:pt x="6382" y="5273"/>
                    </a:lnTo>
                    <a:lnTo>
                      <a:pt x="6319" y="5169"/>
                    </a:lnTo>
                    <a:lnTo>
                      <a:pt x="6403" y="4980"/>
                    </a:lnTo>
                    <a:lnTo>
                      <a:pt x="6235" y="4980"/>
                    </a:lnTo>
                    <a:lnTo>
                      <a:pt x="6068" y="4855"/>
                    </a:lnTo>
                    <a:lnTo>
                      <a:pt x="6026" y="4562"/>
                    </a:lnTo>
                    <a:lnTo>
                      <a:pt x="5880" y="4394"/>
                    </a:lnTo>
                    <a:lnTo>
                      <a:pt x="5963" y="4332"/>
                    </a:lnTo>
                    <a:lnTo>
                      <a:pt x="6089" y="4290"/>
                    </a:lnTo>
                    <a:lnTo>
                      <a:pt x="6131" y="4122"/>
                    </a:lnTo>
                    <a:lnTo>
                      <a:pt x="6026" y="4018"/>
                    </a:lnTo>
                    <a:lnTo>
                      <a:pt x="6005" y="3850"/>
                    </a:lnTo>
                    <a:lnTo>
                      <a:pt x="6068" y="3809"/>
                    </a:lnTo>
                    <a:lnTo>
                      <a:pt x="6068" y="3725"/>
                    </a:lnTo>
                    <a:lnTo>
                      <a:pt x="5984" y="3662"/>
                    </a:lnTo>
                    <a:lnTo>
                      <a:pt x="5922" y="3516"/>
                    </a:lnTo>
                    <a:lnTo>
                      <a:pt x="5880" y="3411"/>
                    </a:lnTo>
                    <a:lnTo>
                      <a:pt x="5712" y="3411"/>
                    </a:lnTo>
                    <a:lnTo>
                      <a:pt x="5650" y="3453"/>
                    </a:lnTo>
                    <a:lnTo>
                      <a:pt x="5691" y="3620"/>
                    </a:lnTo>
                    <a:lnTo>
                      <a:pt x="5545" y="3662"/>
                    </a:lnTo>
                    <a:lnTo>
                      <a:pt x="5440" y="3662"/>
                    </a:lnTo>
                    <a:lnTo>
                      <a:pt x="5398" y="3558"/>
                    </a:lnTo>
                    <a:lnTo>
                      <a:pt x="5482" y="3537"/>
                    </a:lnTo>
                    <a:lnTo>
                      <a:pt x="5545" y="3537"/>
                    </a:lnTo>
                    <a:lnTo>
                      <a:pt x="5545" y="3432"/>
                    </a:lnTo>
                    <a:lnTo>
                      <a:pt x="5566" y="3244"/>
                    </a:lnTo>
                    <a:lnTo>
                      <a:pt x="5712" y="3013"/>
                    </a:lnTo>
                    <a:lnTo>
                      <a:pt x="5796" y="2993"/>
                    </a:lnTo>
                    <a:lnTo>
                      <a:pt x="5901" y="2825"/>
                    </a:lnTo>
                    <a:lnTo>
                      <a:pt x="6005" y="2783"/>
                    </a:lnTo>
                    <a:lnTo>
                      <a:pt x="6005" y="2679"/>
                    </a:lnTo>
                    <a:lnTo>
                      <a:pt x="5880" y="2616"/>
                    </a:lnTo>
                    <a:lnTo>
                      <a:pt x="5963" y="2511"/>
                    </a:lnTo>
                    <a:lnTo>
                      <a:pt x="6089" y="2511"/>
                    </a:lnTo>
                    <a:lnTo>
                      <a:pt x="6110" y="2595"/>
                    </a:lnTo>
                    <a:lnTo>
                      <a:pt x="6215" y="2595"/>
                    </a:lnTo>
                    <a:lnTo>
                      <a:pt x="6403" y="2553"/>
                    </a:lnTo>
                    <a:lnTo>
                      <a:pt x="6340" y="2449"/>
                    </a:lnTo>
                    <a:lnTo>
                      <a:pt x="6235" y="2365"/>
                    </a:lnTo>
                    <a:lnTo>
                      <a:pt x="6235" y="2197"/>
                    </a:lnTo>
                    <a:lnTo>
                      <a:pt x="6298" y="2030"/>
                    </a:lnTo>
                    <a:lnTo>
                      <a:pt x="6382" y="1946"/>
                    </a:lnTo>
                    <a:lnTo>
                      <a:pt x="6382" y="1842"/>
                    </a:lnTo>
                    <a:lnTo>
                      <a:pt x="6445" y="1674"/>
                    </a:lnTo>
                    <a:lnTo>
                      <a:pt x="6591" y="1549"/>
                    </a:lnTo>
                    <a:lnTo>
                      <a:pt x="6445" y="1465"/>
                    </a:lnTo>
                    <a:lnTo>
                      <a:pt x="6340" y="1465"/>
                    </a:lnTo>
                    <a:lnTo>
                      <a:pt x="6215" y="1402"/>
                    </a:lnTo>
                    <a:lnTo>
                      <a:pt x="6110" y="1444"/>
                    </a:lnTo>
                    <a:lnTo>
                      <a:pt x="6026" y="1402"/>
                    </a:lnTo>
                    <a:lnTo>
                      <a:pt x="5922" y="1402"/>
                    </a:lnTo>
                    <a:lnTo>
                      <a:pt x="5859" y="1444"/>
                    </a:lnTo>
                    <a:lnTo>
                      <a:pt x="5754" y="1361"/>
                    </a:lnTo>
                    <a:lnTo>
                      <a:pt x="5754" y="1298"/>
                    </a:lnTo>
                    <a:lnTo>
                      <a:pt x="5650" y="1214"/>
                    </a:lnTo>
                    <a:lnTo>
                      <a:pt x="5566" y="1235"/>
                    </a:lnTo>
                    <a:lnTo>
                      <a:pt x="5398" y="1193"/>
                    </a:lnTo>
                    <a:lnTo>
                      <a:pt x="5357" y="1089"/>
                    </a:lnTo>
                    <a:lnTo>
                      <a:pt x="5252" y="1089"/>
                    </a:lnTo>
                    <a:lnTo>
                      <a:pt x="5189" y="1130"/>
                    </a:lnTo>
                    <a:lnTo>
                      <a:pt x="5085" y="1047"/>
                    </a:lnTo>
                    <a:lnTo>
                      <a:pt x="4980" y="1026"/>
                    </a:lnTo>
                    <a:lnTo>
                      <a:pt x="4854" y="879"/>
                    </a:lnTo>
                    <a:lnTo>
                      <a:pt x="4771" y="837"/>
                    </a:lnTo>
                    <a:lnTo>
                      <a:pt x="4729" y="796"/>
                    </a:lnTo>
                    <a:lnTo>
                      <a:pt x="4645" y="796"/>
                    </a:lnTo>
                    <a:lnTo>
                      <a:pt x="4603" y="837"/>
                    </a:lnTo>
                    <a:lnTo>
                      <a:pt x="4457" y="775"/>
                    </a:lnTo>
                    <a:lnTo>
                      <a:pt x="4457" y="607"/>
                    </a:lnTo>
                    <a:lnTo>
                      <a:pt x="4394" y="586"/>
                    </a:lnTo>
                    <a:lnTo>
                      <a:pt x="4310" y="524"/>
                    </a:lnTo>
                    <a:lnTo>
                      <a:pt x="4227" y="524"/>
                    </a:lnTo>
                    <a:lnTo>
                      <a:pt x="4080" y="398"/>
                    </a:lnTo>
                    <a:lnTo>
                      <a:pt x="4038" y="293"/>
                    </a:lnTo>
                    <a:lnTo>
                      <a:pt x="3913" y="252"/>
                    </a:lnTo>
                    <a:lnTo>
                      <a:pt x="3892" y="63"/>
                    </a:lnTo>
                    <a:lnTo>
                      <a:pt x="3829" y="0"/>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960" name="Google Shape;3613;p79">
                <a:extLst>
                  <a:ext uri="{FF2B5EF4-FFF2-40B4-BE49-F238E27FC236}">
                    <a16:creationId xmlns:a16="http://schemas.microsoft.com/office/drawing/2014/main" id="{474DBC7C-BAD9-0EAC-0A59-55FA11977065}"/>
                  </a:ext>
                </a:extLst>
              </p:cNvPr>
              <p:cNvSpPr/>
              <p:nvPr/>
            </p:nvSpPr>
            <p:spPr>
              <a:xfrm>
                <a:off x="3658200" y="2557475"/>
                <a:ext cx="70850" cy="44050"/>
              </a:xfrm>
              <a:custGeom>
                <a:avLst/>
                <a:gdLst/>
                <a:ahLst/>
                <a:cxnLst/>
                <a:rect l="l" t="t" r="r" b="b"/>
                <a:pathLst>
                  <a:path w="2834" h="1762" extrusionOk="0">
                    <a:moveTo>
                      <a:pt x="571" y="595"/>
                    </a:moveTo>
                    <a:lnTo>
                      <a:pt x="0" y="1119"/>
                    </a:lnTo>
                    <a:lnTo>
                      <a:pt x="1833" y="1762"/>
                    </a:lnTo>
                    <a:lnTo>
                      <a:pt x="2714" y="1476"/>
                    </a:lnTo>
                    <a:lnTo>
                      <a:pt x="2834" y="1071"/>
                    </a:lnTo>
                    <a:lnTo>
                      <a:pt x="1833" y="0"/>
                    </a:lnTo>
                    <a:close/>
                  </a:path>
                </a:pathLst>
              </a:custGeom>
              <a:solidFill>
                <a:srgbClr val="5F7D95"/>
              </a:solidFill>
              <a:ln>
                <a:noFill/>
              </a:ln>
            </p:spPr>
          </p:sp>
          <p:sp>
            <p:nvSpPr>
              <p:cNvPr id="1961" name="Google Shape;3614;p79">
                <a:extLst>
                  <a:ext uri="{FF2B5EF4-FFF2-40B4-BE49-F238E27FC236}">
                    <a16:creationId xmlns:a16="http://schemas.microsoft.com/office/drawing/2014/main" id="{93D4526F-4EB6-BC00-C59C-E5B80C618E08}"/>
                  </a:ext>
                </a:extLst>
              </p:cNvPr>
              <p:cNvSpPr/>
              <p:nvPr/>
            </p:nvSpPr>
            <p:spPr>
              <a:xfrm>
                <a:off x="3719525" y="2432450"/>
                <a:ext cx="79750" cy="89900"/>
              </a:xfrm>
              <a:custGeom>
                <a:avLst/>
                <a:gdLst/>
                <a:ahLst/>
                <a:cxnLst/>
                <a:rect l="l" t="t" r="r" b="b"/>
                <a:pathLst>
                  <a:path w="3190" h="3596" extrusionOk="0">
                    <a:moveTo>
                      <a:pt x="0" y="167"/>
                    </a:moveTo>
                    <a:lnTo>
                      <a:pt x="261" y="0"/>
                    </a:lnTo>
                    <a:lnTo>
                      <a:pt x="1619" y="1095"/>
                    </a:lnTo>
                    <a:lnTo>
                      <a:pt x="2381" y="1286"/>
                    </a:lnTo>
                    <a:lnTo>
                      <a:pt x="3190" y="1429"/>
                    </a:lnTo>
                    <a:lnTo>
                      <a:pt x="2809" y="2595"/>
                    </a:lnTo>
                    <a:lnTo>
                      <a:pt x="2071" y="2429"/>
                    </a:lnTo>
                    <a:lnTo>
                      <a:pt x="1524" y="3596"/>
                    </a:lnTo>
                    <a:close/>
                  </a:path>
                </a:pathLst>
              </a:custGeom>
              <a:solidFill>
                <a:srgbClr val="5F7D95"/>
              </a:solidFill>
              <a:ln>
                <a:noFill/>
              </a:ln>
            </p:spPr>
          </p:sp>
        </p:grpSp>
        <p:grpSp>
          <p:nvGrpSpPr>
            <p:cNvPr id="1729" name="Google Shape;3615;p79">
              <a:extLst>
                <a:ext uri="{FF2B5EF4-FFF2-40B4-BE49-F238E27FC236}">
                  <a16:creationId xmlns:a16="http://schemas.microsoft.com/office/drawing/2014/main" id="{14869304-4536-111A-DC31-E9496D9D30B6}"/>
                </a:ext>
              </a:extLst>
            </p:cNvPr>
            <p:cNvGrpSpPr/>
            <p:nvPr/>
          </p:nvGrpSpPr>
          <p:grpSpPr>
            <a:xfrm>
              <a:off x="3685682" y="2845624"/>
              <a:ext cx="29311" cy="45055"/>
              <a:chOff x="3561536" y="2585450"/>
              <a:chExt cx="61539" cy="99045"/>
            </a:xfrm>
          </p:grpSpPr>
          <p:sp>
            <p:nvSpPr>
              <p:cNvPr id="1957" name="Google Shape;3616;p79">
                <a:extLst>
                  <a:ext uri="{FF2B5EF4-FFF2-40B4-BE49-F238E27FC236}">
                    <a16:creationId xmlns:a16="http://schemas.microsoft.com/office/drawing/2014/main" id="{0DFC43B3-E394-364F-1B74-48F3D621C970}"/>
                  </a:ext>
                </a:extLst>
              </p:cNvPr>
              <p:cNvSpPr/>
              <p:nvPr/>
            </p:nvSpPr>
            <p:spPr>
              <a:xfrm rot="192277">
                <a:off x="3564002" y="2593849"/>
                <a:ext cx="44498" cy="89472"/>
              </a:xfrm>
              <a:custGeom>
                <a:avLst/>
                <a:gdLst/>
                <a:ahLst/>
                <a:cxnLst/>
                <a:rect l="l" t="t" r="r" b="b"/>
                <a:pathLst>
                  <a:path w="1780" h="3579" extrusionOk="0">
                    <a:moveTo>
                      <a:pt x="628" y="1"/>
                    </a:moveTo>
                    <a:lnTo>
                      <a:pt x="356" y="22"/>
                    </a:lnTo>
                    <a:lnTo>
                      <a:pt x="377" y="147"/>
                    </a:lnTo>
                    <a:lnTo>
                      <a:pt x="461" y="357"/>
                    </a:lnTo>
                    <a:lnTo>
                      <a:pt x="440" y="712"/>
                    </a:lnTo>
                    <a:lnTo>
                      <a:pt x="440" y="775"/>
                    </a:lnTo>
                    <a:lnTo>
                      <a:pt x="419" y="943"/>
                    </a:lnTo>
                    <a:lnTo>
                      <a:pt x="482" y="1026"/>
                    </a:lnTo>
                    <a:lnTo>
                      <a:pt x="440" y="1131"/>
                    </a:lnTo>
                    <a:lnTo>
                      <a:pt x="356" y="1256"/>
                    </a:lnTo>
                    <a:lnTo>
                      <a:pt x="356" y="1445"/>
                    </a:lnTo>
                    <a:lnTo>
                      <a:pt x="231" y="1654"/>
                    </a:lnTo>
                    <a:lnTo>
                      <a:pt x="231" y="1759"/>
                    </a:lnTo>
                    <a:lnTo>
                      <a:pt x="64" y="1968"/>
                    </a:lnTo>
                    <a:lnTo>
                      <a:pt x="1" y="2303"/>
                    </a:lnTo>
                    <a:lnTo>
                      <a:pt x="1" y="2386"/>
                    </a:lnTo>
                    <a:lnTo>
                      <a:pt x="105" y="2386"/>
                    </a:lnTo>
                    <a:lnTo>
                      <a:pt x="168" y="2303"/>
                    </a:lnTo>
                    <a:lnTo>
                      <a:pt x="273" y="2219"/>
                    </a:lnTo>
                    <a:lnTo>
                      <a:pt x="252" y="2303"/>
                    </a:lnTo>
                    <a:lnTo>
                      <a:pt x="315" y="2344"/>
                    </a:lnTo>
                    <a:lnTo>
                      <a:pt x="126" y="2428"/>
                    </a:lnTo>
                    <a:lnTo>
                      <a:pt x="126" y="2554"/>
                    </a:lnTo>
                    <a:lnTo>
                      <a:pt x="168" y="2616"/>
                    </a:lnTo>
                    <a:lnTo>
                      <a:pt x="252" y="2533"/>
                    </a:lnTo>
                    <a:lnTo>
                      <a:pt x="419" y="2533"/>
                    </a:lnTo>
                    <a:lnTo>
                      <a:pt x="336" y="2616"/>
                    </a:lnTo>
                    <a:lnTo>
                      <a:pt x="377" y="2763"/>
                    </a:lnTo>
                    <a:lnTo>
                      <a:pt x="336" y="2909"/>
                    </a:lnTo>
                    <a:lnTo>
                      <a:pt x="336" y="3223"/>
                    </a:lnTo>
                    <a:lnTo>
                      <a:pt x="273" y="3432"/>
                    </a:lnTo>
                    <a:lnTo>
                      <a:pt x="231" y="3495"/>
                    </a:lnTo>
                    <a:lnTo>
                      <a:pt x="273" y="3537"/>
                    </a:lnTo>
                    <a:lnTo>
                      <a:pt x="440" y="3432"/>
                    </a:lnTo>
                    <a:lnTo>
                      <a:pt x="691" y="3495"/>
                    </a:lnTo>
                    <a:lnTo>
                      <a:pt x="796" y="3579"/>
                    </a:lnTo>
                    <a:lnTo>
                      <a:pt x="963" y="3474"/>
                    </a:lnTo>
                    <a:lnTo>
                      <a:pt x="1110" y="3474"/>
                    </a:lnTo>
                    <a:lnTo>
                      <a:pt x="1152" y="3432"/>
                    </a:lnTo>
                    <a:lnTo>
                      <a:pt x="1152" y="3286"/>
                    </a:lnTo>
                    <a:lnTo>
                      <a:pt x="1068" y="3160"/>
                    </a:lnTo>
                    <a:lnTo>
                      <a:pt x="1193" y="2909"/>
                    </a:lnTo>
                    <a:lnTo>
                      <a:pt x="1319" y="2805"/>
                    </a:lnTo>
                    <a:lnTo>
                      <a:pt x="1361" y="2658"/>
                    </a:lnTo>
                    <a:lnTo>
                      <a:pt x="1214" y="2658"/>
                    </a:lnTo>
                    <a:lnTo>
                      <a:pt x="1152" y="2512"/>
                    </a:lnTo>
                    <a:lnTo>
                      <a:pt x="1319" y="2323"/>
                    </a:lnTo>
                    <a:lnTo>
                      <a:pt x="1319" y="2093"/>
                    </a:lnTo>
                    <a:lnTo>
                      <a:pt x="1193" y="2010"/>
                    </a:lnTo>
                    <a:lnTo>
                      <a:pt x="1047" y="1717"/>
                    </a:lnTo>
                    <a:lnTo>
                      <a:pt x="1172" y="1696"/>
                    </a:lnTo>
                    <a:lnTo>
                      <a:pt x="1277" y="1696"/>
                    </a:lnTo>
                    <a:lnTo>
                      <a:pt x="1424" y="1487"/>
                    </a:lnTo>
                    <a:lnTo>
                      <a:pt x="1319" y="1382"/>
                    </a:lnTo>
                    <a:lnTo>
                      <a:pt x="1465" y="1277"/>
                    </a:lnTo>
                    <a:lnTo>
                      <a:pt x="1465" y="922"/>
                    </a:lnTo>
                    <a:lnTo>
                      <a:pt x="1424" y="754"/>
                    </a:lnTo>
                    <a:lnTo>
                      <a:pt x="1675" y="545"/>
                    </a:lnTo>
                    <a:lnTo>
                      <a:pt x="1737" y="545"/>
                    </a:lnTo>
                    <a:lnTo>
                      <a:pt x="1779" y="440"/>
                    </a:lnTo>
                    <a:lnTo>
                      <a:pt x="1675" y="252"/>
                    </a:lnTo>
                    <a:lnTo>
                      <a:pt x="1633" y="127"/>
                    </a:lnTo>
                    <a:lnTo>
                      <a:pt x="1382" y="85"/>
                    </a:lnTo>
                    <a:lnTo>
                      <a:pt x="1277" y="210"/>
                    </a:lnTo>
                    <a:lnTo>
                      <a:pt x="942" y="127"/>
                    </a:lnTo>
                    <a:lnTo>
                      <a:pt x="754" y="231"/>
                    </a:lnTo>
                    <a:lnTo>
                      <a:pt x="691" y="147"/>
                    </a:lnTo>
                    <a:lnTo>
                      <a:pt x="733" y="22"/>
                    </a:lnTo>
                    <a:lnTo>
                      <a:pt x="628" y="1"/>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958" name="Google Shape;3617;p79">
                <a:extLst>
                  <a:ext uri="{FF2B5EF4-FFF2-40B4-BE49-F238E27FC236}">
                    <a16:creationId xmlns:a16="http://schemas.microsoft.com/office/drawing/2014/main" id="{520CF8ED-737C-A378-2244-5EE2932345A0}"/>
                  </a:ext>
                </a:extLst>
              </p:cNvPr>
              <p:cNvSpPr/>
              <p:nvPr/>
            </p:nvSpPr>
            <p:spPr>
              <a:xfrm>
                <a:off x="3580800" y="2585450"/>
                <a:ext cx="42275" cy="93450"/>
              </a:xfrm>
              <a:custGeom>
                <a:avLst/>
                <a:gdLst/>
                <a:ahLst/>
                <a:cxnLst/>
                <a:rect l="l" t="t" r="r" b="b"/>
                <a:pathLst>
                  <a:path w="1691" h="3738" extrusionOk="0">
                    <a:moveTo>
                      <a:pt x="453" y="0"/>
                    </a:moveTo>
                    <a:lnTo>
                      <a:pt x="0" y="547"/>
                    </a:lnTo>
                    <a:lnTo>
                      <a:pt x="0" y="3429"/>
                    </a:lnTo>
                    <a:lnTo>
                      <a:pt x="429" y="3738"/>
                    </a:lnTo>
                    <a:lnTo>
                      <a:pt x="1691" y="2714"/>
                    </a:lnTo>
                    <a:lnTo>
                      <a:pt x="1691" y="500"/>
                    </a:lnTo>
                    <a:close/>
                  </a:path>
                </a:pathLst>
              </a:custGeom>
              <a:solidFill>
                <a:srgbClr val="5F7D95"/>
              </a:solidFill>
              <a:ln>
                <a:noFill/>
              </a:ln>
            </p:spPr>
          </p:sp>
        </p:grpSp>
        <p:grpSp>
          <p:nvGrpSpPr>
            <p:cNvPr id="1730" name="Google Shape;3618;p79">
              <a:extLst>
                <a:ext uri="{FF2B5EF4-FFF2-40B4-BE49-F238E27FC236}">
                  <a16:creationId xmlns:a16="http://schemas.microsoft.com/office/drawing/2014/main" id="{B8644347-7793-F2B6-F010-638C8BC55320}"/>
                </a:ext>
              </a:extLst>
            </p:cNvPr>
            <p:cNvGrpSpPr/>
            <p:nvPr/>
          </p:nvGrpSpPr>
          <p:grpSpPr>
            <a:xfrm>
              <a:off x="3849905" y="2572252"/>
              <a:ext cx="74339" cy="119559"/>
              <a:chOff x="3906325" y="1984500"/>
              <a:chExt cx="156075" cy="262825"/>
            </a:xfrm>
          </p:grpSpPr>
          <p:sp>
            <p:nvSpPr>
              <p:cNvPr id="1955" name="Google Shape;3619;p79">
                <a:extLst>
                  <a:ext uri="{FF2B5EF4-FFF2-40B4-BE49-F238E27FC236}">
                    <a16:creationId xmlns:a16="http://schemas.microsoft.com/office/drawing/2014/main" id="{AEB7041C-B7B7-2C93-E917-C71FBBFDCDF9}"/>
                  </a:ext>
                </a:extLst>
              </p:cNvPr>
              <p:cNvSpPr/>
              <p:nvPr/>
            </p:nvSpPr>
            <p:spPr>
              <a:xfrm>
                <a:off x="3906325" y="1984500"/>
                <a:ext cx="100825" cy="124200"/>
              </a:xfrm>
              <a:custGeom>
                <a:avLst/>
                <a:gdLst/>
                <a:ahLst/>
                <a:cxnLst/>
                <a:rect l="l" t="t" r="r" b="b"/>
                <a:pathLst>
                  <a:path w="4033" h="4968" extrusionOk="0">
                    <a:moveTo>
                      <a:pt x="2901" y="4968"/>
                    </a:moveTo>
                    <a:lnTo>
                      <a:pt x="1524" y="4673"/>
                    </a:lnTo>
                    <a:lnTo>
                      <a:pt x="0" y="1771"/>
                    </a:lnTo>
                    <a:lnTo>
                      <a:pt x="737" y="886"/>
                    </a:lnTo>
                    <a:lnTo>
                      <a:pt x="2508" y="1181"/>
                    </a:lnTo>
                    <a:lnTo>
                      <a:pt x="2655" y="345"/>
                    </a:lnTo>
                    <a:lnTo>
                      <a:pt x="3442" y="0"/>
                    </a:lnTo>
                    <a:lnTo>
                      <a:pt x="4033" y="443"/>
                    </a:lnTo>
                    <a:close/>
                  </a:path>
                </a:pathLst>
              </a:custGeom>
              <a:solidFill>
                <a:srgbClr val="5F7D95"/>
              </a:solidFill>
              <a:ln>
                <a:noFill/>
              </a:ln>
            </p:spPr>
          </p:sp>
          <p:sp>
            <p:nvSpPr>
              <p:cNvPr id="1956" name="Google Shape;3620;p79">
                <a:extLst>
                  <a:ext uri="{FF2B5EF4-FFF2-40B4-BE49-F238E27FC236}">
                    <a16:creationId xmlns:a16="http://schemas.microsoft.com/office/drawing/2014/main" id="{C07AA121-481B-F1AD-FA5A-B2CD14CD63A9}"/>
                  </a:ext>
                </a:extLst>
              </p:cNvPr>
              <p:cNvSpPr/>
              <p:nvPr/>
            </p:nvSpPr>
            <p:spPr>
              <a:xfrm>
                <a:off x="3919575" y="1989950"/>
                <a:ext cx="142825" cy="257375"/>
              </a:xfrm>
              <a:custGeom>
                <a:avLst/>
                <a:gdLst/>
                <a:ahLst/>
                <a:cxnLst/>
                <a:rect l="l" t="t" r="r" b="b"/>
                <a:pathLst>
                  <a:path w="5713" h="10295" extrusionOk="0">
                    <a:moveTo>
                      <a:pt x="2867" y="0"/>
                    </a:moveTo>
                    <a:lnTo>
                      <a:pt x="2762" y="105"/>
                    </a:lnTo>
                    <a:lnTo>
                      <a:pt x="2762" y="147"/>
                    </a:lnTo>
                    <a:lnTo>
                      <a:pt x="2679" y="189"/>
                    </a:lnTo>
                    <a:lnTo>
                      <a:pt x="2532" y="147"/>
                    </a:lnTo>
                    <a:lnTo>
                      <a:pt x="2386" y="209"/>
                    </a:lnTo>
                    <a:lnTo>
                      <a:pt x="2386" y="293"/>
                    </a:lnTo>
                    <a:lnTo>
                      <a:pt x="2323" y="419"/>
                    </a:lnTo>
                    <a:lnTo>
                      <a:pt x="2239" y="461"/>
                    </a:lnTo>
                    <a:lnTo>
                      <a:pt x="2281" y="544"/>
                    </a:lnTo>
                    <a:lnTo>
                      <a:pt x="2260" y="628"/>
                    </a:lnTo>
                    <a:lnTo>
                      <a:pt x="2239" y="921"/>
                    </a:lnTo>
                    <a:lnTo>
                      <a:pt x="2281" y="1088"/>
                    </a:lnTo>
                    <a:lnTo>
                      <a:pt x="2344" y="1193"/>
                    </a:lnTo>
                    <a:lnTo>
                      <a:pt x="2281" y="1277"/>
                    </a:lnTo>
                    <a:lnTo>
                      <a:pt x="2177" y="1360"/>
                    </a:lnTo>
                    <a:lnTo>
                      <a:pt x="2072" y="1360"/>
                    </a:lnTo>
                    <a:lnTo>
                      <a:pt x="1967" y="1444"/>
                    </a:lnTo>
                    <a:lnTo>
                      <a:pt x="1905" y="1486"/>
                    </a:lnTo>
                    <a:lnTo>
                      <a:pt x="1821" y="1611"/>
                    </a:lnTo>
                    <a:lnTo>
                      <a:pt x="1674" y="1590"/>
                    </a:lnTo>
                    <a:lnTo>
                      <a:pt x="1507" y="1465"/>
                    </a:lnTo>
                    <a:lnTo>
                      <a:pt x="1381" y="1465"/>
                    </a:lnTo>
                    <a:lnTo>
                      <a:pt x="1298" y="1549"/>
                    </a:lnTo>
                    <a:lnTo>
                      <a:pt x="1151" y="1674"/>
                    </a:lnTo>
                    <a:lnTo>
                      <a:pt x="900" y="1674"/>
                    </a:lnTo>
                    <a:lnTo>
                      <a:pt x="733" y="1590"/>
                    </a:lnTo>
                    <a:lnTo>
                      <a:pt x="670" y="1465"/>
                    </a:lnTo>
                    <a:lnTo>
                      <a:pt x="607" y="1339"/>
                    </a:lnTo>
                    <a:lnTo>
                      <a:pt x="377" y="1130"/>
                    </a:lnTo>
                    <a:lnTo>
                      <a:pt x="293" y="984"/>
                    </a:lnTo>
                    <a:lnTo>
                      <a:pt x="189" y="963"/>
                    </a:lnTo>
                    <a:lnTo>
                      <a:pt x="105" y="1046"/>
                    </a:lnTo>
                    <a:lnTo>
                      <a:pt x="84" y="1151"/>
                    </a:lnTo>
                    <a:lnTo>
                      <a:pt x="105" y="1214"/>
                    </a:lnTo>
                    <a:lnTo>
                      <a:pt x="84" y="1256"/>
                    </a:lnTo>
                    <a:lnTo>
                      <a:pt x="42" y="1214"/>
                    </a:lnTo>
                    <a:lnTo>
                      <a:pt x="1" y="1256"/>
                    </a:lnTo>
                    <a:lnTo>
                      <a:pt x="105" y="1360"/>
                    </a:lnTo>
                    <a:lnTo>
                      <a:pt x="273" y="1423"/>
                    </a:lnTo>
                    <a:lnTo>
                      <a:pt x="482" y="1674"/>
                    </a:lnTo>
                    <a:lnTo>
                      <a:pt x="628" y="1779"/>
                    </a:lnTo>
                    <a:lnTo>
                      <a:pt x="879" y="1800"/>
                    </a:lnTo>
                    <a:lnTo>
                      <a:pt x="942" y="1841"/>
                    </a:lnTo>
                    <a:lnTo>
                      <a:pt x="1026" y="1883"/>
                    </a:lnTo>
                    <a:lnTo>
                      <a:pt x="1130" y="2009"/>
                    </a:lnTo>
                    <a:lnTo>
                      <a:pt x="1193" y="2113"/>
                    </a:lnTo>
                    <a:lnTo>
                      <a:pt x="1298" y="2113"/>
                    </a:lnTo>
                    <a:lnTo>
                      <a:pt x="1402" y="2239"/>
                    </a:lnTo>
                    <a:lnTo>
                      <a:pt x="1465" y="2239"/>
                    </a:lnTo>
                    <a:lnTo>
                      <a:pt x="1528" y="2323"/>
                    </a:lnTo>
                    <a:lnTo>
                      <a:pt x="1465" y="2427"/>
                    </a:lnTo>
                    <a:lnTo>
                      <a:pt x="1507" y="2574"/>
                    </a:lnTo>
                    <a:lnTo>
                      <a:pt x="1444" y="2720"/>
                    </a:lnTo>
                    <a:lnTo>
                      <a:pt x="1444" y="2825"/>
                    </a:lnTo>
                    <a:lnTo>
                      <a:pt x="1612" y="2825"/>
                    </a:lnTo>
                    <a:lnTo>
                      <a:pt x="1633" y="2950"/>
                    </a:lnTo>
                    <a:lnTo>
                      <a:pt x="1591" y="3034"/>
                    </a:lnTo>
                    <a:lnTo>
                      <a:pt x="1612" y="3181"/>
                    </a:lnTo>
                    <a:lnTo>
                      <a:pt x="1653" y="3285"/>
                    </a:lnTo>
                    <a:lnTo>
                      <a:pt x="1695" y="3494"/>
                    </a:lnTo>
                    <a:lnTo>
                      <a:pt x="1653" y="3599"/>
                    </a:lnTo>
                    <a:lnTo>
                      <a:pt x="1695" y="3683"/>
                    </a:lnTo>
                    <a:lnTo>
                      <a:pt x="1695" y="3913"/>
                    </a:lnTo>
                    <a:lnTo>
                      <a:pt x="1653" y="3997"/>
                    </a:lnTo>
                    <a:lnTo>
                      <a:pt x="1716" y="4143"/>
                    </a:lnTo>
                    <a:lnTo>
                      <a:pt x="1821" y="4185"/>
                    </a:lnTo>
                    <a:lnTo>
                      <a:pt x="1925" y="4394"/>
                    </a:lnTo>
                    <a:lnTo>
                      <a:pt x="1967" y="4478"/>
                    </a:lnTo>
                    <a:lnTo>
                      <a:pt x="1967" y="4603"/>
                    </a:lnTo>
                    <a:lnTo>
                      <a:pt x="1988" y="4645"/>
                    </a:lnTo>
                    <a:lnTo>
                      <a:pt x="2093" y="4645"/>
                    </a:lnTo>
                    <a:lnTo>
                      <a:pt x="2197" y="4750"/>
                    </a:lnTo>
                    <a:lnTo>
                      <a:pt x="2407" y="4750"/>
                    </a:lnTo>
                    <a:lnTo>
                      <a:pt x="2574" y="4875"/>
                    </a:lnTo>
                    <a:lnTo>
                      <a:pt x="2490" y="4938"/>
                    </a:lnTo>
                    <a:lnTo>
                      <a:pt x="2553" y="5022"/>
                    </a:lnTo>
                    <a:lnTo>
                      <a:pt x="2553" y="5189"/>
                    </a:lnTo>
                    <a:lnTo>
                      <a:pt x="2490" y="5231"/>
                    </a:lnTo>
                    <a:lnTo>
                      <a:pt x="2679" y="5378"/>
                    </a:lnTo>
                    <a:lnTo>
                      <a:pt x="2553" y="5357"/>
                    </a:lnTo>
                    <a:lnTo>
                      <a:pt x="2490" y="5378"/>
                    </a:lnTo>
                    <a:lnTo>
                      <a:pt x="2658" y="5524"/>
                    </a:lnTo>
                    <a:lnTo>
                      <a:pt x="2658" y="5587"/>
                    </a:lnTo>
                    <a:lnTo>
                      <a:pt x="2469" y="5482"/>
                    </a:lnTo>
                    <a:lnTo>
                      <a:pt x="2302" y="5482"/>
                    </a:lnTo>
                    <a:lnTo>
                      <a:pt x="2156" y="5587"/>
                    </a:lnTo>
                    <a:lnTo>
                      <a:pt x="2156" y="5691"/>
                    </a:lnTo>
                    <a:lnTo>
                      <a:pt x="2051" y="5796"/>
                    </a:lnTo>
                    <a:lnTo>
                      <a:pt x="2051" y="5880"/>
                    </a:lnTo>
                    <a:lnTo>
                      <a:pt x="1988" y="5901"/>
                    </a:lnTo>
                    <a:lnTo>
                      <a:pt x="1821" y="6089"/>
                    </a:lnTo>
                    <a:lnTo>
                      <a:pt x="1779" y="6277"/>
                    </a:lnTo>
                    <a:lnTo>
                      <a:pt x="1737" y="6298"/>
                    </a:lnTo>
                    <a:lnTo>
                      <a:pt x="1716" y="6256"/>
                    </a:lnTo>
                    <a:lnTo>
                      <a:pt x="1653" y="6256"/>
                    </a:lnTo>
                    <a:lnTo>
                      <a:pt x="1716" y="6361"/>
                    </a:lnTo>
                    <a:lnTo>
                      <a:pt x="1674" y="6445"/>
                    </a:lnTo>
                    <a:lnTo>
                      <a:pt x="1549" y="6445"/>
                    </a:lnTo>
                    <a:lnTo>
                      <a:pt x="1465" y="6549"/>
                    </a:lnTo>
                    <a:lnTo>
                      <a:pt x="1507" y="6717"/>
                    </a:lnTo>
                    <a:lnTo>
                      <a:pt x="1570" y="6759"/>
                    </a:lnTo>
                    <a:lnTo>
                      <a:pt x="1444" y="6717"/>
                    </a:lnTo>
                    <a:lnTo>
                      <a:pt x="1402" y="6654"/>
                    </a:lnTo>
                    <a:lnTo>
                      <a:pt x="1319" y="6696"/>
                    </a:lnTo>
                    <a:lnTo>
                      <a:pt x="1256" y="6821"/>
                    </a:lnTo>
                    <a:lnTo>
                      <a:pt x="1298" y="6884"/>
                    </a:lnTo>
                    <a:lnTo>
                      <a:pt x="1214" y="6842"/>
                    </a:lnTo>
                    <a:lnTo>
                      <a:pt x="1193" y="6905"/>
                    </a:lnTo>
                    <a:lnTo>
                      <a:pt x="1256" y="6968"/>
                    </a:lnTo>
                    <a:lnTo>
                      <a:pt x="1256" y="7031"/>
                    </a:lnTo>
                    <a:lnTo>
                      <a:pt x="1193" y="7114"/>
                    </a:lnTo>
                    <a:lnTo>
                      <a:pt x="1151" y="7156"/>
                    </a:lnTo>
                    <a:lnTo>
                      <a:pt x="1047" y="7219"/>
                    </a:lnTo>
                    <a:lnTo>
                      <a:pt x="1005" y="7177"/>
                    </a:lnTo>
                    <a:lnTo>
                      <a:pt x="984" y="7135"/>
                    </a:lnTo>
                    <a:lnTo>
                      <a:pt x="900" y="7114"/>
                    </a:lnTo>
                    <a:lnTo>
                      <a:pt x="817" y="7135"/>
                    </a:lnTo>
                    <a:lnTo>
                      <a:pt x="837" y="7240"/>
                    </a:lnTo>
                    <a:lnTo>
                      <a:pt x="796" y="7282"/>
                    </a:lnTo>
                    <a:lnTo>
                      <a:pt x="837" y="7386"/>
                    </a:lnTo>
                    <a:lnTo>
                      <a:pt x="796" y="7491"/>
                    </a:lnTo>
                    <a:lnTo>
                      <a:pt x="733" y="7533"/>
                    </a:lnTo>
                    <a:lnTo>
                      <a:pt x="691" y="7637"/>
                    </a:lnTo>
                    <a:lnTo>
                      <a:pt x="733" y="7742"/>
                    </a:lnTo>
                    <a:lnTo>
                      <a:pt x="775" y="7763"/>
                    </a:lnTo>
                    <a:lnTo>
                      <a:pt x="733" y="7867"/>
                    </a:lnTo>
                    <a:lnTo>
                      <a:pt x="775" y="7951"/>
                    </a:lnTo>
                    <a:lnTo>
                      <a:pt x="858" y="7909"/>
                    </a:lnTo>
                    <a:lnTo>
                      <a:pt x="900" y="7972"/>
                    </a:lnTo>
                    <a:lnTo>
                      <a:pt x="879" y="8098"/>
                    </a:lnTo>
                    <a:lnTo>
                      <a:pt x="837" y="8160"/>
                    </a:lnTo>
                    <a:lnTo>
                      <a:pt x="879" y="8265"/>
                    </a:lnTo>
                    <a:lnTo>
                      <a:pt x="837" y="8307"/>
                    </a:lnTo>
                    <a:lnTo>
                      <a:pt x="942" y="8495"/>
                    </a:lnTo>
                    <a:lnTo>
                      <a:pt x="1005" y="8537"/>
                    </a:lnTo>
                    <a:lnTo>
                      <a:pt x="942" y="8621"/>
                    </a:lnTo>
                    <a:lnTo>
                      <a:pt x="1026" y="8746"/>
                    </a:lnTo>
                    <a:lnTo>
                      <a:pt x="942" y="8788"/>
                    </a:lnTo>
                    <a:lnTo>
                      <a:pt x="984" y="8955"/>
                    </a:lnTo>
                    <a:lnTo>
                      <a:pt x="942" y="9039"/>
                    </a:lnTo>
                    <a:lnTo>
                      <a:pt x="942" y="9269"/>
                    </a:lnTo>
                    <a:lnTo>
                      <a:pt x="1005" y="9353"/>
                    </a:lnTo>
                    <a:lnTo>
                      <a:pt x="942" y="9479"/>
                    </a:lnTo>
                    <a:lnTo>
                      <a:pt x="942" y="9562"/>
                    </a:lnTo>
                    <a:lnTo>
                      <a:pt x="1005" y="9625"/>
                    </a:lnTo>
                    <a:lnTo>
                      <a:pt x="1151" y="9541"/>
                    </a:lnTo>
                    <a:lnTo>
                      <a:pt x="1214" y="9583"/>
                    </a:lnTo>
                    <a:lnTo>
                      <a:pt x="1235" y="9520"/>
                    </a:lnTo>
                    <a:lnTo>
                      <a:pt x="1361" y="9646"/>
                    </a:lnTo>
                    <a:lnTo>
                      <a:pt x="1444" y="9625"/>
                    </a:lnTo>
                    <a:lnTo>
                      <a:pt x="1528" y="9688"/>
                    </a:lnTo>
                    <a:lnTo>
                      <a:pt x="1674" y="9667"/>
                    </a:lnTo>
                    <a:lnTo>
                      <a:pt x="1737" y="9688"/>
                    </a:lnTo>
                    <a:lnTo>
                      <a:pt x="1674" y="9772"/>
                    </a:lnTo>
                    <a:lnTo>
                      <a:pt x="1737" y="9772"/>
                    </a:lnTo>
                    <a:lnTo>
                      <a:pt x="1863" y="9667"/>
                    </a:lnTo>
                    <a:lnTo>
                      <a:pt x="1863" y="9751"/>
                    </a:lnTo>
                    <a:lnTo>
                      <a:pt x="1779" y="9855"/>
                    </a:lnTo>
                    <a:lnTo>
                      <a:pt x="1946" y="10064"/>
                    </a:lnTo>
                    <a:lnTo>
                      <a:pt x="1967" y="10148"/>
                    </a:lnTo>
                    <a:lnTo>
                      <a:pt x="1946" y="10274"/>
                    </a:lnTo>
                    <a:lnTo>
                      <a:pt x="1967" y="10295"/>
                    </a:lnTo>
                    <a:lnTo>
                      <a:pt x="2030" y="10148"/>
                    </a:lnTo>
                    <a:lnTo>
                      <a:pt x="2114" y="10106"/>
                    </a:lnTo>
                    <a:lnTo>
                      <a:pt x="2135" y="10190"/>
                    </a:lnTo>
                    <a:lnTo>
                      <a:pt x="2239" y="10148"/>
                    </a:lnTo>
                    <a:lnTo>
                      <a:pt x="2323" y="10148"/>
                    </a:lnTo>
                    <a:lnTo>
                      <a:pt x="2490" y="10002"/>
                    </a:lnTo>
                    <a:lnTo>
                      <a:pt x="2595" y="10002"/>
                    </a:lnTo>
                    <a:lnTo>
                      <a:pt x="2825" y="9855"/>
                    </a:lnTo>
                    <a:lnTo>
                      <a:pt x="2867" y="9792"/>
                    </a:lnTo>
                    <a:lnTo>
                      <a:pt x="3014" y="9855"/>
                    </a:lnTo>
                    <a:lnTo>
                      <a:pt x="3118" y="9834"/>
                    </a:lnTo>
                    <a:lnTo>
                      <a:pt x="3223" y="9688"/>
                    </a:lnTo>
                    <a:lnTo>
                      <a:pt x="3244" y="9751"/>
                    </a:lnTo>
                    <a:lnTo>
                      <a:pt x="3202" y="9855"/>
                    </a:lnTo>
                    <a:lnTo>
                      <a:pt x="3244" y="9876"/>
                    </a:lnTo>
                    <a:lnTo>
                      <a:pt x="3306" y="9751"/>
                    </a:lnTo>
                    <a:lnTo>
                      <a:pt x="3348" y="9772"/>
                    </a:lnTo>
                    <a:lnTo>
                      <a:pt x="3306" y="9646"/>
                    </a:lnTo>
                    <a:lnTo>
                      <a:pt x="3348" y="9583"/>
                    </a:lnTo>
                    <a:lnTo>
                      <a:pt x="3411" y="9688"/>
                    </a:lnTo>
                    <a:lnTo>
                      <a:pt x="3453" y="9688"/>
                    </a:lnTo>
                    <a:lnTo>
                      <a:pt x="3495" y="9625"/>
                    </a:lnTo>
                    <a:lnTo>
                      <a:pt x="3537" y="9751"/>
                    </a:lnTo>
                    <a:lnTo>
                      <a:pt x="3620" y="9730"/>
                    </a:lnTo>
                    <a:lnTo>
                      <a:pt x="3620" y="9646"/>
                    </a:lnTo>
                    <a:lnTo>
                      <a:pt x="3662" y="9667"/>
                    </a:lnTo>
                    <a:lnTo>
                      <a:pt x="3704" y="9730"/>
                    </a:lnTo>
                    <a:lnTo>
                      <a:pt x="3767" y="9646"/>
                    </a:lnTo>
                    <a:lnTo>
                      <a:pt x="3934" y="9625"/>
                    </a:lnTo>
                    <a:lnTo>
                      <a:pt x="4018" y="9688"/>
                    </a:lnTo>
                    <a:lnTo>
                      <a:pt x="4206" y="9667"/>
                    </a:lnTo>
                    <a:lnTo>
                      <a:pt x="4206" y="9625"/>
                    </a:lnTo>
                    <a:lnTo>
                      <a:pt x="4143" y="9562"/>
                    </a:lnTo>
                    <a:lnTo>
                      <a:pt x="4206" y="9541"/>
                    </a:lnTo>
                    <a:lnTo>
                      <a:pt x="4269" y="9562"/>
                    </a:lnTo>
                    <a:lnTo>
                      <a:pt x="4311" y="9646"/>
                    </a:lnTo>
                    <a:lnTo>
                      <a:pt x="4415" y="9667"/>
                    </a:lnTo>
                    <a:lnTo>
                      <a:pt x="4457" y="9562"/>
                    </a:lnTo>
                    <a:lnTo>
                      <a:pt x="4436" y="9416"/>
                    </a:lnTo>
                    <a:lnTo>
                      <a:pt x="4687" y="9144"/>
                    </a:lnTo>
                    <a:lnTo>
                      <a:pt x="4876" y="9123"/>
                    </a:lnTo>
                    <a:lnTo>
                      <a:pt x="5043" y="8872"/>
                    </a:lnTo>
                    <a:lnTo>
                      <a:pt x="5190" y="8621"/>
                    </a:lnTo>
                    <a:lnTo>
                      <a:pt x="5315" y="8349"/>
                    </a:lnTo>
                    <a:lnTo>
                      <a:pt x="5566" y="7951"/>
                    </a:lnTo>
                    <a:lnTo>
                      <a:pt x="5713" y="7533"/>
                    </a:lnTo>
                    <a:lnTo>
                      <a:pt x="5692" y="7344"/>
                    </a:lnTo>
                    <a:lnTo>
                      <a:pt x="5420" y="7051"/>
                    </a:lnTo>
                    <a:lnTo>
                      <a:pt x="5273" y="7010"/>
                    </a:lnTo>
                    <a:lnTo>
                      <a:pt x="5001" y="6633"/>
                    </a:lnTo>
                    <a:lnTo>
                      <a:pt x="5064" y="6466"/>
                    </a:lnTo>
                    <a:lnTo>
                      <a:pt x="5169" y="6298"/>
                    </a:lnTo>
                    <a:lnTo>
                      <a:pt x="5169" y="6110"/>
                    </a:lnTo>
                    <a:lnTo>
                      <a:pt x="4980" y="5984"/>
                    </a:lnTo>
                    <a:lnTo>
                      <a:pt x="4938" y="5859"/>
                    </a:lnTo>
                    <a:lnTo>
                      <a:pt x="4938" y="5650"/>
                    </a:lnTo>
                    <a:lnTo>
                      <a:pt x="4980" y="5587"/>
                    </a:lnTo>
                    <a:lnTo>
                      <a:pt x="4938" y="5482"/>
                    </a:lnTo>
                    <a:lnTo>
                      <a:pt x="4792" y="5461"/>
                    </a:lnTo>
                    <a:lnTo>
                      <a:pt x="4729" y="5357"/>
                    </a:lnTo>
                    <a:lnTo>
                      <a:pt x="4729" y="5168"/>
                    </a:lnTo>
                    <a:lnTo>
                      <a:pt x="4792" y="5064"/>
                    </a:lnTo>
                    <a:lnTo>
                      <a:pt x="4687" y="5043"/>
                    </a:lnTo>
                    <a:lnTo>
                      <a:pt x="4687" y="4938"/>
                    </a:lnTo>
                    <a:lnTo>
                      <a:pt x="4729" y="4582"/>
                    </a:lnTo>
                    <a:lnTo>
                      <a:pt x="4834" y="4541"/>
                    </a:lnTo>
                    <a:lnTo>
                      <a:pt x="4562" y="3955"/>
                    </a:lnTo>
                    <a:lnTo>
                      <a:pt x="4332" y="3494"/>
                    </a:lnTo>
                    <a:lnTo>
                      <a:pt x="4269" y="3348"/>
                    </a:lnTo>
                    <a:lnTo>
                      <a:pt x="4143" y="3181"/>
                    </a:lnTo>
                    <a:lnTo>
                      <a:pt x="4248" y="2929"/>
                    </a:lnTo>
                    <a:lnTo>
                      <a:pt x="4353" y="2741"/>
                    </a:lnTo>
                    <a:lnTo>
                      <a:pt x="4415" y="2553"/>
                    </a:lnTo>
                    <a:lnTo>
                      <a:pt x="4332" y="2490"/>
                    </a:lnTo>
                    <a:lnTo>
                      <a:pt x="4060" y="2323"/>
                    </a:lnTo>
                    <a:lnTo>
                      <a:pt x="4018" y="2218"/>
                    </a:lnTo>
                    <a:lnTo>
                      <a:pt x="3934" y="2093"/>
                    </a:lnTo>
                    <a:lnTo>
                      <a:pt x="3767" y="2009"/>
                    </a:lnTo>
                    <a:lnTo>
                      <a:pt x="3704" y="2009"/>
                    </a:lnTo>
                    <a:lnTo>
                      <a:pt x="3599" y="1758"/>
                    </a:lnTo>
                    <a:lnTo>
                      <a:pt x="3516" y="1653"/>
                    </a:lnTo>
                    <a:lnTo>
                      <a:pt x="3558" y="1465"/>
                    </a:lnTo>
                    <a:lnTo>
                      <a:pt x="3599" y="1297"/>
                    </a:lnTo>
                    <a:lnTo>
                      <a:pt x="3495" y="1277"/>
                    </a:lnTo>
                    <a:lnTo>
                      <a:pt x="3599" y="1235"/>
                    </a:lnTo>
                    <a:lnTo>
                      <a:pt x="3746" y="1172"/>
                    </a:lnTo>
                    <a:lnTo>
                      <a:pt x="3725" y="942"/>
                    </a:lnTo>
                    <a:lnTo>
                      <a:pt x="3830" y="774"/>
                    </a:lnTo>
                    <a:lnTo>
                      <a:pt x="3850" y="649"/>
                    </a:lnTo>
                    <a:lnTo>
                      <a:pt x="3746" y="523"/>
                    </a:lnTo>
                    <a:lnTo>
                      <a:pt x="3725" y="419"/>
                    </a:lnTo>
                    <a:lnTo>
                      <a:pt x="3537" y="398"/>
                    </a:lnTo>
                    <a:lnTo>
                      <a:pt x="3411" y="335"/>
                    </a:lnTo>
                    <a:lnTo>
                      <a:pt x="3327" y="251"/>
                    </a:lnTo>
                    <a:lnTo>
                      <a:pt x="3202" y="84"/>
                    </a:lnTo>
                    <a:lnTo>
                      <a:pt x="3097" y="0"/>
                    </a:lnTo>
                    <a:close/>
                  </a:path>
                </a:pathLst>
              </a:custGeom>
              <a:solidFill>
                <a:srgbClr val="5F7D95"/>
              </a:solidFill>
              <a:ln>
                <a:noFill/>
              </a:ln>
            </p:spPr>
            <p:txBody>
              <a:bodyPr spcFirstLastPara="1" wrap="square" lIns="127995" tIns="127995" rIns="127995" bIns="127995" anchor="ctr" anchorCtr="0">
                <a:noAutofit/>
              </a:bodyPr>
              <a:lstStyle/>
              <a:p>
                <a:endParaRPr sz="3073"/>
              </a:p>
            </p:txBody>
          </p:sp>
        </p:grpSp>
        <p:grpSp>
          <p:nvGrpSpPr>
            <p:cNvPr id="1731" name="Google Shape;3621;p79">
              <a:extLst>
                <a:ext uri="{FF2B5EF4-FFF2-40B4-BE49-F238E27FC236}">
                  <a16:creationId xmlns:a16="http://schemas.microsoft.com/office/drawing/2014/main" id="{8876FF82-E36D-ACBA-7360-537E067BEC6B}"/>
                </a:ext>
              </a:extLst>
            </p:cNvPr>
            <p:cNvGrpSpPr/>
            <p:nvPr/>
          </p:nvGrpSpPr>
          <p:grpSpPr>
            <a:xfrm>
              <a:off x="2654821" y="2414345"/>
              <a:ext cx="667570" cy="558731"/>
              <a:chOff x="1397225" y="1637375"/>
              <a:chExt cx="1401575" cy="1228250"/>
            </a:xfrm>
          </p:grpSpPr>
          <p:sp>
            <p:nvSpPr>
              <p:cNvPr id="1951" name="Google Shape;3622;p79">
                <a:extLst>
                  <a:ext uri="{FF2B5EF4-FFF2-40B4-BE49-F238E27FC236}">
                    <a16:creationId xmlns:a16="http://schemas.microsoft.com/office/drawing/2014/main" id="{518D479B-5FAE-C178-F8F0-EF4969B41A24}"/>
                  </a:ext>
                </a:extLst>
              </p:cNvPr>
              <p:cNvSpPr/>
              <p:nvPr/>
            </p:nvSpPr>
            <p:spPr>
              <a:xfrm>
                <a:off x="2050925" y="2362200"/>
                <a:ext cx="747875" cy="497225"/>
              </a:xfrm>
              <a:custGeom>
                <a:avLst/>
                <a:gdLst/>
                <a:ahLst/>
                <a:cxnLst/>
                <a:rect l="l" t="t" r="r" b="b"/>
                <a:pathLst>
                  <a:path w="29915" h="19889" extrusionOk="0">
                    <a:moveTo>
                      <a:pt x="107" y="1186"/>
                    </a:moveTo>
                    <a:lnTo>
                      <a:pt x="0" y="0"/>
                    </a:lnTo>
                    <a:lnTo>
                      <a:pt x="15577" y="1563"/>
                    </a:lnTo>
                    <a:lnTo>
                      <a:pt x="26519" y="5336"/>
                    </a:lnTo>
                    <a:lnTo>
                      <a:pt x="27435" y="5444"/>
                    </a:lnTo>
                    <a:lnTo>
                      <a:pt x="28783" y="4420"/>
                    </a:lnTo>
                    <a:lnTo>
                      <a:pt x="29753" y="4527"/>
                    </a:lnTo>
                    <a:lnTo>
                      <a:pt x="29915" y="6198"/>
                    </a:lnTo>
                    <a:lnTo>
                      <a:pt x="26465" y="6899"/>
                    </a:lnTo>
                    <a:lnTo>
                      <a:pt x="11157" y="16062"/>
                    </a:lnTo>
                    <a:lnTo>
                      <a:pt x="10295" y="18649"/>
                    </a:lnTo>
                    <a:lnTo>
                      <a:pt x="10295" y="19889"/>
                    </a:lnTo>
                    <a:lnTo>
                      <a:pt x="2803" y="15846"/>
                    </a:lnTo>
                    <a:lnTo>
                      <a:pt x="1347" y="14876"/>
                    </a:lnTo>
                    <a:lnTo>
                      <a:pt x="0" y="14607"/>
                    </a:lnTo>
                    <a:lnTo>
                      <a:pt x="916" y="11642"/>
                    </a:lnTo>
                    <a:lnTo>
                      <a:pt x="1725" y="3881"/>
                    </a:lnTo>
                    <a:close/>
                  </a:path>
                </a:pathLst>
              </a:custGeom>
              <a:solidFill>
                <a:srgbClr val="5F7D95"/>
              </a:solidFill>
              <a:ln>
                <a:noFill/>
              </a:ln>
            </p:spPr>
          </p:sp>
          <p:grpSp>
            <p:nvGrpSpPr>
              <p:cNvPr id="1952" name="Google Shape;3623;p79">
                <a:extLst>
                  <a:ext uri="{FF2B5EF4-FFF2-40B4-BE49-F238E27FC236}">
                    <a16:creationId xmlns:a16="http://schemas.microsoft.com/office/drawing/2014/main" id="{C522052E-BE0D-ED51-A21C-213F40874722}"/>
                  </a:ext>
                </a:extLst>
              </p:cNvPr>
              <p:cNvGrpSpPr/>
              <p:nvPr/>
            </p:nvGrpSpPr>
            <p:grpSpPr>
              <a:xfrm>
                <a:off x="1397225" y="1637375"/>
                <a:ext cx="1398775" cy="1228250"/>
                <a:chOff x="1397225" y="1637375"/>
                <a:chExt cx="1398775" cy="1228250"/>
              </a:xfrm>
            </p:grpSpPr>
            <p:sp>
              <p:nvSpPr>
                <p:cNvPr id="1953" name="Google Shape;3624;p79">
                  <a:extLst>
                    <a:ext uri="{FF2B5EF4-FFF2-40B4-BE49-F238E27FC236}">
                      <a16:creationId xmlns:a16="http://schemas.microsoft.com/office/drawing/2014/main" id="{D219A1DE-DB96-F221-4AA4-4236046E5BC4}"/>
                    </a:ext>
                  </a:extLst>
                </p:cNvPr>
                <p:cNvSpPr/>
                <p:nvPr/>
              </p:nvSpPr>
              <p:spPr>
                <a:xfrm>
                  <a:off x="1397225" y="1637375"/>
                  <a:ext cx="692600" cy="594250"/>
                </a:xfrm>
                <a:custGeom>
                  <a:avLst/>
                  <a:gdLst/>
                  <a:ahLst/>
                  <a:cxnLst/>
                  <a:rect l="l" t="t" r="r" b="b"/>
                  <a:pathLst>
                    <a:path w="27704" h="23770" extrusionOk="0">
                      <a:moveTo>
                        <a:pt x="14864" y="15547"/>
                      </a:moveTo>
                      <a:lnTo>
                        <a:pt x="14836" y="15589"/>
                      </a:lnTo>
                      <a:lnTo>
                        <a:pt x="14836" y="15568"/>
                      </a:lnTo>
                      <a:lnTo>
                        <a:pt x="14864" y="15547"/>
                      </a:lnTo>
                      <a:close/>
                      <a:moveTo>
                        <a:pt x="19460" y="16760"/>
                      </a:moveTo>
                      <a:lnTo>
                        <a:pt x="19523" y="16823"/>
                      </a:lnTo>
                      <a:lnTo>
                        <a:pt x="19460" y="16844"/>
                      </a:lnTo>
                      <a:lnTo>
                        <a:pt x="19460" y="16760"/>
                      </a:lnTo>
                      <a:close/>
                      <a:moveTo>
                        <a:pt x="23686" y="18497"/>
                      </a:moveTo>
                      <a:lnTo>
                        <a:pt x="23624" y="18644"/>
                      </a:lnTo>
                      <a:lnTo>
                        <a:pt x="23561" y="18853"/>
                      </a:lnTo>
                      <a:lnTo>
                        <a:pt x="23582" y="19020"/>
                      </a:lnTo>
                      <a:lnTo>
                        <a:pt x="23477" y="19229"/>
                      </a:lnTo>
                      <a:lnTo>
                        <a:pt x="23477" y="19355"/>
                      </a:lnTo>
                      <a:lnTo>
                        <a:pt x="23519" y="19439"/>
                      </a:lnTo>
                      <a:lnTo>
                        <a:pt x="23393" y="19355"/>
                      </a:lnTo>
                      <a:lnTo>
                        <a:pt x="23393" y="19543"/>
                      </a:lnTo>
                      <a:lnTo>
                        <a:pt x="23393" y="19564"/>
                      </a:lnTo>
                      <a:cubicBezTo>
                        <a:pt x="23352" y="19648"/>
                        <a:pt x="23310" y="19753"/>
                        <a:pt x="23310" y="19836"/>
                      </a:cubicBezTo>
                      <a:lnTo>
                        <a:pt x="23310" y="19962"/>
                      </a:lnTo>
                      <a:lnTo>
                        <a:pt x="23289" y="19941"/>
                      </a:lnTo>
                      <a:lnTo>
                        <a:pt x="23289" y="19836"/>
                      </a:lnTo>
                      <a:lnTo>
                        <a:pt x="23258" y="19791"/>
                      </a:lnTo>
                      <a:lnTo>
                        <a:pt x="23268" y="19773"/>
                      </a:lnTo>
                      <a:lnTo>
                        <a:pt x="23268" y="19627"/>
                      </a:lnTo>
                      <a:lnTo>
                        <a:pt x="23331" y="19543"/>
                      </a:lnTo>
                      <a:lnTo>
                        <a:pt x="23352" y="19250"/>
                      </a:lnTo>
                      <a:lnTo>
                        <a:pt x="23435" y="19020"/>
                      </a:lnTo>
                      <a:lnTo>
                        <a:pt x="23435" y="18790"/>
                      </a:lnTo>
                      <a:lnTo>
                        <a:pt x="23414" y="18623"/>
                      </a:lnTo>
                      <a:lnTo>
                        <a:pt x="23352" y="18539"/>
                      </a:lnTo>
                      <a:lnTo>
                        <a:pt x="23352" y="18518"/>
                      </a:lnTo>
                      <a:lnTo>
                        <a:pt x="23414" y="18539"/>
                      </a:lnTo>
                      <a:lnTo>
                        <a:pt x="23456" y="18685"/>
                      </a:lnTo>
                      <a:lnTo>
                        <a:pt x="23519" y="18706"/>
                      </a:lnTo>
                      <a:lnTo>
                        <a:pt x="23561" y="18581"/>
                      </a:lnTo>
                      <a:lnTo>
                        <a:pt x="23686" y="18497"/>
                      </a:lnTo>
                      <a:close/>
                      <a:moveTo>
                        <a:pt x="23204" y="19889"/>
                      </a:moveTo>
                      <a:lnTo>
                        <a:pt x="23184" y="19941"/>
                      </a:lnTo>
                      <a:lnTo>
                        <a:pt x="23142" y="20297"/>
                      </a:lnTo>
                      <a:lnTo>
                        <a:pt x="23038" y="20464"/>
                      </a:lnTo>
                      <a:lnTo>
                        <a:pt x="23017" y="20631"/>
                      </a:lnTo>
                      <a:lnTo>
                        <a:pt x="23121" y="20694"/>
                      </a:lnTo>
                      <a:lnTo>
                        <a:pt x="23080" y="20778"/>
                      </a:lnTo>
                      <a:lnTo>
                        <a:pt x="23121" y="20841"/>
                      </a:lnTo>
                      <a:lnTo>
                        <a:pt x="22996" y="20841"/>
                      </a:lnTo>
                      <a:lnTo>
                        <a:pt x="22912" y="20924"/>
                      </a:lnTo>
                      <a:lnTo>
                        <a:pt x="22912" y="21050"/>
                      </a:lnTo>
                      <a:cubicBezTo>
                        <a:pt x="22891" y="21050"/>
                        <a:pt x="22870" y="21092"/>
                        <a:pt x="22870" y="21134"/>
                      </a:cubicBezTo>
                      <a:lnTo>
                        <a:pt x="22870" y="21154"/>
                      </a:lnTo>
                      <a:lnTo>
                        <a:pt x="22847" y="21178"/>
                      </a:lnTo>
                      <a:lnTo>
                        <a:pt x="22847" y="21178"/>
                      </a:lnTo>
                      <a:lnTo>
                        <a:pt x="22849" y="21154"/>
                      </a:lnTo>
                      <a:lnTo>
                        <a:pt x="22849" y="20945"/>
                      </a:lnTo>
                      <a:lnTo>
                        <a:pt x="22828" y="20882"/>
                      </a:lnTo>
                      <a:cubicBezTo>
                        <a:pt x="22828" y="20820"/>
                        <a:pt x="22849" y="20778"/>
                        <a:pt x="22849" y="20736"/>
                      </a:cubicBezTo>
                      <a:lnTo>
                        <a:pt x="22891" y="20778"/>
                      </a:lnTo>
                      <a:lnTo>
                        <a:pt x="22954" y="20778"/>
                      </a:lnTo>
                      <a:lnTo>
                        <a:pt x="22954" y="20610"/>
                      </a:lnTo>
                      <a:lnTo>
                        <a:pt x="23017" y="20569"/>
                      </a:lnTo>
                      <a:lnTo>
                        <a:pt x="22954" y="20485"/>
                      </a:lnTo>
                      <a:lnTo>
                        <a:pt x="22828" y="20464"/>
                      </a:lnTo>
                      <a:lnTo>
                        <a:pt x="22828" y="20380"/>
                      </a:lnTo>
                      <a:lnTo>
                        <a:pt x="22703" y="20150"/>
                      </a:lnTo>
                      <a:lnTo>
                        <a:pt x="22703" y="20108"/>
                      </a:lnTo>
                      <a:lnTo>
                        <a:pt x="22828" y="20255"/>
                      </a:lnTo>
                      <a:lnTo>
                        <a:pt x="22912" y="20380"/>
                      </a:lnTo>
                      <a:lnTo>
                        <a:pt x="22996" y="20401"/>
                      </a:lnTo>
                      <a:lnTo>
                        <a:pt x="23038" y="20359"/>
                      </a:lnTo>
                      <a:lnTo>
                        <a:pt x="23017" y="20276"/>
                      </a:lnTo>
                      <a:lnTo>
                        <a:pt x="23121" y="20255"/>
                      </a:lnTo>
                      <a:lnTo>
                        <a:pt x="23121" y="20171"/>
                      </a:lnTo>
                      <a:lnTo>
                        <a:pt x="23059" y="20108"/>
                      </a:lnTo>
                      <a:cubicBezTo>
                        <a:pt x="23101" y="20066"/>
                        <a:pt x="23121" y="19983"/>
                        <a:pt x="23142" y="19941"/>
                      </a:cubicBezTo>
                      <a:lnTo>
                        <a:pt x="23163" y="19962"/>
                      </a:lnTo>
                      <a:lnTo>
                        <a:pt x="23204" y="19889"/>
                      </a:lnTo>
                      <a:close/>
                      <a:moveTo>
                        <a:pt x="23519" y="19836"/>
                      </a:moveTo>
                      <a:lnTo>
                        <a:pt x="23540" y="19962"/>
                      </a:lnTo>
                      <a:lnTo>
                        <a:pt x="23582" y="19962"/>
                      </a:lnTo>
                      <a:lnTo>
                        <a:pt x="23582" y="20087"/>
                      </a:lnTo>
                      <a:lnTo>
                        <a:pt x="23665" y="20171"/>
                      </a:lnTo>
                      <a:lnTo>
                        <a:pt x="23728" y="20108"/>
                      </a:lnTo>
                      <a:lnTo>
                        <a:pt x="23770" y="20150"/>
                      </a:lnTo>
                      <a:lnTo>
                        <a:pt x="23875" y="20087"/>
                      </a:lnTo>
                      <a:lnTo>
                        <a:pt x="24021" y="20087"/>
                      </a:lnTo>
                      <a:lnTo>
                        <a:pt x="24021" y="20108"/>
                      </a:lnTo>
                      <a:lnTo>
                        <a:pt x="23854" y="20213"/>
                      </a:lnTo>
                      <a:lnTo>
                        <a:pt x="23812" y="20255"/>
                      </a:lnTo>
                      <a:lnTo>
                        <a:pt x="23812" y="20297"/>
                      </a:lnTo>
                      <a:lnTo>
                        <a:pt x="23875" y="20359"/>
                      </a:lnTo>
                      <a:lnTo>
                        <a:pt x="23854" y="20401"/>
                      </a:lnTo>
                      <a:lnTo>
                        <a:pt x="23770" y="20401"/>
                      </a:lnTo>
                      <a:lnTo>
                        <a:pt x="23770" y="20464"/>
                      </a:lnTo>
                      <a:lnTo>
                        <a:pt x="23854" y="20590"/>
                      </a:lnTo>
                      <a:lnTo>
                        <a:pt x="23854" y="20694"/>
                      </a:lnTo>
                      <a:lnTo>
                        <a:pt x="23812" y="20715"/>
                      </a:lnTo>
                      <a:lnTo>
                        <a:pt x="23728" y="20631"/>
                      </a:lnTo>
                      <a:lnTo>
                        <a:pt x="23665" y="20548"/>
                      </a:lnTo>
                      <a:lnTo>
                        <a:pt x="23645" y="20610"/>
                      </a:lnTo>
                      <a:lnTo>
                        <a:pt x="23665" y="20694"/>
                      </a:lnTo>
                      <a:lnTo>
                        <a:pt x="23624" y="20757"/>
                      </a:lnTo>
                      <a:lnTo>
                        <a:pt x="23624" y="20903"/>
                      </a:lnTo>
                      <a:lnTo>
                        <a:pt x="23645" y="20924"/>
                      </a:lnTo>
                      <a:cubicBezTo>
                        <a:pt x="23629" y="20919"/>
                        <a:pt x="23614" y="20916"/>
                        <a:pt x="23601" y="20916"/>
                      </a:cubicBezTo>
                      <a:cubicBezTo>
                        <a:pt x="23562" y="20916"/>
                        <a:pt x="23535" y="20940"/>
                        <a:pt x="23519" y="20987"/>
                      </a:cubicBezTo>
                      <a:cubicBezTo>
                        <a:pt x="23456" y="21071"/>
                        <a:pt x="23414" y="21154"/>
                        <a:pt x="23373" y="21259"/>
                      </a:cubicBezTo>
                      <a:lnTo>
                        <a:pt x="23268" y="21154"/>
                      </a:lnTo>
                      <a:lnTo>
                        <a:pt x="23121" y="21154"/>
                      </a:lnTo>
                      <a:lnTo>
                        <a:pt x="23121" y="21238"/>
                      </a:lnTo>
                      <a:lnTo>
                        <a:pt x="23163" y="21322"/>
                      </a:lnTo>
                      <a:lnTo>
                        <a:pt x="23142" y="21426"/>
                      </a:lnTo>
                      <a:lnTo>
                        <a:pt x="23247" y="21468"/>
                      </a:lnTo>
                      <a:lnTo>
                        <a:pt x="23205" y="21552"/>
                      </a:lnTo>
                      <a:lnTo>
                        <a:pt x="23121" y="21552"/>
                      </a:lnTo>
                      <a:lnTo>
                        <a:pt x="23101" y="21531"/>
                      </a:lnTo>
                      <a:lnTo>
                        <a:pt x="23038" y="21615"/>
                      </a:lnTo>
                      <a:lnTo>
                        <a:pt x="23038" y="21531"/>
                      </a:lnTo>
                      <a:lnTo>
                        <a:pt x="23101" y="21447"/>
                      </a:lnTo>
                      <a:lnTo>
                        <a:pt x="22996" y="21322"/>
                      </a:lnTo>
                      <a:cubicBezTo>
                        <a:pt x="22996" y="21259"/>
                        <a:pt x="22996" y="21196"/>
                        <a:pt x="23017" y="21134"/>
                      </a:cubicBezTo>
                      <a:lnTo>
                        <a:pt x="23163" y="21050"/>
                      </a:lnTo>
                      <a:lnTo>
                        <a:pt x="23205" y="20882"/>
                      </a:lnTo>
                      <a:lnTo>
                        <a:pt x="23268" y="20903"/>
                      </a:lnTo>
                      <a:lnTo>
                        <a:pt x="23331" y="20841"/>
                      </a:lnTo>
                      <a:lnTo>
                        <a:pt x="23331" y="20736"/>
                      </a:lnTo>
                      <a:lnTo>
                        <a:pt x="23352" y="20673"/>
                      </a:lnTo>
                      <a:lnTo>
                        <a:pt x="23352" y="20276"/>
                      </a:lnTo>
                      <a:lnTo>
                        <a:pt x="23373" y="20171"/>
                      </a:lnTo>
                      <a:lnTo>
                        <a:pt x="23435" y="20401"/>
                      </a:lnTo>
                      <a:lnTo>
                        <a:pt x="23414" y="20673"/>
                      </a:lnTo>
                      <a:lnTo>
                        <a:pt x="23456" y="20694"/>
                      </a:lnTo>
                      <a:lnTo>
                        <a:pt x="23540" y="20527"/>
                      </a:lnTo>
                      <a:lnTo>
                        <a:pt x="23519" y="20108"/>
                      </a:lnTo>
                      <a:lnTo>
                        <a:pt x="23435" y="20004"/>
                      </a:lnTo>
                      <a:cubicBezTo>
                        <a:pt x="23456" y="19983"/>
                        <a:pt x="23456" y="19941"/>
                        <a:pt x="23498" y="19899"/>
                      </a:cubicBezTo>
                      <a:cubicBezTo>
                        <a:pt x="23519" y="19878"/>
                        <a:pt x="23519" y="19857"/>
                        <a:pt x="23519" y="19836"/>
                      </a:cubicBezTo>
                      <a:close/>
                      <a:moveTo>
                        <a:pt x="22808" y="1"/>
                      </a:moveTo>
                      <a:lnTo>
                        <a:pt x="22598" y="105"/>
                      </a:lnTo>
                      <a:lnTo>
                        <a:pt x="22556" y="168"/>
                      </a:lnTo>
                      <a:lnTo>
                        <a:pt x="22389" y="168"/>
                      </a:lnTo>
                      <a:lnTo>
                        <a:pt x="22264" y="231"/>
                      </a:lnTo>
                      <a:lnTo>
                        <a:pt x="22033" y="440"/>
                      </a:lnTo>
                      <a:lnTo>
                        <a:pt x="21866" y="503"/>
                      </a:lnTo>
                      <a:lnTo>
                        <a:pt x="21615" y="503"/>
                      </a:lnTo>
                      <a:lnTo>
                        <a:pt x="21448" y="398"/>
                      </a:lnTo>
                      <a:lnTo>
                        <a:pt x="21406" y="335"/>
                      </a:lnTo>
                      <a:lnTo>
                        <a:pt x="21406" y="398"/>
                      </a:lnTo>
                      <a:lnTo>
                        <a:pt x="21322" y="398"/>
                      </a:lnTo>
                      <a:lnTo>
                        <a:pt x="21217" y="294"/>
                      </a:lnTo>
                      <a:lnTo>
                        <a:pt x="21113" y="335"/>
                      </a:lnTo>
                      <a:lnTo>
                        <a:pt x="21092" y="419"/>
                      </a:lnTo>
                      <a:lnTo>
                        <a:pt x="21029" y="419"/>
                      </a:lnTo>
                      <a:lnTo>
                        <a:pt x="21008" y="335"/>
                      </a:lnTo>
                      <a:lnTo>
                        <a:pt x="21029" y="273"/>
                      </a:lnTo>
                      <a:lnTo>
                        <a:pt x="21134" y="210"/>
                      </a:lnTo>
                      <a:lnTo>
                        <a:pt x="21092" y="168"/>
                      </a:lnTo>
                      <a:lnTo>
                        <a:pt x="20945" y="210"/>
                      </a:lnTo>
                      <a:lnTo>
                        <a:pt x="20736" y="315"/>
                      </a:lnTo>
                      <a:lnTo>
                        <a:pt x="20590" y="398"/>
                      </a:lnTo>
                      <a:lnTo>
                        <a:pt x="20527" y="524"/>
                      </a:lnTo>
                      <a:lnTo>
                        <a:pt x="20569" y="628"/>
                      </a:lnTo>
                      <a:lnTo>
                        <a:pt x="20694" y="649"/>
                      </a:lnTo>
                      <a:lnTo>
                        <a:pt x="20611" y="733"/>
                      </a:lnTo>
                      <a:lnTo>
                        <a:pt x="20255" y="733"/>
                      </a:lnTo>
                      <a:lnTo>
                        <a:pt x="20088" y="859"/>
                      </a:lnTo>
                      <a:lnTo>
                        <a:pt x="19983" y="1131"/>
                      </a:lnTo>
                      <a:lnTo>
                        <a:pt x="19941" y="1319"/>
                      </a:lnTo>
                      <a:lnTo>
                        <a:pt x="19878" y="1319"/>
                      </a:lnTo>
                      <a:lnTo>
                        <a:pt x="19857" y="1256"/>
                      </a:lnTo>
                      <a:lnTo>
                        <a:pt x="19878" y="1068"/>
                      </a:lnTo>
                      <a:lnTo>
                        <a:pt x="20025" y="817"/>
                      </a:lnTo>
                      <a:lnTo>
                        <a:pt x="20025" y="733"/>
                      </a:lnTo>
                      <a:lnTo>
                        <a:pt x="19983" y="733"/>
                      </a:lnTo>
                      <a:lnTo>
                        <a:pt x="19732" y="1047"/>
                      </a:lnTo>
                      <a:lnTo>
                        <a:pt x="19585" y="1047"/>
                      </a:lnTo>
                      <a:lnTo>
                        <a:pt x="19523" y="1026"/>
                      </a:lnTo>
                      <a:lnTo>
                        <a:pt x="19439" y="921"/>
                      </a:lnTo>
                      <a:lnTo>
                        <a:pt x="19313" y="900"/>
                      </a:lnTo>
                      <a:lnTo>
                        <a:pt x="19230" y="900"/>
                      </a:lnTo>
                      <a:lnTo>
                        <a:pt x="19230" y="942"/>
                      </a:lnTo>
                      <a:lnTo>
                        <a:pt x="19418" y="1026"/>
                      </a:lnTo>
                      <a:lnTo>
                        <a:pt x="19460" y="1110"/>
                      </a:lnTo>
                      <a:lnTo>
                        <a:pt x="19418" y="1131"/>
                      </a:lnTo>
                      <a:lnTo>
                        <a:pt x="19251" y="1068"/>
                      </a:lnTo>
                      <a:lnTo>
                        <a:pt x="19062" y="1047"/>
                      </a:lnTo>
                      <a:lnTo>
                        <a:pt x="18832" y="1151"/>
                      </a:lnTo>
                      <a:lnTo>
                        <a:pt x="18539" y="1423"/>
                      </a:lnTo>
                      <a:lnTo>
                        <a:pt x="18204" y="1570"/>
                      </a:lnTo>
                      <a:lnTo>
                        <a:pt x="17974" y="1758"/>
                      </a:lnTo>
                      <a:lnTo>
                        <a:pt x="17744" y="1967"/>
                      </a:lnTo>
                      <a:lnTo>
                        <a:pt x="17451" y="2219"/>
                      </a:lnTo>
                      <a:lnTo>
                        <a:pt x="17263" y="2302"/>
                      </a:lnTo>
                      <a:lnTo>
                        <a:pt x="17158" y="2323"/>
                      </a:lnTo>
                      <a:lnTo>
                        <a:pt x="17012" y="2428"/>
                      </a:lnTo>
                      <a:lnTo>
                        <a:pt x="16865" y="2428"/>
                      </a:lnTo>
                      <a:lnTo>
                        <a:pt x="16698" y="2574"/>
                      </a:lnTo>
                      <a:lnTo>
                        <a:pt x="16510" y="2574"/>
                      </a:lnTo>
                      <a:lnTo>
                        <a:pt x="16426" y="2491"/>
                      </a:lnTo>
                      <a:lnTo>
                        <a:pt x="16238" y="2470"/>
                      </a:lnTo>
                      <a:lnTo>
                        <a:pt x="16091" y="2365"/>
                      </a:lnTo>
                      <a:lnTo>
                        <a:pt x="15986" y="2302"/>
                      </a:lnTo>
                      <a:lnTo>
                        <a:pt x="15798" y="2219"/>
                      </a:lnTo>
                      <a:lnTo>
                        <a:pt x="15714" y="2260"/>
                      </a:lnTo>
                      <a:lnTo>
                        <a:pt x="15589" y="2386"/>
                      </a:lnTo>
                      <a:lnTo>
                        <a:pt x="15380" y="2595"/>
                      </a:lnTo>
                      <a:lnTo>
                        <a:pt x="15338" y="2721"/>
                      </a:lnTo>
                      <a:lnTo>
                        <a:pt x="15233" y="2825"/>
                      </a:lnTo>
                      <a:lnTo>
                        <a:pt x="15170" y="2951"/>
                      </a:lnTo>
                      <a:lnTo>
                        <a:pt x="15087" y="2951"/>
                      </a:lnTo>
                      <a:lnTo>
                        <a:pt x="15024" y="2909"/>
                      </a:lnTo>
                      <a:lnTo>
                        <a:pt x="14940" y="2951"/>
                      </a:lnTo>
                      <a:lnTo>
                        <a:pt x="15045" y="3202"/>
                      </a:lnTo>
                      <a:lnTo>
                        <a:pt x="15170" y="3683"/>
                      </a:lnTo>
                      <a:lnTo>
                        <a:pt x="15296" y="4081"/>
                      </a:lnTo>
                      <a:lnTo>
                        <a:pt x="15359" y="4416"/>
                      </a:lnTo>
                      <a:lnTo>
                        <a:pt x="15338" y="4729"/>
                      </a:lnTo>
                      <a:lnTo>
                        <a:pt x="15191" y="4980"/>
                      </a:lnTo>
                      <a:lnTo>
                        <a:pt x="15087" y="5127"/>
                      </a:lnTo>
                      <a:lnTo>
                        <a:pt x="15087" y="5190"/>
                      </a:lnTo>
                      <a:lnTo>
                        <a:pt x="15296" y="5441"/>
                      </a:lnTo>
                      <a:lnTo>
                        <a:pt x="15442" y="5504"/>
                      </a:lnTo>
                      <a:lnTo>
                        <a:pt x="15442" y="5357"/>
                      </a:lnTo>
                      <a:lnTo>
                        <a:pt x="15484" y="5420"/>
                      </a:lnTo>
                      <a:lnTo>
                        <a:pt x="15589" y="5357"/>
                      </a:lnTo>
                      <a:lnTo>
                        <a:pt x="15673" y="5357"/>
                      </a:lnTo>
                      <a:lnTo>
                        <a:pt x="15589" y="5441"/>
                      </a:lnTo>
                      <a:lnTo>
                        <a:pt x="15589" y="5525"/>
                      </a:lnTo>
                      <a:lnTo>
                        <a:pt x="15882" y="5755"/>
                      </a:lnTo>
                      <a:lnTo>
                        <a:pt x="15798" y="5817"/>
                      </a:lnTo>
                      <a:lnTo>
                        <a:pt x="15673" y="5776"/>
                      </a:lnTo>
                      <a:lnTo>
                        <a:pt x="15652" y="5859"/>
                      </a:lnTo>
                      <a:lnTo>
                        <a:pt x="15610" y="6152"/>
                      </a:lnTo>
                      <a:lnTo>
                        <a:pt x="15610" y="6278"/>
                      </a:lnTo>
                      <a:lnTo>
                        <a:pt x="15673" y="6341"/>
                      </a:lnTo>
                      <a:lnTo>
                        <a:pt x="15756" y="6257"/>
                      </a:lnTo>
                      <a:lnTo>
                        <a:pt x="15882" y="6236"/>
                      </a:lnTo>
                      <a:lnTo>
                        <a:pt x="15986" y="6278"/>
                      </a:lnTo>
                      <a:lnTo>
                        <a:pt x="16028" y="6361"/>
                      </a:lnTo>
                      <a:lnTo>
                        <a:pt x="16196" y="6299"/>
                      </a:lnTo>
                      <a:lnTo>
                        <a:pt x="16384" y="6361"/>
                      </a:lnTo>
                      <a:lnTo>
                        <a:pt x="16530" y="6445"/>
                      </a:lnTo>
                      <a:lnTo>
                        <a:pt x="16384" y="6508"/>
                      </a:lnTo>
                      <a:lnTo>
                        <a:pt x="16405" y="6654"/>
                      </a:lnTo>
                      <a:lnTo>
                        <a:pt x="16384" y="6759"/>
                      </a:lnTo>
                      <a:lnTo>
                        <a:pt x="16196" y="6780"/>
                      </a:lnTo>
                      <a:lnTo>
                        <a:pt x="16217" y="6696"/>
                      </a:lnTo>
                      <a:lnTo>
                        <a:pt x="16112" y="6613"/>
                      </a:lnTo>
                      <a:lnTo>
                        <a:pt x="16028" y="6675"/>
                      </a:lnTo>
                      <a:lnTo>
                        <a:pt x="15882" y="6654"/>
                      </a:lnTo>
                      <a:lnTo>
                        <a:pt x="15819" y="6592"/>
                      </a:lnTo>
                      <a:lnTo>
                        <a:pt x="15777" y="6445"/>
                      </a:lnTo>
                      <a:lnTo>
                        <a:pt x="15673" y="6403"/>
                      </a:lnTo>
                      <a:lnTo>
                        <a:pt x="15610" y="6403"/>
                      </a:lnTo>
                      <a:lnTo>
                        <a:pt x="15484" y="6299"/>
                      </a:lnTo>
                      <a:lnTo>
                        <a:pt x="15505" y="6131"/>
                      </a:lnTo>
                      <a:lnTo>
                        <a:pt x="15652" y="5776"/>
                      </a:lnTo>
                      <a:lnTo>
                        <a:pt x="15610" y="5671"/>
                      </a:lnTo>
                      <a:lnTo>
                        <a:pt x="15568" y="5671"/>
                      </a:lnTo>
                      <a:lnTo>
                        <a:pt x="15463" y="5776"/>
                      </a:lnTo>
                      <a:lnTo>
                        <a:pt x="15463" y="6131"/>
                      </a:lnTo>
                      <a:lnTo>
                        <a:pt x="15401" y="6341"/>
                      </a:lnTo>
                      <a:lnTo>
                        <a:pt x="15296" y="6445"/>
                      </a:lnTo>
                      <a:lnTo>
                        <a:pt x="15296" y="6508"/>
                      </a:lnTo>
                      <a:lnTo>
                        <a:pt x="15380" y="6382"/>
                      </a:lnTo>
                      <a:lnTo>
                        <a:pt x="15463" y="6382"/>
                      </a:lnTo>
                      <a:lnTo>
                        <a:pt x="15505" y="6445"/>
                      </a:lnTo>
                      <a:lnTo>
                        <a:pt x="15652" y="6445"/>
                      </a:lnTo>
                      <a:lnTo>
                        <a:pt x="15694" y="6571"/>
                      </a:lnTo>
                      <a:lnTo>
                        <a:pt x="15694" y="6780"/>
                      </a:lnTo>
                      <a:lnTo>
                        <a:pt x="15589" y="6905"/>
                      </a:lnTo>
                      <a:lnTo>
                        <a:pt x="15442" y="6968"/>
                      </a:lnTo>
                      <a:lnTo>
                        <a:pt x="15442" y="6968"/>
                      </a:lnTo>
                      <a:lnTo>
                        <a:pt x="15589" y="6780"/>
                      </a:lnTo>
                      <a:lnTo>
                        <a:pt x="15589" y="6696"/>
                      </a:lnTo>
                      <a:lnTo>
                        <a:pt x="15505" y="6675"/>
                      </a:lnTo>
                      <a:lnTo>
                        <a:pt x="15463" y="6613"/>
                      </a:lnTo>
                      <a:lnTo>
                        <a:pt x="15380" y="6675"/>
                      </a:lnTo>
                      <a:lnTo>
                        <a:pt x="15191" y="6801"/>
                      </a:lnTo>
                      <a:lnTo>
                        <a:pt x="15191" y="6905"/>
                      </a:lnTo>
                      <a:lnTo>
                        <a:pt x="15087" y="6926"/>
                      </a:lnTo>
                      <a:lnTo>
                        <a:pt x="14982" y="6989"/>
                      </a:lnTo>
                      <a:lnTo>
                        <a:pt x="14961" y="6885"/>
                      </a:lnTo>
                      <a:lnTo>
                        <a:pt x="14898" y="6864"/>
                      </a:lnTo>
                      <a:lnTo>
                        <a:pt x="14752" y="6864"/>
                      </a:lnTo>
                      <a:lnTo>
                        <a:pt x="14668" y="6822"/>
                      </a:lnTo>
                      <a:lnTo>
                        <a:pt x="14647" y="6696"/>
                      </a:lnTo>
                      <a:lnTo>
                        <a:pt x="14564" y="6675"/>
                      </a:lnTo>
                      <a:lnTo>
                        <a:pt x="14522" y="6696"/>
                      </a:lnTo>
                      <a:lnTo>
                        <a:pt x="14417" y="6696"/>
                      </a:lnTo>
                      <a:lnTo>
                        <a:pt x="14417" y="6613"/>
                      </a:lnTo>
                      <a:lnTo>
                        <a:pt x="14334" y="6571"/>
                      </a:lnTo>
                      <a:lnTo>
                        <a:pt x="14250" y="6613"/>
                      </a:lnTo>
                      <a:lnTo>
                        <a:pt x="14208" y="6613"/>
                      </a:lnTo>
                      <a:lnTo>
                        <a:pt x="14208" y="6487"/>
                      </a:lnTo>
                      <a:lnTo>
                        <a:pt x="14145" y="6403"/>
                      </a:lnTo>
                      <a:lnTo>
                        <a:pt x="14145" y="6341"/>
                      </a:lnTo>
                      <a:lnTo>
                        <a:pt x="14250" y="6299"/>
                      </a:lnTo>
                      <a:lnTo>
                        <a:pt x="14396" y="6131"/>
                      </a:lnTo>
                      <a:lnTo>
                        <a:pt x="14459" y="6131"/>
                      </a:lnTo>
                      <a:lnTo>
                        <a:pt x="14543" y="6048"/>
                      </a:lnTo>
                      <a:lnTo>
                        <a:pt x="14543" y="5964"/>
                      </a:lnTo>
                      <a:lnTo>
                        <a:pt x="14396" y="5817"/>
                      </a:lnTo>
                      <a:lnTo>
                        <a:pt x="14313" y="5755"/>
                      </a:lnTo>
                      <a:lnTo>
                        <a:pt x="14208" y="5755"/>
                      </a:lnTo>
                      <a:lnTo>
                        <a:pt x="14020" y="5859"/>
                      </a:lnTo>
                      <a:lnTo>
                        <a:pt x="13915" y="5859"/>
                      </a:lnTo>
                      <a:lnTo>
                        <a:pt x="13810" y="5776"/>
                      </a:lnTo>
                      <a:lnTo>
                        <a:pt x="13706" y="5776"/>
                      </a:lnTo>
                      <a:lnTo>
                        <a:pt x="13371" y="5922"/>
                      </a:lnTo>
                      <a:lnTo>
                        <a:pt x="13329" y="5964"/>
                      </a:lnTo>
                      <a:lnTo>
                        <a:pt x="13392" y="6027"/>
                      </a:lnTo>
                      <a:lnTo>
                        <a:pt x="13517" y="6131"/>
                      </a:lnTo>
                      <a:lnTo>
                        <a:pt x="13497" y="6152"/>
                      </a:lnTo>
                      <a:lnTo>
                        <a:pt x="13392" y="6131"/>
                      </a:lnTo>
                      <a:lnTo>
                        <a:pt x="13287" y="6131"/>
                      </a:lnTo>
                      <a:lnTo>
                        <a:pt x="13225" y="6069"/>
                      </a:lnTo>
                      <a:lnTo>
                        <a:pt x="13120" y="6048"/>
                      </a:lnTo>
                      <a:lnTo>
                        <a:pt x="12911" y="6027"/>
                      </a:lnTo>
                      <a:lnTo>
                        <a:pt x="12701" y="6048"/>
                      </a:lnTo>
                      <a:lnTo>
                        <a:pt x="12639" y="6089"/>
                      </a:lnTo>
                      <a:lnTo>
                        <a:pt x="12639" y="6152"/>
                      </a:lnTo>
                      <a:lnTo>
                        <a:pt x="12534" y="6152"/>
                      </a:lnTo>
                      <a:lnTo>
                        <a:pt x="12492" y="6131"/>
                      </a:lnTo>
                      <a:lnTo>
                        <a:pt x="12429" y="6131"/>
                      </a:lnTo>
                      <a:lnTo>
                        <a:pt x="12262" y="6236"/>
                      </a:lnTo>
                      <a:lnTo>
                        <a:pt x="12262" y="6278"/>
                      </a:lnTo>
                      <a:lnTo>
                        <a:pt x="12178" y="6299"/>
                      </a:lnTo>
                      <a:lnTo>
                        <a:pt x="12011" y="6382"/>
                      </a:lnTo>
                      <a:lnTo>
                        <a:pt x="11865" y="6466"/>
                      </a:lnTo>
                      <a:lnTo>
                        <a:pt x="11802" y="6466"/>
                      </a:lnTo>
                      <a:lnTo>
                        <a:pt x="11823" y="6403"/>
                      </a:lnTo>
                      <a:lnTo>
                        <a:pt x="11844" y="6341"/>
                      </a:lnTo>
                      <a:lnTo>
                        <a:pt x="11739" y="6382"/>
                      </a:lnTo>
                      <a:lnTo>
                        <a:pt x="11634" y="6508"/>
                      </a:lnTo>
                      <a:lnTo>
                        <a:pt x="11634" y="6571"/>
                      </a:lnTo>
                      <a:lnTo>
                        <a:pt x="11802" y="6759"/>
                      </a:lnTo>
                      <a:lnTo>
                        <a:pt x="11948" y="6989"/>
                      </a:lnTo>
                      <a:lnTo>
                        <a:pt x="12116" y="7031"/>
                      </a:lnTo>
                      <a:lnTo>
                        <a:pt x="12241" y="7198"/>
                      </a:lnTo>
                      <a:lnTo>
                        <a:pt x="12367" y="7282"/>
                      </a:lnTo>
                      <a:lnTo>
                        <a:pt x="12429" y="7408"/>
                      </a:lnTo>
                      <a:lnTo>
                        <a:pt x="12534" y="7429"/>
                      </a:lnTo>
                      <a:lnTo>
                        <a:pt x="12660" y="7512"/>
                      </a:lnTo>
                      <a:lnTo>
                        <a:pt x="12597" y="7533"/>
                      </a:lnTo>
                      <a:lnTo>
                        <a:pt x="12429" y="7533"/>
                      </a:lnTo>
                      <a:lnTo>
                        <a:pt x="12388" y="7429"/>
                      </a:lnTo>
                      <a:lnTo>
                        <a:pt x="12262" y="7324"/>
                      </a:lnTo>
                      <a:lnTo>
                        <a:pt x="12178" y="7282"/>
                      </a:lnTo>
                      <a:lnTo>
                        <a:pt x="12137" y="7282"/>
                      </a:lnTo>
                      <a:lnTo>
                        <a:pt x="12011" y="7408"/>
                      </a:lnTo>
                      <a:lnTo>
                        <a:pt x="11885" y="7408"/>
                      </a:lnTo>
                      <a:lnTo>
                        <a:pt x="11802" y="7303"/>
                      </a:lnTo>
                      <a:lnTo>
                        <a:pt x="11906" y="7198"/>
                      </a:lnTo>
                      <a:lnTo>
                        <a:pt x="11906" y="7136"/>
                      </a:lnTo>
                      <a:lnTo>
                        <a:pt x="11823" y="7136"/>
                      </a:lnTo>
                      <a:lnTo>
                        <a:pt x="11739" y="7282"/>
                      </a:lnTo>
                      <a:lnTo>
                        <a:pt x="11781" y="7512"/>
                      </a:lnTo>
                      <a:lnTo>
                        <a:pt x="11802" y="7554"/>
                      </a:lnTo>
                      <a:lnTo>
                        <a:pt x="11802" y="7638"/>
                      </a:lnTo>
                      <a:lnTo>
                        <a:pt x="11676" y="7742"/>
                      </a:lnTo>
                      <a:lnTo>
                        <a:pt x="11593" y="7910"/>
                      </a:lnTo>
                      <a:lnTo>
                        <a:pt x="11572" y="8056"/>
                      </a:lnTo>
                      <a:lnTo>
                        <a:pt x="11593" y="8224"/>
                      </a:lnTo>
                      <a:lnTo>
                        <a:pt x="11802" y="8454"/>
                      </a:lnTo>
                      <a:lnTo>
                        <a:pt x="11990" y="8538"/>
                      </a:lnTo>
                      <a:lnTo>
                        <a:pt x="12116" y="8663"/>
                      </a:lnTo>
                      <a:lnTo>
                        <a:pt x="12199" y="8663"/>
                      </a:lnTo>
                      <a:lnTo>
                        <a:pt x="12346" y="8558"/>
                      </a:lnTo>
                      <a:lnTo>
                        <a:pt x="12492" y="8496"/>
                      </a:lnTo>
                      <a:lnTo>
                        <a:pt x="12639" y="8579"/>
                      </a:lnTo>
                      <a:lnTo>
                        <a:pt x="12890" y="8600"/>
                      </a:lnTo>
                      <a:lnTo>
                        <a:pt x="12994" y="8684"/>
                      </a:lnTo>
                      <a:lnTo>
                        <a:pt x="13015" y="8810"/>
                      </a:lnTo>
                      <a:lnTo>
                        <a:pt x="13078" y="8851"/>
                      </a:lnTo>
                      <a:lnTo>
                        <a:pt x="13141" y="8789"/>
                      </a:lnTo>
                      <a:lnTo>
                        <a:pt x="13141" y="8642"/>
                      </a:lnTo>
                      <a:lnTo>
                        <a:pt x="13162" y="8579"/>
                      </a:lnTo>
                      <a:lnTo>
                        <a:pt x="13266" y="8642"/>
                      </a:lnTo>
                      <a:lnTo>
                        <a:pt x="13266" y="8705"/>
                      </a:lnTo>
                      <a:lnTo>
                        <a:pt x="13162" y="8851"/>
                      </a:lnTo>
                      <a:lnTo>
                        <a:pt x="13162" y="8956"/>
                      </a:lnTo>
                      <a:lnTo>
                        <a:pt x="13204" y="8956"/>
                      </a:lnTo>
                      <a:lnTo>
                        <a:pt x="13371" y="8810"/>
                      </a:lnTo>
                      <a:lnTo>
                        <a:pt x="13413" y="8747"/>
                      </a:lnTo>
                      <a:lnTo>
                        <a:pt x="13601" y="8684"/>
                      </a:lnTo>
                      <a:lnTo>
                        <a:pt x="13831" y="8538"/>
                      </a:lnTo>
                      <a:lnTo>
                        <a:pt x="13999" y="8496"/>
                      </a:lnTo>
                      <a:lnTo>
                        <a:pt x="14082" y="8391"/>
                      </a:lnTo>
                      <a:lnTo>
                        <a:pt x="14124" y="8391"/>
                      </a:lnTo>
                      <a:lnTo>
                        <a:pt x="14145" y="8475"/>
                      </a:lnTo>
                      <a:lnTo>
                        <a:pt x="14208" y="8496"/>
                      </a:lnTo>
                      <a:lnTo>
                        <a:pt x="14396" y="8370"/>
                      </a:lnTo>
                      <a:lnTo>
                        <a:pt x="14543" y="8370"/>
                      </a:lnTo>
                      <a:lnTo>
                        <a:pt x="14606" y="8328"/>
                      </a:lnTo>
                      <a:lnTo>
                        <a:pt x="14543" y="8391"/>
                      </a:lnTo>
                      <a:lnTo>
                        <a:pt x="14417" y="8475"/>
                      </a:lnTo>
                      <a:lnTo>
                        <a:pt x="14417" y="8538"/>
                      </a:lnTo>
                      <a:lnTo>
                        <a:pt x="14459" y="8558"/>
                      </a:lnTo>
                      <a:lnTo>
                        <a:pt x="14354" y="8747"/>
                      </a:lnTo>
                      <a:lnTo>
                        <a:pt x="14208" y="8768"/>
                      </a:lnTo>
                      <a:lnTo>
                        <a:pt x="14145" y="8705"/>
                      </a:lnTo>
                      <a:lnTo>
                        <a:pt x="14082" y="8705"/>
                      </a:lnTo>
                      <a:lnTo>
                        <a:pt x="13915" y="8851"/>
                      </a:lnTo>
                      <a:lnTo>
                        <a:pt x="13915" y="8872"/>
                      </a:lnTo>
                      <a:lnTo>
                        <a:pt x="14041" y="8893"/>
                      </a:lnTo>
                      <a:lnTo>
                        <a:pt x="14124" y="8977"/>
                      </a:lnTo>
                      <a:lnTo>
                        <a:pt x="14124" y="9123"/>
                      </a:lnTo>
                      <a:lnTo>
                        <a:pt x="13936" y="9333"/>
                      </a:lnTo>
                      <a:lnTo>
                        <a:pt x="13915" y="9479"/>
                      </a:lnTo>
                      <a:lnTo>
                        <a:pt x="13873" y="9542"/>
                      </a:lnTo>
                      <a:lnTo>
                        <a:pt x="13831" y="9626"/>
                      </a:lnTo>
                      <a:lnTo>
                        <a:pt x="13873" y="9688"/>
                      </a:lnTo>
                      <a:lnTo>
                        <a:pt x="13894" y="9751"/>
                      </a:lnTo>
                      <a:lnTo>
                        <a:pt x="13873" y="9856"/>
                      </a:lnTo>
                      <a:lnTo>
                        <a:pt x="13748" y="10002"/>
                      </a:lnTo>
                      <a:lnTo>
                        <a:pt x="13643" y="10065"/>
                      </a:lnTo>
                      <a:lnTo>
                        <a:pt x="13538" y="10065"/>
                      </a:lnTo>
                      <a:lnTo>
                        <a:pt x="13476" y="10128"/>
                      </a:lnTo>
                      <a:lnTo>
                        <a:pt x="13371" y="10232"/>
                      </a:lnTo>
                      <a:lnTo>
                        <a:pt x="13287" y="10253"/>
                      </a:lnTo>
                      <a:lnTo>
                        <a:pt x="13162" y="10232"/>
                      </a:lnTo>
                      <a:lnTo>
                        <a:pt x="12994" y="10128"/>
                      </a:lnTo>
                      <a:lnTo>
                        <a:pt x="12953" y="10149"/>
                      </a:lnTo>
                      <a:lnTo>
                        <a:pt x="12890" y="10107"/>
                      </a:lnTo>
                      <a:lnTo>
                        <a:pt x="12806" y="10002"/>
                      </a:lnTo>
                      <a:lnTo>
                        <a:pt x="12785" y="10023"/>
                      </a:lnTo>
                      <a:lnTo>
                        <a:pt x="12681" y="10170"/>
                      </a:lnTo>
                      <a:lnTo>
                        <a:pt x="12555" y="10253"/>
                      </a:lnTo>
                      <a:lnTo>
                        <a:pt x="12471" y="10358"/>
                      </a:lnTo>
                      <a:lnTo>
                        <a:pt x="12241" y="10442"/>
                      </a:lnTo>
                      <a:lnTo>
                        <a:pt x="12157" y="10483"/>
                      </a:lnTo>
                      <a:lnTo>
                        <a:pt x="12053" y="10483"/>
                      </a:lnTo>
                      <a:lnTo>
                        <a:pt x="11948" y="10462"/>
                      </a:lnTo>
                      <a:lnTo>
                        <a:pt x="11760" y="10462"/>
                      </a:lnTo>
                      <a:lnTo>
                        <a:pt x="11634" y="10567"/>
                      </a:lnTo>
                      <a:lnTo>
                        <a:pt x="11509" y="10567"/>
                      </a:lnTo>
                      <a:lnTo>
                        <a:pt x="11425" y="10630"/>
                      </a:lnTo>
                      <a:lnTo>
                        <a:pt x="11425" y="10755"/>
                      </a:lnTo>
                      <a:lnTo>
                        <a:pt x="11341" y="10965"/>
                      </a:lnTo>
                      <a:lnTo>
                        <a:pt x="11279" y="11048"/>
                      </a:lnTo>
                      <a:lnTo>
                        <a:pt x="11279" y="10965"/>
                      </a:lnTo>
                      <a:lnTo>
                        <a:pt x="11132" y="10839"/>
                      </a:lnTo>
                      <a:lnTo>
                        <a:pt x="10986" y="10839"/>
                      </a:lnTo>
                      <a:lnTo>
                        <a:pt x="10902" y="10860"/>
                      </a:lnTo>
                      <a:lnTo>
                        <a:pt x="10923" y="10944"/>
                      </a:lnTo>
                      <a:lnTo>
                        <a:pt x="11007" y="10986"/>
                      </a:lnTo>
                      <a:lnTo>
                        <a:pt x="10965" y="11090"/>
                      </a:lnTo>
                      <a:lnTo>
                        <a:pt x="10902" y="11090"/>
                      </a:lnTo>
                      <a:lnTo>
                        <a:pt x="10860" y="10986"/>
                      </a:lnTo>
                      <a:lnTo>
                        <a:pt x="10756" y="10881"/>
                      </a:lnTo>
                      <a:lnTo>
                        <a:pt x="10693" y="10881"/>
                      </a:lnTo>
                      <a:lnTo>
                        <a:pt x="10546" y="11048"/>
                      </a:lnTo>
                      <a:lnTo>
                        <a:pt x="10484" y="11174"/>
                      </a:lnTo>
                      <a:lnTo>
                        <a:pt x="10400" y="11195"/>
                      </a:lnTo>
                      <a:lnTo>
                        <a:pt x="10337" y="11195"/>
                      </a:lnTo>
                      <a:lnTo>
                        <a:pt x="10065" y="11425"/>
                      </a:lnTo>
                      <a:lnTo>
                        <a:pt x="10023" y="11613"/>
                      </a:lnTo>
                      <a:lnTo>
                        <a:pt x="9960" y="11634"/>
                      </a:lnTo>
                      <a:lnTo>
                        <a:pt x="9835" y="11676"/>
                      </a:lnTo>
                      <a:lnTo>
                        <a:pt x="9730" y="11613"/>
                      </a:lnTo>
                      <a:lnTo>
                        <a:pt x="9709" y="11634"/>
                      </a:lnTo>
                      <a:lnTo>
                        <a:pt x="9814" y="11781"/>
                      </a:lnTo>
                      <a:lnTo>
                        <a:pt x="9772" y="11843"/>
                      </a:lnTo>
                      <a:lnTo>
                        <a:pt x="9709" y="11843"/>
                      </a:lnTo>
                      <a:lnTo>
                        <a:pt x="9647" y="11739"/>
                      </a:lnTo>
                      <a:lnTo>
                        <a:pt x="9605" y="11739"/>
                      </a:lnTo>
                      <a:lnTo>
                        <a:pt x="9542" y="11843"/>
                      </a:lnTo>
                      <a:lnTo>
                        <a:pt x="9416" y="12011"/>
                      </a:lnTo>
                      <a:lnTo>
                        <a:pt x="9416" y="12095"/>
                      </a:lnTo>
                      <a:lnTo>
                        <a:pt x="9521" y="12241"/>
                      </a:lnTo>
                      <a:lnTo>
                        <a:pt x="9542" y="12367"/>
                      </a:lnTo>
                      <a:lnTo>
                        <a:pt x="9521" y="12471"/>
                      </a:lnTo>
                      <a:lnTo>
                        <a:pt x="9458" y="12576"/>
                      </a:lnTo>
                      <a:lnTo>
                        <a:pt x="9500" y="12680"/>
                      </a:lnTo>
                      <a:lnTo>
                        <a:pt x="9563" y="12659"/>
                      </a:lnTo>
                      <a:lnTo>
                        <a:pt x="9647" y="12576"/>
                      </a:lnTo>
                      <a:lnTo>
                        <a:pt x="9668" y="12639"/>
                      </a:lnTo>
                      <a:lnTo>
                        <a:pt x="9709" y="12785"/>
                      </a:lnTo>
                      <a:lnTo>
                        <a:pt x="9647" y="12827"/>
                      </a:lnTo>
                      <a:lnTo>
                        <a:pt x="9605" y="12869"/>
                      </a:lnTo>
                      <a:lnTo>
                        <a:pt x="9626" y="12931"/>
                      </a:lnTo>
                      <a:lnTo>
                        <a:pt x="9709" y="12931"/>
                      </a:lnTo>
                      <a:lnTo>
                        <a:pt x="9751" y="12869"/>
                      </a:lnTo>
                      <a:lnTo>
                        <a:pt x="9835" y="12869"/>
                      </a:lnTo>
                      <a:lnTo>
                        <a:pt x="9856" y="12931"/>
                      </a:lnTo>
                      <a:lnTo>
                        <a:pt x="9856" y="12973"/>
                      </a:lnTo>
                      <a:lnTo>
                        <a:pt x="9981" y="12994"/>
                      </a:lnTo>
                      <a:lnTo>
                        <a:pt x="10086" y="13057"/>
                      </a:lnTo>
                      <a:lnTo>
                        <a:pt x="10232" y="13057"/>
                      </a:lnTo>
                      <a:lnTo>
                        <a:pt x="10337" y="12973"/>
                      </a:lnTo>
                      <a:lnTo>
                        <a:pt x="10379" y="12764"/>
                      </a:lnTo>
                      <a:lnTo>
                        <a:pt x="10463" y="12680"/>
                      </a:lnTo>
                      <a:lnTo>
                        <a:pt x="10672" y="12680"/>
                      </a:lnTo>
                      <a:lnTo>
                        <a:pt x="10756" y="12639"/>
                      </a:lnTo>
                      <a:lnTo>
                        <a:pt x="10651" y="12764"/>
                      </a:lnTo>
                      <a:lnTo>
                        <a:pt x="10546" y="12764"/>
                      </a:lnTo>
                      <a:lnTo>
                        <a:pt x="10358" y="12952"/>
                      </a:lnTo>
                      <a:lnTo>
                        <a:pt x="10337" y="13057"/>
                      </a:lnTo>
                      <a:lnTo>
                        <a:pt x="10253" y="13141"/>
                      </a:lnTo>
                      <a:lnTo>
                        <a:pt x="10358" y="13266"/>
                      </a:lnTo>
                      <a:lnTo>
                        <a:pt x="10358" y="13350"/>
                      </a:lnTo>
                      <a:lnTo>
                        <a:pt x="10191" y="13392"/>
                      </a:lnTo>
                      <a:lnTo>
                        <a:pt x="10149" y="13350"/>
                      </a:lnTo>
                      <a:lnTo>
                        <a:pt x="10149" y="13266"/>
                      </a:lnTo>
                      <a:lnTo>
                        <a:pt x="10086" y="13203"/>
                      </a:lnTo>
                      <a:lnTo>
                        <a:pt x="9981" y="13203"/>
                      </a:lnTo>
                      <a:lnTo>
                        <a:pt x="9940" y="13099"/>
                      </a:lnTo>
                      <a:lnTo>
                        <a:pt x="9772" y="13078"/>
                      </a:lnTo>
                      <a:lnTo>
                        <a:pt x="9730" y="12994"/>
                      </a:lnTo>
                      <a:lnTo>
                        <a:pt x="9647" y="13078"/>
                      </a:lnTo>
                      <a:lnTo>
                        <a:pt x="9542" y="13099"/>
                      </a:lnTo>
                      <a:lnTo>
                        <a:pt x="9521" y="13203"/>
                      </a:lnTo>
                      <a:lnTo>
                        <a:pt x="9437" y="13266"/>
                      </a:lnTo>
                      <a:lnTo>
                        <a:pt x="9312" y="13245"/>
                      </a:lnTo>
                      <a:lnTo>
                        <a:pt x="9291" y="13308"/>
                      </a:lnTo>
                      <a:lnTo>
                        <a:pt x="9333" y="13413"/>
                      </a:lnTo>
                      <a:lnTo>
                        <a:pt x="9396" y="13413"/>
                      </a:lnTo>
                      <a:lnTo>
                        <a:pt x="9312" y="13496"/>
                      </a:lnTo>
                      <a:lnTo>
                        <a:pt x="9291" y="13664"/>
                      </a:lnTo>
                      <a:lnTo>
                        <a:pt x="9312" y="13768"/>
                      </a:lnTo>
                      <a:lnTo>
                        <a:pt x="9396" y="13768"/>
                      </a:lnTo>
                      <a:lnTo>
                        <a:pt x="9396" y="13936"/>
                      </a:lnTo>
                      <a:lnTo>
                        <a:pt x="9416" y="13999"/>
                      </a:lnTo>
                      <a:lnTo>
                        <a:pt x="9416" y="14082"/>
                      </a:lnTo>
                      <a:lnTo>
                        <a:pt x="9521" y="14187"/>
                      </a:lnTo>
                      <a:lnTo>
                        <a:pt x="9521" y="14229"/>
                      </a:lnTo>
                      <a:lnTo>
                        <a:pt x="9396" y="14250"/>
                      </a:lnTo>
                      <a:lnTo>
                        <a:pt x="9354" y="14312"/>
                      </a:lnTo>
                      <a:lnTo>
                        <a:pt x="9730" y="14501"/>
                      </a:lnTo>
                      <a:lnTo>
                        <a:pt x="9877" y="14501"/>
                      </a:lnTo>
                      <a:lnTo>
                        <a:pt x="10065" y="14417"/>
                      </a:lnTo>
                      <a:lnTo>
                        <a:pt x="10170" y="14396"/>
                      </a:lnTo>
                      <a:lnTo>
                        <a:pt x="10232" y="14438"/>
                      </a:lnTo>
                      <a:lnTo>
                        <a:pt x="10295" y="14438"/>
                      </a:lnTo>
                      <a:lnTo>
                        <a:pt x="10463" y="14229"/>
                      </a:lnTo>
                      <a:lnTo>
                        <a:pt x="10463" y="14124"/>
                      </a:lnTo>
                      <a:lnTo>
                        <a:pt x="10400" y="14040"/>
                      </a:lnTo>
                      <a:lnTo>
                        <a:pt x="10400" y="13999"/>
                      </a:lnTo>
                      <a:lnTo>
                        <a:pt x="10567" y="13915"/>
                      </a:lnTo>
                      <a:lnTo>
                        <a:pt x="10714" y="13789"/>
                      </a:lnTo>
                      <a:lnTo>
                        <a:pt x="10986" y="13622"/>
                      </a:lnTo>
                      <a:lnTo>
                        <a:pt x="11090" y="13664"/>
                      </a:lnTo>
                      <a:lnTo>
                        <a:pt x="10986" y="13664"/>
                      </a:lnTo>
                      <a:lnTo>
                        <a:pt x="10756" y="13894"/>
                      </a:lnTo>
                      <a:lnTo>
                        <a:pt x="10588" y="13978"/>
                      </a:lnTo>
                      <a:lnTo>
                        <a:pt x="10588" y="14019"/>
                      </a:lnTo>
                      <a:lnTo>
                        <a:pt x="10693" y="14103"/>
                      </a:lnTo>
                      <a:lnTo>
                        <a:pt x="10693" y="14187"/>
                      </a:lnTo>
                      <a:lnTo>
                        <a:pt x="10588" y="14333"/>
                      </a:lnTo>
                      <a:lnTo>
                        <a:pt x="10463" y="14417"/>
                      </a:lnTo>
                      <a:lnTo>
                        <a:pt x="10442" y="14543"/>
                      </a:lnTo>
                      <a:lnTo>
                        <a:pt x="10463" y="14710"/>
                      </a:lnTo>
                      <a:lnTo>
                        <a:pt x="10442" y="14815"/>
                      </a:lnTo>
                      <a:lnTo>
                        <a:pt x="10442" y="14856"/>
                      </a:lnTo>
                      <a:lnTo>
                        <a:pt x="10442" y="14961"/>
                      </a:lnTo>
                      <a:lnTo>
                        <a:pt x="10463" y="15087"/>
                      </a:lnTo>
                      <a:lnTo>
                        <a:pt x="10295" y="15149"/>
                      </a:lnTo>
                      <a:lnTo>
                        <a:pt x="10232" y="15191"/>
                      </a:lnTo>
                      <a:lnTo>
                        <a:pt x="10191" y="15275"/>
                      </a:lnTo>
                      <a:lnTo>
                        <a:pt x="10044" y="15442"/>
                      </a:lnTo>
                      <a:lnTo>
                        <a:pt x="10002" y="15463"/>
                      </a:lnTo>
                      <a:lnTo>
                        <a:pt x="10044" y="15568"/>
                      </a:lnTo>
                      <a:lnTo>
                        <a:pt x="10044" y="15672"/>
                      </a:lnTo>
                      <a:lnTo>
                        <a:pt x="10107" y="15693"/>
                      </a:lnTo>
                      <a:lnTo>
                        <a:pt x="10212" y="15672"/>
                      </a:lnTo>
                      <a:lnTo>
                        <a:pt x="10274" y="15672"/>
                      </a:lnTo>
                      <a:lnTo>
                        <a:pt x="10316" y="15714"/>
                      </a:lnTo>
                      <a:lnTo>
                        <a:pt x="10253" y="15798"/>
                      </a:lnTo>
                      <a:lnTo>
                        <a:pt x="10128" y="15798"/>
                      </a:lnTo>
                      <a:lnTo>
                        <a:pt x="10065" y="15840"/>
                      </a:lnTo>
                      <a:lnTo>
                        <a:pt x="10086" y="15903"/>
                      </a:lnTo>
                      <a:lnTo>
                        <a:pt x="10065" y="15944"/>
                      </a:lnTo>
                      <a:lnTo>
                        <a:pt x="10086" y="16028"/>
                      </a:lnTo>
                      <a:lnTo>
                        <a:pt x="10023" y="16091"/>
                      </a:lnTo>
                      <a:lnTo>
                        <a:pt x="9940" y="16112"/>
                      </a:lnTo>
                      <a:lnTo>
                        <a:pt x="9835" y="16154"/>
                      </a:lnTo>
                      <a:lnTo>
                        <a:pt x="9751" y="16133"/>
                      </a:lnTo>
                      <a:lnTo>
                        <a:pt x="9709" y="16154"/>
                      </a:lnTo>
                      <a:lnTo>
                        <a:pt x="9772" y="16216"/>
                      </a:lnTo>
                      <a:lnTo>
                        <a:pt x="9877" y="16237"/>
                      </a:lnTo>
                      <a:lnTo>
                        <a:pt x="9960" y="16300"/>
                      </a:lnTo>
                      <a:lnTo>
                        <a:pt x="10086" y="16154"/>
                      </a:lnTo>
                      <a:lnTo>
                        <a:pt x="10337" y="16007"/>
                      </a:lnTo>
                      <a:lnTo>
                        <a:pt x="10379" y="16007"/>
                      </a:lnTo>
                      <a:lnTo>
                        <a:pt x="10463" y="16028"/>
                      </a:lnTo>
                      <a:lnTo>
                        <a:pt x="10546" y="15944"/>
                      </a:lnTo>
                      <a:lnTo>
                        <a:pt x="10714" y="15882"/>
                      </a:lnTo>
                      <a:lnTo>
                        <a:pt x="10693" y="15944"/>
                      </a:lnTo>
                      <a:lnTo>
                        <a:pt x="10630" y="16007"/>
                      </a:lnTo>
                      <a:lnTo>
                        <a:pt x="10630" y="16049"/>
                      </a:lnTo>
                      <a:lnTo>
                        <a:pt x="10693" y="16091"/>
                      </a:lnTo>
                      <a:lnTo>
                        <a:pt x="10714" y="16196"/>
                      </a:lnTo>
                      <a:lnTo>
                        <a:pt x="10693" y="16237"/>
                      </a:lnTo>
                      <a:lnTo>
                        <a:pt x="10776" y="16300"/>
                      </a:lnTo>
                      <a:lnTo>
                        <a:pt x="10881" y="16216"/>
                      </a:lnTo>
                      <a:lnTo>
                        <a:pt x="10944" y="16133"/>
                      </a:lnTo>
                      <a:lnTo>
                        <a:pt x="10986" y="16196"/>
                      </a:lnTo>
                      <a:lnTo>
                        <a:pt x="10965" y="16237"/>
                      </a:lnTo>
                      <a:lnTo>
                        <a:pt x="11049" y="16363"/>
                      </a:lnTo>
                      <a:lnTo>
                        <a:pt x="11069" y="16551"/>
                      </a:lnTo>
                      <a:lnTo>
                        <a:pt x="11049" y="16656"/>
                      </a:lnTo>
                      <a:lnTo>
                        <a:pt x="11090" y="16823"/>
                      </a:lnTo>
                      <a:lnTo>
                        <a:pt x="11153" y="16823"/>
                      </a:lnTo>
                      <a:lnTo>
                        <a:pt x="11195" y="16677"/>
                      </a:lnTo>
                      <a:lnTo>
                        <a:pt x="11195" y="16572"/>
                      </a:lnTo>
                      <a:lnTo>
                        <a:pt x="11300" y="16426"/>
                      </a:lnTo>
                      <a:lnTo>
                        <a:pt x="11321" y="16321"/>
                      </a:lnTo>
                      <a:lnTo>
                        <a:pt x="11467" y="16216"/>
                      </a:lnTo>
                      <a:lnTo>
                        <a:pt x="11488" y="16216"/>
                      </a:lnTo>
                      <a:lnTo>
                        <a:pt x="11593" y="16133"/>
                      </a:lnTo>
                      <a:lnTo>
                        <a:pt x="11739" y="16133"/>
                      </a:lnTo>
                      <a:lnTo>
                        <a:pt x="11593" y="16216"/>
                      </a:lnTo>
                      <a:lnTo>
                        <a:pt x="11425" y="16405"/>
                      </a:lnTo>
                      <a:lnTo>
                        <a:pt x="11425" y="16447"/>
                      </a:lnTo>
                      <a:lnTo>
                        <a:pt x="11572" y="16614"/>
                      </a:lnTo>
                      <a:lnTo>
                        <a:pt x="11634" y="16635"/>
                      </a:lnTo>
                      <a:lnTo>
                        <a:pt x="11802" y="16551"/>
                      </a:lnTo>
                      <a:lnTo>
                        <a:pt x="12032" y="16530"/>
                      </a:lnTo>
                      <a:lnTo>
                        <a:pt x="12137" y="16447"/>
                      </a:lnTo>
                      <a:lnTo>
                        <a:pt x="12220" y="16447"/>
                      </a:lnTo>
                      <a:lnTo>
                        <a:pt x="12429" y="16342"/>
                      </a:lnTo>
                      <a:lnTo>
                        <a:pt x="12513" y="16342"/>
                      </a:lnTo>
                      <a:lnTo>
                        <a:pt x="12429" y="16363"/>
                      </a:lnTo>
                      <a:lnTo>
                        <a:pt x="12304" y="16530"/>
                      </a:lnTo>
                      <a:lnTo>
                        <a:pt x="12304" y="16572"/>
                      </a:lnTo>
                      <a:lnTo>
                        <a:pt x="12220" y="16656"/>
                      </a:lnTo>
                      <a:lnTo>
                        <a:pt x="11906" y="16844"/>
                      </a:lnTo>
                      <a:lnTo>
                        <a:pt x="11781" y="16970"/>
                      </a:lnTo>
                      <a:lnTo>
                        <a:pt x="11676" y="17158"/>
                      </a:lnTo>
                      <a:lnTo>
                        <a:pt x="11634" y="17263"/>
                      </a:lnTo>
                      <a:lnTo>
                        <a:pt x="11697" y="17367"/>
                      </a:lnTo>
                      <a:lnTo>
                        <a:pt x="11802" y="17451"/>
                      </a:lnTo>
                      <a:lnTo>
                        <a:pt x="11613" y="17409"/>
                      </a:lnTo>
                      <a:lnTo>
                        <a:pt x="11530" y="17451"/>
                      </a:lnTo>
                      <a:lnTo>
                        <a:pt x="11425" y="17577"/>
                      </a:lnTo>
                      <a:lnTo>
                        <a:pt x="11383" y="17702"/>
                      </a:lnTo>
                      <a:lnTo>
                        <a:pt x="11216" y="17869"/>
                      </a:lnTo>
                      <a:lnTo>
                        <a:pt x="11153" y="17974"/>
                      </a:lnTo>
                      <a:lnTo>
                        <a:pt x="11174" y="18016"/>
                      </a:lnTo>
                      <a:lnTo>
                        <a:pt x="11216" y="18079"/>
                      </a:lnTo>
                      <a:lnTo>
                        <a:pt x="11195" y="18141"/>
                      </a:lnTo>
                      <a:lnTo>
                        <a:pt x="11111" y="18121"/>
                      </a:lnTo>
                      <a:lnTo>
                        <a:pt x="11090" y="18037"/>
                      </a:lnTo>
                      <a:lnTo>
                        <a:pt x="11007" y="18016"/>
                      </a:lnTo>
                      <a:lnTo>
                        <a:pt x="10944" y="18121"/>
                      </a:lnTo>
                      <a:lnTo>
                        <a:pt x="10776" y="18204"/>
                      </a:lnTo>
                      <a:lnTo>
                        <a:pt x="10839" y="18288"/>
                      </a:lnTo>
                      <a:lnTo>
                        <a:pt x="10776" y="18351"/>
                      </a:lnTo>
                      <a:lnTo>
                        <a:pt x="10693" y="18330"/>
                      </a:lnTo>
                      <a:lnTo>
                        <a:pt x="10672" y="18288"/>
                      </a:lnTo>
                      <a:lnTo>
                        <a:pt x="10630" y="18330"/>
                      </a:lnTo>
                      <a:lnTo>
                        <a:pt x="10358" y="18539"/>
                      </a:lnTo>
                      <a:lnTo>
                        <a:pt x="10274" y="18644"/>
                      </a:lnTo>
                      <a:lnTo>
                        <a:pt x="10316" y="18727"/>
                      </a:lnTo>
                      <a:lnTo>
                        <a:pt x="10253" y="18769"/>
                      </a:lnTo>
                      <a:lnTo>
                        <a:pt x="10170" y="18748"/>
                      </a:lnTo>
                      <a:lnTo>
                        <a:pt x="10170" y="18644"/>
                      </a:lnTo>
                      <a:lnTo>
                        <a:pt x="10023" y="18727"/>
                      </a:lnTo>
                      <a:lnTo>
                        <a:pt x="9898" y="18811"/>
                      </a:lnTo>
                      <a:lnTo>
                        <a:pt x="9793" y="18853"/>
                      </a:lnTo>
                      <a:lnTo>
                        <a:pt x="9751" y="18937"/>
                      </a:lnTo>
                      <a:lnTo>
                        <a:pt x="9647" y="18978"/>
                      </a:lnTo>
                      <a:lnTo>
                        <a:pt x="9500" y="18978"/>
                      </a:lnTo>
                      <a:lnTo>
                        <a:pt x="9333" y="19146"/>
                      </a:lnTo>
                      <a:lnTo>
                        <a:pt x="9082" y="19250"/>
                      </a:lnTo>
                      <a:lnTo>
                        <a:pt x="8893" y="19397"/>
                      </a:lnTo>
                      <a:lnTo>
                        <a:pt x="8810" y="19564"/>
                      </a:lnTo>
                      <a:lnTo>
                        <a:pt x="8810" y="19606"/>
                      </a:lnTo>
                      <a:lnTo>
                        <a:pt x="8872" y="19711"/>
                      </a:lnTo>
                      <a:lnTo>
                        <a:pt x="8872" y="19794"/>
                      </a:lnTo>
                      <a:lnTo>
                        <a:pt x="8852" y="19815"/>
                      </a:lnTo>
                      <a:lnTo>
                        <a:pt x="8768" y="19711"/>
                      </a:lnTo>
                      <a:lnTo>
                        <a:pt x="8747" y="19711"/>
                      </a:lnTo>
                      <a:lnTo>
                        <a:pt x="8705" y="19773"/>
                      </a:lnTo>
                      <a:lnTo>
                        <a:pt x="8747" y="19857"/>
                      </a:lnTo>
                      <a:lnTo>
                        <a:pt x="8684" y="19878"/>
                      </a:lnTo>
                      <a:lnTo>
                        <a:pt x="8621" y="19794"/>
                      </a:lnTo>
                      <a:lnTo>
                        <a:pt x="8705" y="19711"/>
                      </a:lnTo>
                      <a:cubicBezTo>
                        <a:pt x="8761" y="19673"/>
                        <a:pt x="8717" y="19603"/>
                        <a:pt x="8677" y="19603"/>
                      </a:cubicBezTo>
                      <a:cubicBezTo>
                        <a:pt x="8673" y="19603"/>
                        <a:pt x="8668" y="19604"/>
                        <a:pt x="8663" y="19606"/>
                      </a:cubicBezTo>
                      <a:lnTo>
                        <a:pt x="8600" y="19585"/>
                      </a:lnTo>
                      <a:lnTo>
                        <a:pt x="8496" y="19585"/>
                      </a:lnTo>
                      <a:lnTo>
                        <a:pt x="8454" y="19564"/>
                      </a:lnTo>
                      <a:lnTo>
                        <a:pt x="8349" y="19585"/>
                      </a:lnTo>
                      <a:lnTo>
                        <a:pt x="8161" y="19606"/>
                      </a:lnTo>
                      <a:lnTo>
                        <a:pt x="8056" y="19669"/>
                      </a:lnTo>
                      <a:lnTo>
                        <a:pt x="7973" y="19773"/>
                      </a:lnTo>
                      <a:lnTo>
                        <a:pt x="7826" y="19815"/>
                      </a:lnTo>
                      <a:lnTo>
                        <a:pt x="7680" y="19899"/>
                      </a:lnTo>
                      <a:lnTo>
                        <a:pt x="7554" y="20066"/>
                      </a:lnTo>
                      <a:lnTo>
                        <a:pt x="7575" y="20108"/>
                      </a:lnTo>
                      <a:lnTo>
                        <a:pt x="7533" y="20171"/>
                      </a:lnTo>
                      <a:lnTo>
                        <a:pt x="7471" y="20171"/>
                      </a:lnTo>
                      <a:lnTo>
                        <a:pt x="7345" y="20213"/>
                      </a:lnTo>
                      <a:lnTo>
                        <a:pt x="7261" y="20276"/>
                      </a:lnTo>
                      <a:lnTo>
                        <a:pt x="7261" y="20338"/>
                      </a:lnTo>
                      <a:lnTo>
                        <a:pt x="7219" y="20338"/>
                      </a:lnTo>
                      <a:lnTo>
                        <a:pt x="7115" y="20318"/>
                      </a:lnTo>
                      <a:lnTo>
                        <a:pt x="7010" y="20338"/>
                      </a:lnTo>
                      <a:lnTo>
                        <a:pt x="6989" y="20422"/>
                      </a:lnTo>
                      <a:lnTo>
                        <a:pt x="6947" y="20548"/>
                      </a:lnTo>
                      <a:lnTo>
                        <a:pt x="6947" y="20590"/>
                      </a:lnTo>
                      <a:cubicBezTo>
                        <a:pt x="6927" y="20590"/>
                        <a:pt x="6906" y="20610"/>
                        <a:pt x="6885" y="20610"/>
                      </a:cubicBezTo>
                      <a:lnTo>
                        <a:pt x="6843" y="20590"/>
                      </a:lnTo>
                      <a:lnTo>
                        <a:pt x="6906" y="20485"/>
                      </a:lnTo>
                      <a:lnTo>
                        <a:pt x="6822" y="20380"/>
                      </a:lnTo>
                      <a:lnTo>
                        <a:pt x="6675" y="20380"/>
                      </a:lnTo>
                      <a:lnTo>
                        <a:pt x="6634" y="20422"/>
                      </a:lnTo>
                      <a:lnTo>
                        <a:pt x="6571" y="20485"/>
                      </a:lnTo>
                      <a:lnTo>
                        <a:pt x="6466" y="20485"/>
                      </a:lnTo>
                      <a:lnTo>
                        <a:pt x="6403" y="20527"/>
                      </a:lnTo>
                      <a:lnTo>
                        <a:pt x="6299" y="20422"/>
                      </a:lnTo>
                      <a:lnTo>
                        <a:pt x="6257" y="20422"/>
                      </a:lnTo>
                      <a:lnTo>
                        <a:pt x="6152" y="20610"/>
                      </a:lnTo>
                      <a:lnTo>
                        <a:pt x="6090" y="20631"/>
                      </a:lnTo>
                      <a:lnTo>
                        <a:pt x="5985" y="20715"/>
                      </a:lnTo>
                      <a:lnTo>
                        <a:pt x="5943" y="20694"/>
                      </a:lnTo>
                      <a:lnTo>
                        <a:pt x="5880" y="20736"/>
                      </a:lnTo>
                      <a:lnTo>
                        <a:pt x="5859" y="20841"/>
                      </a:lnTo>
                      <a:lnTo>
                        <a:pt x="5880" y="20945"/>
                      </a:lnTo>
                      <a:lnTo>
                        <a:pt x="5943" y="20966"/>
                      </a:lnTo>
                      <a:cubicBezTo>
                        <a:pt x="5776" y="21029"/>
                        <a:pt x="5629" y="21071"/>
                        <a:pt x="5462" y="21154"/>
                      </a:cubicBezTo>
                      <a:lnTo>
                        <a:pt x="5441" y="21071"/>
                      </a:lnTo>
                      <a:lnTo>
                        <a:pt x="5378" y="21050"/>
                      </a:lnTo>
                      <a:lnTo>
                        <a:pt x="5378" y="21154"/>
                      </a:lnTo>
                      <a:lnTo>
                        <a:pt x="5378" y="21217"/>
                      </a:lnTo>
                      <a:cubicBezTo>
                        <a:pt x="5357" y="21217"/>
                        <a:pt x="5336" y="21238"/>
                        <a:pt x="5274" y="21238"/>
                      </a:cubicBezTo>
                      <a:lnTo>
                        <a:pt x="5232" y="21217"/>
                      </a:lnTo>
                      <a:lnTo>
                        <a:pt x="5169" y="21134"/>
                      </a:lnTo>
                      <a:lnTo>
                        <a:pt x="5064" y="21154"/>
                      </a:lnTo>
                      <a:lnTo>
                        <a:pt x="5064" y="21238"/>
                      </a:lnTo>
                      <a:lnTo>
                        <a:pt x="5127" y="21280"/>
                      </a:lnTo>
                      <a:cubicBezTo>
                        <a:pt x="5106" y="21322"/>
                        <a:pt x="5043" y="21322"/>
                        <a:pt x="5022" y="21343"/>
                      </a:cubicBezTo>
                      <a:lnTo>
                        <a:pt x="4960" y="21280"/>
                      </a:lnTo>
                      <a:lnTo>
                        <a:pt x="4960" y="21364"/>
                      </a:lnTo>
                      <a:cubicBezTo>
                        <a:pt x="4939" y="21385"/>
                        <a:pt x="4918" y="21385"/>
                        <a:pt x="4897" y="21385"/>
                      </a:cubicBezTo>
                      <a:lnTo>
                        <a:pt x="4855" y="21343"/>
                      </a:lnTo>
                      <a:lnTo>
                        <a:pt x="4730" y="21322"/>
                      </a:lnTo>
                      <a:lnTo>
                        <a:pt x="4688" y="21238"/>
                      </a:lnTo>
                      <a:lnTo>
                        <a:pt x="4583" y="21238"/>
                      </a:lnTo>
                      <a:lnTo>
                        <a:pt x="4478" y="21343"/>
                      </a:lnTo>
                      <a:lnTo>
                        <a:pt x="4478" y="21426"/>
                      </a:lnTo>
                      <a:lnTo>
                        <a:pt x="4541" y="21489"/>
                      </a:lnTo>
                      <a:cubicBezTo>
                        <a:pt x="4520" y="21489"/>
                        <a:pt x="4499" y="21531"/>
                        <a:pt x="4499" y="21531"/>
                      </a:cubicBezTo>
                      <a:lnTo>
                        <a:pt x="4395" y="21468"/>
                      </a:lnTo>
                      <a:lnTo>
                        <a:pt x="4290" y="21552"/>
                      </a:lnTo>
                      <a:lnTo>
                        <a:pt x="4290" y="21594"/>
                      </a:lnTo>
                      <a:cubicBezTo>
                        <a:pt x="4081" y="21678"/>
                        <a:pt x="3893" y="21761"/>
                        <a:pt x="3683" y="21845"/>
                      </a:cubicBezTo>
                      <a:lnTo>
                        <a:pt x="3704" y="21782"/>
                      </a:lnTo>
                      <a:lnTo>
                        <a:pt x="3809" y="21740"/>
                      </a:lnTo>
                      <a:lnTo>
                        <a:pt x="3746" y="21698"/>
                      </a:lnTo>
                      <a:lnTo>
                        <a:pt x="3704" y="21573"/>
                      </a:lnTo>
                      <a:lnTo>
                        <a:pt x="3600" y="21636"/>
                      </a:lnTo>
                      <a:lnTo>
                        <a:pt x="3432" y="21636"/>
                      </a:lnTo>
                      <a:lnTo>
                        <a:pt x="3453" y="21698"/>
                      </a:lnTo>
                      <a:lnTo>
                        <a:pt x="3390" y="21803"/>
                      </a:lnTo>
                      <a:lnTo>
                        <a:pt x="3286" y="21845"/>
                      </a:lnTo>
                      <a:lnTo>
                        <a:pt x="3160" y="21970"/>
                      </a:lnTo>
                      <a:lnTo>
                        <a:pt x="3160" y="22012"/>
                      </a:lnTo>
                      <a:cubicBezTo>
                        <a:pt x="2951" y="22096"/>
                        <a:pt x="2742" y="22159"/>
                        <a:pt x="2533" y="22201"/>
                      </a:cubicBezTo>
                      <a:lnTo>
                        <a:pt x="2512" y="22180"/>
                      </a:lnTo>
                      <a:lnTo>
                        <a:pt x="2386" y="22222"/>
                      </a:lnTo>
                      <a:lnTo>
                        <a:pt x="2407" y="22263"/>
                      </a:lnTo>
                      <a:cubicBezTo>
                        <a:pt x="2344" y="22263"/>
                        <a:pt x="2302" y="22284"/>
                        <a:pt x="2240" y="22284"/>
                      </a:cubicBezTo>
                      <a:cubicBezTo>
                        <a:pt x="2177" y="22305"/>
                        <a:pt x="2093" y="22305"/>
                        <a:pt x="2009" y="22326"/>
                      </a:cubicBezTo>
                      <a:lnTo>
                        <a:pt x="1926" y="22263"/>
                      </a:lnTo>
                      <a:lnTo>
                        <a:pt x="1821" y="22368"/>
                      </a:lnTo>
                      <a:lnTo>
                        <a:pt x="1821" y="22389"/>
                      </a:lnTo>
                      <a:cubicBezTo>
                        <a:pt x="1758" y="22410"/>
                        <a:pt x="1654" y="22410"/>
                        <a:pt x="1570" y="22431"/>
                      </a:cubicBezTo>
                      <a:cubicBezTo>
                        <a:pt x="1264" y="22480"/>
                        <a:pt x="957" y="22500"/>
                        <a:pt x="651" y="22500"/>
                      </a:cubicBezTo>
                      <a:cubicBezTo>
                        <a:pt x="434" y="22500"/>
                        <a:pt x="218" y="22490"/>
                        <a:pt x="1" y="22473"/>
                      </a:cubicBezTo>
                      <a:lnTo>
                        <a:pt x="1" y="22473"/>
                      </a:lnTo>
                      <a:cubicBezTo>
                        <a:pt x="332" y="22512"/>
                        <a:pt x="664" y="22527"/>
                        <a:pt x="990" y="22527"/>
                      </a:cubicBezTo>
                      <a:cubicBezTo>
                        <a:pt x="1179" y="22527"/>
                        <a:pt x="1365" y="22522"/>
                        <a:pt x="1549" y="22514"/>
                      </a:cubicBezTo>
                      <a:lnTo>
                        <a:pt x="1549" y="22535"/>
                      </a:lnTo>
                      <a:lnTo>
                        <a:pt x="1654" y="22577"/>
                      </a:lnTo>
                      <a:lnTo>
                        <a:pt x="1612" y="22514"/>
                      </a:lnTo>
                      <a:cubicBezTo>
                        <a:pt x="2093" y="22473"/>
                        <a:pt x="2533" y="22389"/>
                        <a:pt x="2972" y="22263"/>
                      </a:cubicBezTo>
                      <a:lnTo>
                        <a:pt x="2972" y="22263"/>
                      </a:lnTo>
                      <a:lnTo>
                        <a:pt x="2867" y="22368"/>
                      </a:lnTo>
                      <a:lnTo>
                        <a:pt x="3077" y="22368"/>
                      </a:lnTo>
                      <a:lnTo>
                        <a:pt x="3223" y="22222"/>
                      </a:lnTo>
                      <a:lnTo>
                        <a:pt x="3370" y="22222"/>
                      </a:lnTo>
                      <a:lnTo>
                        <a:pt x="3453" y="22159"/>
                      </a:lnTo>
                      <a:cubicBezTo>
                        <a:pt x="3579" y="22096"/>
                        <a:pt x="3746" y="22075"/>
                        <a:pt x="3872" y="22012"/>
                      </a:cubicBezTo>
                      <a:lnTo>
                        <a:pt x="3893" y="22054"/>
                      </a:lnTo>
                      <a:lnTo>
                        <a:pt x="4081" y="22054"/>
                      </a:lnTo>
                      <a:lnTo>
                        <a:pt x="4227" y="21991"/>
                      </a:lnTo>
                      <a:lnTo>
                        <a:pt x="4290" y="21719"/>
                      </a:lnTo>
                      <a:lnTo>
                        <a:pt x="4311" y="21803"/>
                      </a:lnTo>
                      <a:lnTo>
                        <a:pt x="4374" y="21845"/>
                      </a:lnTo>
                      <a:lnTo>
                        <a:pt x="4416" y="21740"/>
                      </a:lnTo>
                      <a:lnTo>
                        <a:pt x="4458" y="21657"/>
                      </a:lnTo>
                      <a:lnTo>
                        <a:pt x="4520" y="21678"/>
                      </a:lnTo>
                      <a:lnTo>
                        <a:pt x="4562" y="21740"/>
                      </a:lnTo>
                      <a:lnTo>
                        <a:pt x="4604" y="21719"/>
                      </a:lnTo>
                      <a:lnTo>
                        <a:pt x="4688" y="21615"/>
                      </a:lnTo>
                      <a:lnTo>
                        <a:pt x="4834" y="21531"/>
                      </a:lnTo>
                      <a:lnTo>
                        <a:pt x="4834" y="21468"/>
                      </a:lnTo>
                      <a:cubicBezTo>
                        <a:pt x="5043" y="21406"/>
                        <a:pt x="5253" y="21301"/>
                        <a:pt x="5462" y="21217"/>
                      </a:cubicBezTo>
                      <a:lnTo>
                        <a:pt x="5462" y="21217"/>
                      </a:lnTo>
                      <a:lnTo>
                        <a:pt x="5420" y="21238"/>
                      </a:lnTo>
                      <a:lnTo>
                        <a:pt x="5546" y="21238"/>
                      </a:lnTo>
                      <a:lnTo>
                        <a:pt x="5504" y="21196"/>
                      </a:lnTo>
                      <a:cubicBezTo>
                        <a:pt x="5839" y="21050"/>
                        <a:pt x="6173" y="20903"/>
                        <a:pt x="6508" y="20778"/>
                      </a:cubicBezTo>
                      <a:lnTo>
                        <a:pt x="6571" y="20799"/>
                      </a:lnTo>
                      <a:lnTo>
                        <a:pt x="6759" y="20778"/>
                      </a:lnTo>
                      <a:lnTo>
                        <a:pt x="6822" y="20694"/>
                      </a:lnTo>
                      <a:lnTo>
                        <a:pt x="6989" y="20715"/>
                      </a:lnTo>
                      <a:lnTo>
                        <a:pt x="6989" y="20673"/>
                      </a:lnTo>
                      <a:lnTo>
                        <a:pt x="6927" y="20610"/>
                      </a:lnTo>
                      <a:cubicBezTo>
                        <a:pt x="7031" y="20569"/>
                        <a:pt x="7136" y="20527"/>
                        <a:pt x="7240" y="20485"/>
                      </a:cubicBezTo>
                      <a:lnTo>
                        <a:pt x="7282" y="20485"/>
                      </a:lnTo>
                      <a:cubicBezTo>
                        <a:pt x="7324" y="20464"/>
                        <a:pt x="7387" y="20422"/>
                        <a:pt x="7429" y="20422"/>
                      </a:cubicBezTo>
                      <a:lnTo>
                        <a:pt x="7450" y="20485"/>
                      </a:lnTo>
                      <a:lnTo>
                        <a:pt x="7554" y="20485"/>
                      </a:lnTo>
                      <a:lnTo>
                        <a:pt x="7617" y="20380"/>
                      </a:lnTo>
                      <a:lnTo>
                        <a:pt x="7638" y="20464"/>
                      </a:lnTo>
                      <a:lnTo>
                        <a:pt x="7659" y="20464"/>
                      </a:lnTo>
                      <a:lnTo>
                        <a:pt x="7701" y="20380"/>
                      </a:lnTo>
                      <a:lnTo>
                        <a:pt x="7763" y="20318"/>
                      </a:lnTo>
                      <a:lnTo>
                        <a:pt x="7868" y="20318"/>
                      </a:lnTo>
                      <a:lnTo>
                        <a:pt x="7973" y="20255"/>
                      </a:lnTo>
                      <a:lnTo>
                        <a:pt x="8015" y="20171"/>
                      </a:lnTo>
                      <a:cubicBezTo>
                        <a:pt x="8077" y="20150"/>
                        <a:pt x="8161" y="20087"/>
                        <a:pt x="8224" y="20066"/>
                      </a:cubicBezTo>
                      <a:lnTo>
                        <a:pt x="8224" y="20066"/>
                      </a:lnTo>
                      <a:lnTo>
                        <a:pt x="8182" y="20108"/>
                      </a:lnTo>
                      <a:lnTo>
                        <a:pt x="8182" y="20213"/>
                      </a:lnTo>
                      <a:lnTo>
                        <a:pt x="8224" y="20255"/>
                      </a:lnTo>
                      <a:lnTo>
                        <a:pt x="8370" y="20150"/>
                      </a:lnTo>
                      <a:lnTo>
                        <a:pt x="8391" y="20066"/>
                      </a:lnTo>
                      <a:lnTo>
                        <a:pt x="8475" y="20045"/>
                      </a:lnTo>
                      <a:lnTo>
                        <a:pt x="8496" y="20087"/>
                      </a:lnTo>
                      <a:lnTo>
                        <a:pt x="8538" y="20045"/>
                      </a:lnTo>
                      <a:lnTo>
                        <a:pt x="8580" y="20045"/>
                      </a:lnTo>
                      <a:lnTo>
                        <a:pt x="8600" y="20108"/>
                      </a:lnTo>
                      <a:lnTo>
                        <a:pt x="8580" y="20192"/>
                      </a:lnTo>
                      <a:lnTo>
                        <a:pt x="8642" y="20192"/>
                      </a:lnTo>
                      <a:lnTo>
                        <a:pt x="8705" y="20087"/>
                      </a:lnTo>
                      <a:lnTo>
                        <a:pt x="8789" y="20087"/>
                      </a:lnTo>
                      <a:lnTo>
                        <a:pt x="8872" y="20004"/>
                      </a:lnTo>
                      <a:lnTo>
                        <a:pt x="8977" y="20004"/>
                      </a:lnTo>
                      <a:lnTo>
                        <a:pt x="9082" y="19857"/>
                      </a:lnTo>
                      <a:lnTo>
                        <a:pt x="9186" y="19794"/>
                      </a:lnTo>
                      <a:lnTo>
                        <a:pt x="9270" y="19836"/>
                      </a:lnTo>
                      <a:lnTo>
                        <a:pt x="9270" y="19899"/>
                      </a:lnTo>
                      <a:lnTo>
                        <a:pt x="9186" y="20004"/>
                      </a:lnTo>
                      <a:lnTo>
                        <a:pt x="9103" y="20150"/>
                      </a:lnTo>
                      <a:lnTo>
                        <a:pt x="9103" y="20192"/>
                      </a:lnTo>
                      <a:lnTo>
                        <a:pt x="9165" y="20192"/>
                      </a:lnTo>
                      <a:lnTo>
                        <a:pt x="9312" y="20045"/>
                      </a:lnTo>
                      <a:lnTo>
                        <a:pt x="9312" y="19857"/>
                      </a:lnTo>
                      <a:lnTo>
                        <a:pt x="9333" y="19836"/>
                      </a:lnTo>
                      <a:lnTo>
                        <a:pt x="9396" y="19899"/>
                      </a:lnTo>
                      <a:lnTo>
                        <a:pt x="9479" y="19857"/>
                      </a:lnTo>
                      <a:lnTo>
                        <a:pt x="9542" y="19878"/>
                      </a:lnTo>
                      <a:lnTo>
                        <a:pt x="9647" y="19878"/>
                      </a:lnTo>
                      <a:lnTo>
                        <a:pt x="9751" y="19753"/>
                      </a:lnTo>
                      <a:lnTo>
                        <a:pt x="9793" y="19753"/>
                      </a:lnTo>
                      <a:lnTo>
                        <a:pt x="9814" y="19773"/>
                      </a:lnTo>
                      <a:lnTo>
                        <a:pt x="9856" y="19648"/>
                      </a:lnTo>
                      <a:lnTo>
                        <a:pt x="9919" y="19585"/>
                      </a:lnTo>
                      <a:lnTo>
                        <a:pt x="9940" y="19627"/>
                      </a:lnTo>
                      <a:lnTo>
                        <a:pt x="9919" y="19690"/>
                      </a:lnTo>
                      <a:lnTo>
                        <a:pt x="9919" y="19794"/>
                      </a:lnTo>
                      <a:lnTo>
                        <a:pt x="9960" y="19773"/>
                      </a:lnTo>
                      <a:lnTo>
                        <a:pt x="10044" y="19669"/>
                      </a:lnTo>
                      <a:lnTo>
                        <a:pt x="10002" y="19648"/>
                      </a:lnTo>
                      <a:lnTo>
                        <a:pt x="10065" y="19564"/>
                      </a:lnTo>
                      <a:lnTo>
                        <a:pt x="10065" y="19522"/>
                      </a:lnTo>
                      <a:lnTo>
                        <a:pt x="9898" y="19522"/>
                      </a:lnTo>
                      <a:lnTo>
                        <a:pt x="9856" y="19481"/>
                      </a:lnTo>
                      <a:lnTo>
                        <a:pt x="10023" y="19439"/>
                      </a:lnTo>
                      <a:lnTo>
                        <a:pt x="10212" y="19334"/>
                      </a:lnTo>
                      <a:lnTo>
                        <a:pt x="10442" y="19334"/>
                      </a:lnTo>
                      <a:lnTo>
                        <a:pt x="10484" y="19271"/>
                      </a:lnTo>
                      <a:lnTo>
                        <a:pt x="10484" y="19209"/>
                      </a:lnTo>
                      <a:lnTo>
                        <a:pt x="10442" y="19209"/>
                      </a:lnTo>
                      <a:lnTo>
                        <a:pt x="10484" y="19167"/>
                      </a:lnTo>
                      <a:lnTo>
                        <a:pt x="10567" y="19146"/>
                      </a:lnTo>
                      <a:lnTo>
                        <a:pt x="10651" y="19104"/>
                      </a:lnTo>
                      <a:lnTo>
                        <a:pt x="10693" y="19104"/>
                      </a:lnTo>
                      <a:lnTo>
                        <a:pt x="10735" y="19209"/>
                      </a:lnTo>
                      <a:lnTo>
                        <a:pt x="10839" y="19209"/>
                      </a:lnTo>
                      <a:lnTo>
                        <a:pt x="10881" y="19125"/>
                      </a:lnTo>
                      <a:lnTo>
                        <a:pt x="10860" y="19104"/>
                      </a:lnTo>
                      <a:lnTo>
                        <a:pt x="10944" y="19020"/>
                      </a:lnTo>
                      <a:lnTo>
                        <a:pt x="10944" y="18916"/>
                      </a:lnTo>
                      <a:lnTo>
                        <a:pt x="10986" y="18853"/>
                      </a:lnTo>
                      <a:lnTo>
                        <a:pt x="11049" y="18916"/>
                      </a:lnTo>
                      <a:lnTo>
                        <a:pt x="11049" y="18999"/>
                      </a:lnTo>
                      <a:lnTo>
                        <a:pt x="11090" y="19041"/>
                      </a:lnTo>
                      <a:lnTo>
                        <a:pt x="11216" y="18957"/>
                      </a:lnTo>
                      <a:lnTo>
                        <a:pt x="11279" y="18895"/>
                      </a:lnTo>
                      <a:lnTo>
                        <a:pt x="11362" y="18895"/>
                      </a:lnTo>
                      <a:lnTo>
                        <a:pt x="11404" y="18790"/>
                      </a:lnTo>
                      <a:lnTo>
                        <a:pt x="11425" y="18748"/>
                      </a:lnTo>
                      <a:lnTo>
                        <a:pt x="11488" y="18811"/>
                      </a:lnTo>
                      <a:lnTo>
                        <a:pt x="11593" y="18790"/>
                      </a:lnTo>
                      <a:lnTo>
                        <a:pt x="11718" y="18623"/>
                      </a:lnTo>
                      <a:lnTo>
                        <a:pt x="11718" y="18539"/>
                      </a:lnTo>
                      <a:lnTo>
                        <a:pt x="11613" y="18539"/>
                      </a:lnTo>
                      <a:lnTo>
                        <a:pt x="11593" y="18518"/>
                      </a:lnTo>
                      <a:lnTo>
                        <a:pt x="11739" y="18413"/>
                      </a:lnTo>
                      <a:lnTo>
                        <a:pt x="11844" y="18393"/>
                      </a:lnTo>
                      <a:lnTo>
                        <a:pt x="11927" y="18288"/>
                      </a:lnTo>
                      <a:lnTo>
                        <a:pt x="11990" y="18288"/>
                      </a:lnTo>
                      <a:lnTo>
                        <a:pt x="12011" y="18330"/>
                      </a:lnTo>
                      <a:lnTo>
                        <a:pt x="12137" y="18204"/>
                      </a:lnTo>
                      <a:lnTo>
                        <a:pt x="12241" y="18141"/>
                      </a:lnTo>
                      <a:lnTo>
                        <a:pt x="12262" y="18079"/>
                      </a:lnTo>
                      <a:lnTo>
                        <a:pt x="12346" y="18037"/>
                      </a:lnTo>
                      <a:lnTo>
                        <a:pt x="12367" y="17995"/>
                      </a:lnTo>
                      <a:lnTo>
                        <a:pt x="12450" y="17995"/>
                      </a:lnTo>
                      <a:lnTo>
                        <a:pt x="12471" y="18079"/>
                      </a:lnTo>
                      <a:lnTo>
                        <a:pt x="12534" y="18100"/>
                      </a:lnTo>
                      <a:lnTo>
                        <a:pt x="12555" y="18016"/>
                      </a:lnTo>
                      <a:lnTo>
                        <a:pt x="12660" y="18016"/>
                      </a:lnTo>
                      <a:lnTo>
                        <a:pt x="12722" y="17995"/>
                      </a:lnTo>
                      <a:lnTo>
                        <a:pt x="12722" y="17911"/>
                      </a:lnTo>
                      <a:lnTo>
                        <a:pt x="12827" y="17890"/>
                      </a:lnTo>
                      <a:lnTo>
                        <a:pt x="12848" y="17828"/>
                      </a:lnTo>
                      <a:lnTo>
                        <a:pt x="12869" y="17869"/>
                      </a:lnTo>
                      <a:lnTo>
                        <a:pt x="13036" y="17890"/>
                      </a:lnTo>
                      <a:lnTo>
                        <a:pt x="13057" y="17786"/>
                      </a:lnTo>
                      <a:lnTo>
                        <a:pt x="13099" y="17786"/>
                      </a:lnTo>
                      <a:lnTo>
                        <a:pt x="13099" y="17849"/>
                      </a:lnTo>
                      <a:lnTo>
                        <a:pt x="13162" y="17849"/>
                      </a:lnTo>
                      <a:lnTo>
                        <a:pt x="13204" y="17786"/>
                      </a:lnTo>
                      <a:lnTo>
                        <a:pt x="13266" y="17849"/>
                      </a:lnTo>
                      <a:lnTo>
                        <a:pt x="13308" y="17807"/>
                      </a:lnTo>
                      <a:lnTo>
                        <a:pt x="13371" y="17660"/>
                      </a:lnTo>
                      <a:lnTo>
                        <a:pt x="13308" y="17660"/>
                      </a:lnTo>
                      <a:lnTo>
                        <a:pt x="13266" y="17681"/>
                      </a:lnTo>
                      <a:lnTo>
                        <a:pt x="13287" y="17597"/>
                      </a:lnTo>
                      <a:lnTo>
                        <a:pt x="13350" y="17556"/>
                      </a:lnTo>
                      <a:cubicBezTo>
                        <a:pt x="13371" y="17618"/>
                        <a:pt x="13392" y="17702"/>
                        <a:pt x="13455" y="17765"/>
                      </a:cubicBezTo>
                      <a:cubicBezTo>
                        <a:pt x="13517" y="17849"/>
                        <a:pt x="13392" y="17995"/>
                        <a:pt x="13308" y="18079"/>
                      </a:cubicBezTo>
                      <a:lnTo>
                        <a:pt x="13245" y="18183"/>
                      </a:lnTo>
                      <a:lnTo>
                        <a:pt x="13266" y="18225"/>
                      </a:lnTo>
                      <a:lnTo>
                        <a:pt x="13371" y="18309"/>
                      </a:lnTo>
                      <a:lnTo>
                        <a:pt x="13350" y="18413"/>
                      </a:lnTo>
                      <a:lnTo>
                        <a:pt x="13266" y="18351"/>
                      </a:lnTo>
                      <a:lnTo>
                        <a:pt x="13245" y="18393"/>
                      </a:lnTo>
                      <a:lnTo>
                        <a:pt x="13266" y="18497"/>
                      </a:lnTo>
                      <a:lnTo>
                        <a:pt x="13162" y="18623"/>
                      </a:lnTo>
                      <a:lnTo>
                        <a:pt x="13099" y="18602"/>
                      </a:lnTo>
                      <a:lnTo>
                        <a:pt x="13099" y="18351"/>
                      </a:lnTo>
                      <a:lnTo>
                        <a:pt x="13057" y="18330"/>
                      </a:lnTo>
                      <a:lnTo>
                        <a:pt x="12890" y="18351"/>
                      </a:lnTo>
                      <a:lnTo>
                        <a:pt x="12639" y="18497"/>
                      </a:lnTo>
                      <a:lnTo>
                        <a:pt x="12471" y="18602"/>
                      </a:lnTo>
                      <a:lnTo>
                        <a:pt x="12450" y="18665"/>
                      </a:lnTo>
                      <a:lnTo>
                        <a:pt x="12471" y="18727"/>
                      </a:lnTo>
                      <a:lnTo>
                        <a:pt x="12471" y="18853"/>
                      </a:lnTo>
                      <a:lnTo>
                        <a:pt x="12450" y="18957"/>
                      </a:lnTo>
                      <a:lnTo>
                        <a:pt x="12409" y="19041"/>
                      </a:lnTo>
                      <a:lnTo>
                        <a:pt x="12409" y="19146"/>
                      </a:lnTo>
                      <a:lnTo>
                        <a:pt x="12471" y="19188"/>
                      </a:lnTo>
                      <a:lnTo>
                        <a:pt x="12555" y="19167"/>
                      </a:lnTo>
                      <a:lnTo>
                        <a:pt x="12576" y="19125"/>
                      </a:lnTo>
                      <a:lnTo>
                        <a:pt x="12555" y="19083"/>
                      </a:lnTo>
                      <a:lnTo>
                        <a:pt x="12513" y="19062"/>
                      </a:lnTo>
                      <a:lnTo>
                        <a:pt x="12555" y="19020"/>
                      </a:lnTo>
                      <a:lnTo>
                        <a:pt x="12681" y="19020"/>
                      </a:lnTo>
                      <a:lnTo>
                        <a:pt x="12660" y="19062"/>
                      </a:lnTo>
                      <a:lnTo>
                        <a:pt x="12722" y="19125"/>
                      </a:lnTo>
                      <a:lnTo>
                        <a:pt x="12785" y="19041"/>
                      </a:lnTo>
                      <a:lnTo>
                        <a:pt x="12848" y="19041"/>
                      </a:lnTo>
                      <a:lnTo>
                        <a:pt x="12764" y="19146"/>
                      </a:lnTo>
                      <a:lnTo>
                        <a:pt x="12764" y="19188"/>
                      </a:lnTo>
                      <a:lnTo>
                        <a:pt x="12555" y="19355"/>
                      </a:lnTo>
                      <a:lnTo>
                        <a:pt x="12534" y="19397"/>
                      </a:lnTo>
                      <a:lnTo>
                        <a:pt x="12639" y="19439"/>
                      </a:lnTo>
                      <a:lnTo>
                        <a:pt x="12681" y="19355"/>
                      </a:lnTo>
                      <a:lnTo>
                        <a:pt x="12764" y="19292"/>
                      </a:lnTo>
                      <a:lnTo>
                        <a:pt x="12764" y="19229"/>
                      </a:lnTo>
                      <a:lnTo>
                        <a:pt x="12890" y="19146"/>
                      </a:lnTo>
                      <a:lnTo>
                        <a:pt x="12869" y="19083"/>
                      </a:lnTo>
                      <a:lnTo>
                        <a:pt x="12932" y="19041"/>
                      </a:lnTo>
                      <a:lnTo>
                        <a:pt x="12973" y="19041"/>
                      </a:lnTo>
                      <a:lnTo>
                        <a:pt x="13036" y="18916"/>
                      </a:lnTo>
                      <a:lnTo>
                        <a:pt x="13078" y="18937"/>
                      </a:lnTo>
                      <a:lnTo>
                        <a:pt x="13183" y="18916"/>
                      </a:lnTo>
                      <a:lnTo>
                        <a:pt x="13287" y="18937"/>
                      </a:lnTo>
                      <a:lnTo>
                        <a:pt x="13455" y="18832"/>
                      </a:lnTo>
                      <a:lnTo>
                        <a:pt x="13413" y="18748"/>
                      </a:lnTo>
                      <a:lnTo>
                        <a:pt x="13287" y="18706"/>
                      </a:lnTo>
                      <a:lnTo>
                        <a:pt x="13371" y="18665"/>
                      </a:lnTo>
                      <a:lnTo>
                        <a:pt x="13497" y="18665"/>
                      </a:lnTo>
                      <a:lnTo>
                        <a:pt x="13580" y="18769"/>
                      </a:lnTo>
                      <a:lnTo>
                        <a:pt x="13664" y="18769"/>
                      </a:lnTo>
                      <a:lnTo>
                        <a:pt x="13727" y="18665"/>
                      </a:lnTo>
                      <a:lnTo>
                        <a:pt x="13685" y="18539"/>
                      </a:lnTo>
                      <a:lnTo>
                        <a:pt x="13580" y="18518"/>
                      </a:lnTo>
                      <a:lnTo>
                        <a:pt x="13622" y="18455"/>
                      </a:lnTo>
                      <a:lnTo>
                        <a:pt x="13706" y="18455"/>
                      </a:lnTo>
                      <a:lnTo>
                        <a:pt x="13789" y="18497"/>
                      </a:lnTo>
                      <a:lnTo>
                        <a:pt x="13852" y="18455"/>
                      </a:lnTo>
                      <a:lnTo>
                        <a:pt x="13894" y="18518"/>
                      </a:lnTo>
                      <a:lnTo>
                        <a:pt x="13957" y="18539"/>
                      </a:lnTo>
                      <a:lnTo>
                        <a:pt x="14041" y="18413"/>
                      </a:lnTo>
                      <a:lnTo>
                        <a:pt x="14020" y="18330"/>
                      </a:lnTo>
                      <a:lnTo>
                        <a:pt x="13957" y="18309"/>
                      </a:lnTo>
                      <a:lnTo>
                        <a:pt x="13957" y="18225"/>
                      </a:lnTo>
                      <a:lnTo>
                        <a:pt x="14062" y="18225"/>
                      </a:lnTo>
                      <a:lnTo>
                        <a:pt x="14166" y="18204"/>
                      </a:lnTo>
                      <a:lnTo>
                        <a:pt x="14124" y="18079"/>
                      </a:lnTo>
                      <a:lnTo>
                        <a:pt x="14041" y="18037"/>
                      </a:lnTo>
                      <a:lnTo>
                        <a:pt x="13957" y="18079"/>
                      </a:lnTo>
                      <a:lnTo>
                        <a:pt x="14041" y="17995"/>
                      </a:lnTo>
                      <a:cubicBezTo>
                        <a:pt x="14062" y="17974"/>
                        <a:pt x="14041" y="17932"/>
                        <a:pt x="14041" y="17932"/>
                      </a:cubicBezTo>
                      <a:lnTo>
                        <a:pt x="14145" y="17828"/>
                      </a:lnTo>
                      <a:lnTo>
                        <a:pt x="14166" y="17911"/>
                      </a:lnTo>
                      <a:lnTo>
                        <a:pt x="14229" y="17911"/>
                      </a:lnTo>
                      <a:lnTo>
                        <a:pt x="14313" y="17807"/>
                      </a:lnTo>
                      <a:lnTo>
                        <a:pt x="14354" y="17869"/>
                      </a:lnTo>
                      <a:lnTo>
                        <a:pt x="14438" y="17828"/>
                      </a:lnTo>
                      <a:lnTo>
                        <a:pt x="14417" y="17765"/>
                      </a:lnTo>
                      <a:lnTo>
                        <a:pt x="14334" y="17723"/>
                      </a:lnTo>
                      <a:lnTo>
                        <a:pt x="14396" y="17660"/>
                      </a:lnTo>
                      <a:lnTo>
                        <a:pt x="14438" y="17597"/>
                      </a:lnTo>
                      <a:lnTo>
                        <a:pt x="14396" y="17514"/>
                      </a:lnTo>
                      <a:lnTo>
                        <a:pt x="14313" y="17556"/>
                      </a:lnTo>
                      <a:lnTo>
                        <a:pt x="14292" y="17597"/>
                      </a:lnTo>
                      <a:lnTo>
                        <a:pt x="14229" y="17597"/>
                      </a:lnTo>
                      <a:lnTo>
                        <a:pt x="14250" y="17493"/>
                      </a:lnTo>
                      <a:lnTo>
                        <a:pt x="14208" y="17472"/>
                      </a:lnTo>
                      <a:lnTo>
                        <a:pt x="14103" y="17493"/>
                      </a:lnTo>
                      <a:lnTo>
                        <a:pt x="14041" y="17577"/>
                      </a:lnTo>
                      <a:lnTo>
                        <a:pt x="14103" y="17618"/>
                      </a:lnTo>
                      <a:lnTo>
                        <a:pt x="14041" y="17723"/>
                      </a:lnTo>
                      <a:lnTo>
                        <a:pt x="13999" y="17702"/>
                      </a:lnTo>
                      <a:lnTo>
                        <a:pt x="13978" y="17786"/>
                      </a:lnTo>
                      <a:lnTo>
                        <a:pt x="13894" y="17765"/>
                      </a:lnTo>
                      <a:lnTo>
                        <a:pt x="13831" y="17807"/>
                      </a:lnTo>
                      <a:lnTo>
                        <a:pt x="13873" y="17869"/>
                      </a:lnTo>
                      <a:lnTo>
                        <a:pt x="13999" y="17995"/>
                      </a:lnTo>
                      <a:lnTo>
                        <a:pt x="13831" y="18141"/>
                      </a:lnTo>
                      <a:lnTo>
                        <a:pt x="13831" y="18079"/>
                      </a:lnTo>
                      <a:lnTo>
                        <a:pt x="13727" y="17995"/>
                      </a:lnTo>
                      <a:lnTo>
                        <a:pt x="13685" y="18037"/>
                      </a:lnTo>
                      <a:lnTo>
                        <a:pt x="13706" y="18121"/>
                      </a:lnTo>
                      <a:lnTo>
                        <a:pt x="13685" y="18225"/>
                      </a:lnTo>
                      <a:lnTo>
                        <a:pt x="13622" y="18204"/>
                      </a:lnTo>
                      <a:lnTo>
                        <a:pt x="13580" y="18225"/>
                      </a:lnTo>
                      <a:lnTo>
                        <a:pt x="13517" y="18330"/>
                      </a:lnTo>
                      <a:lnTo>
                        <a:pt x="13434" y="18351"/>
                      </a:lnTo>
                      <a:lnTo>
                        <a:pt x="13434" y="18288"/>
                      </a:lnTo>
                      <a:lnTo>
                        <a:pt x="13497" y="18225"/>
                      </a:lnTo>
                      <a:lnTo>
                        <a:pt x="13497" y="18121"/>
                      </a:lnTo>
                      <a:lnTo>
                        <a:pt x="13413" y="18079"/>
                      </a:lnTo>
                      <a:lnTo>
                        <a:pt x="13371" y="18079"/>
                      </a:lnTo>
                      <a:cubicBezTo>
                        <a:pt x="13413" y="17995"/>
                        <a:pt x="13476" y="17911"/>
                        <a:pt x="13559" y="17849"/>
                      </a:cubicBezTo>
                      <a:lnTo>
                        <a:pt x="13559" y="17807"/>
                      </a:lnTo>
                      <a:cubicBezTo>
                        <a:pt x="13497" y="17702"/>
                        <a:pt x="13476" y="17597"/>
                        <a:pt x="13434" y="17493"/>
                      </a:cubicBezTo>
                      <a:lnTo>
                        <a:pt x="13476" y="17493"/>
                      </a:lnTo>
                      <a:lnTo>
                        <a:pt x="13517" y="17535"/>
                      </a:lnTo>
                      <a:lnTo>
                        <a:pt x="13538" y="17493"/>
                      </a:lnTo>
                      <a:lnTo>
                        <a:pt x="13497" y="17409"/>
                      </a:lnTo>
                      <a:lnTo>
                        <a:pt x="13413" y="17388"/>
                      </a:lnTo>
                      <a:lnTo>
                        <a:pt x="13476" y="17367"/>
                      </a:lnTo>
                      <a:lnTo>
                        <a:pt x="13580" y="17388"/>
                      </a:lnTo>
                      <a:lnTo>
                        <a:pt x="13706" y="17263"/>
                      </a:lnTo>
                      <a:lnTo>
                        <a:pt x="13831" y="17263"/>
                      </a:lnTo>
                      <a:lnTo>
                        <a:pt x="13936" y="17158"/>
                      </a:lnTo>
                      <a:lnTo>
                        <a:pt x="14020" y="17137"/>
                      </a:lnTo>
                      <a:lnTo>
                        <a:pt x="14145" y="16991"/>
                      </a:lnTo>
                      <a:lnTo>
                        <a:pt x="14145" y="16844"/>
                      </a:lnTo>
                      <a:lnTo>
                        <a:pt x="14103" y="16781"/>
                      </a:lnTo>
                      <a:lnTo>
                        <a:pt x="14082" y="16781"/>
                      </a:lnTo>
                      <a:lnTo>
                        <a:pt x="14020" y="16656"/>
                      </a:lnTo>
                      <a:lnTo>
                        <a:pt x="13957" y="16635"/>
                      </a:lnTo>
                      <a:lnTo>
                        <a:pt x="13810" y="16635"/>
                      </a:lnTo>
                      <a:lnTo>
                        <a:pt x="13831" y="16530"/>
                      </a:lnTo>
                      <a:lnTo>
                        <a:pt x="13831" y="16426"/>
                      </a:lnTo>
                      <a:lnTo>
                        <a:pt x="13999" y="16363"/>
                      </a:lnTo>
                      <a:lnTo>
                        <a:pt x="14020" y="16321"/>
                      </a:lnTo>
                      <a:lnTo>
                        <a:pt x="14103" y="16300"/>
                      </a:lnTo>
                      <a:lnTo>
                        <a:pt x="14124" y="16216"/>
                      </a:lnTo>
                      <a:lnTo>
                        <a:pt x="14103" y="16216"/>
                      </a:lnTo>
                      <a:lnTo>
                        <a:pt x="14145" y="16154"/>
                      </a:lnTo>
                      <a:lnTo>
                        <a:pt x="14250" y="16196"/>
                      </a:lnTo>
                      <a:lnTo>
                        <a:pt x="14417" y="16091"/>
                      </a:lnTo>
                      <a:lnTo>
                        <a:pt x="14522" y="16175"/>
                      </a:lnTo>
                      <a:lnTo>
                        <a:pt x="14647" y="16091"/>
                      </a:lnTo>
                      <a:lnTo>
                        <a:pt x="14626" y="16175"/>
                      </a:lnTo>
                      <a:lnTo>
                        <a:pt x="14647" y="16216"/>
                      </a:lnTo>
                      <a:lnTo>
                        <a:pt x="14731" y="16216"/>
                      </a:lnTo>
                      <a:lnTo>
                        <a:pt x="14857" y="16091"/>
                      </a:lnTo>
                      <a:lnTo>
                        <a:pt x="14836" y="16028"/>
                      </a:lnTo>
                      <a:lnTo>
                        <a:pt x="14773" y="16007"/>
                      </a:lnTo>
                      <a:lnTo>
                        <a:pt x="14752" y="15965"/>
                      </a:lnTo>
                      <a:lnTo>
                        <a:pt x="14794" y="15924"/>
                      </a:lnTo>
                      <a:lnTo>
                        <a:pt x="14919" y="15986"/>
                      </a:lnTo>
                      <a:lnTo>
                        <a:pt x="15129" y="15924"/>
                      </a:lnTo>
                      <a:lnTo>
                        <a:pt x="15170" y="15777"/>
                      </a:lnTo>
                      <a:lnTo>
                        <a:pt x="15129" y="15631"/>
                      </a:lnTo>
                      <a:lnTo>
                        <a:pt x="14961" y="15526"/>
                      </a:lnTo>
                      <a:lnTo>
                        <a:pt x="14891" y="15526"/>
                      </a:lnTo>
                      <a:lnTo>
                        <a:pt x="14919" y="15505"/>
                      </a:lnTo>
                      <a:lnTo>
                        <a:pt x="15066" y="15505"/>
                      </a:lnTo>
                      <a:lnTo>
                        <a:pt x="15150" y="15589"/>
                      </a:lnTo>
                      <a:lnTo>
                        <a:pt x="15296" y="15589"/>
                      </a:lnTo>
                      <a:lnTo>
                        <a:pt x="15401" y="15484"/>
                      </a:lnTo>
                      <a:lnTo>
                        <a:pt x="15401" y="15400"/>
                      </a:lnTo>
                      <a:lnTo>
                        <a:pt x="15673" y="15275"/>
                      </a:lnTo>
                      <a:lnTo>
                        <a:pt x="15798" y="15149"/>
                      </a:lnTo>
                      <a:lnTo>
                        <a:pt x="15924" y="15149"/>
                      </a:lnTo>
                      <a:lnTo>
                        <a:pt x="15986" y="15087"/>
                      </a:lnTo>
                      <a:lnTo>
                        <a:pt x="15986" y="15003"/>
                      </a:lnTo>
                      <a:lnTo>
                        <a:pt x="16217" y="14836"/>
                      </a:lnTo>
                      <a:lnTo>
                        <a:pt x="16426" y="14794"/>
                      </a:lnTo>
                      <a:lnTo>
                        <a:pt x="16656" y="14584"/>
                      </a:lnTo>
                      <a:lnTo>
                        <a:pt x="16844" y="14564"/>
                      </a:lnTo>
                      <a:lnTo>
                        <a:pt x="17033" y="14333"/>
                      </a:lnTo>
                      <a:lnTo>
                        <a:pt x="16949" y="14480"/>
                      </a:lnTo>
                      <a:lnTo>
                        <a:pt x="16949" y="14626"/>
                      </a:lnTo>
                      <a:lnTo>
                        <a:pt x="17012" y="14647"/>
                      </a:lnTo>
                      <a:lnTo>
                        <a:pt x="17075" y="14668"/>
                      </a:lnTo>
                      <a:lnTo>
                        <a:pt x="17116" y="14731"/>
                      </a:lnTo>
                      <a:lnTo>
                        <a:pt x="17263" y="14564"/>
                      </a:lnTo>
                      <a:lnTo>
                        <a:pt x="17367" y="14522"/>
                      </a:lnTo>
                      <a:lnTo>
                        <a:pt x="17598" y="14438"/>
                      </a:lnTo>
                      <a:lnTo>
                        <a:pt x="17681" y="14354"/>
                      </a:lnTo>
                      <a:lnTo>
                        <a:pt x="17681" y="14354"/>
                      </a:lnTo>
                      <a:lnTo>
                        <a:pt x="17639" y="14480"/>
                      </a:lnTo>
                      <a:lnTo>
                        <a:pt x="17451" y="14584"/>
                      </a:lnTo>
                      <a:lnTo>
                        <a:pt x="17326" y="14584"/>
                      </a:lnTo>
                      <a:lnTo>
                        <a:pt x="17054" y="14856"/>
                      </a:lnTo>
                      <a:lnTo>
                        <a:pt x="17033" y="14961"/>
                      </a:lnTo>
                      <a:lnTo>
                        <a:pt x="17158" y="15149"/>
                      </a:lnTo>
                      <a:lnTo>
                        <a:pt x="17179" y="15275"/>
                      </a:lnTo>
                      <a:lnTo>
                        <a:pt x="17054" y="15191"/>
                      </a:lnTo>
                      <a:lnTo>
                        <a:pt x="16949" y="15191"/>
                      </a:lnTo>
                      <a:lnTo>
                        <a:pt x="16886" y="15212"/>
                      </a:lnTo>
                      <a:lnTo>
                        <a:pt x="16823" y="15212"/>
                      </a:lnTo>
                      <a:lnTo>
                        <a:pt x="16719" y="15149"/>
                      </a:lnTo>
                      <a:lnTo>
                        <a:pt x="16698" y="14982"/>
                      </a:lnTo>
                      <a:lnTo>
                        <a:pt x="16510" y="15066"/>
                      </a:lnTo>
                      <a:lnTo>
                        <a:pt x="16405" y="15066"/>
                      </a:lnTo>
                      <a:lnTo>
                        <a:pt x="16238" y="15170"/>
                      </a:lnTo>
                      <a:lnTo>
                        <a:pt x="16091" y="15170"/>
                      </a:lnTo>
                      <a:lnTo>
                        <a:pt x="15986" y="15275"/>
                      </a:lnTo>
                      <a:lnTo>
                        <a:pt x="15986" y="15380"/>
                      </a:lnTo>
                      <a:lnTo>
                        <a:pt x="16007" y="15421"/>
                      </a:lnTo>
                      <a:lnTo>
                        <a:pt x="15903" y="15610"/>
                      </a:lnTo>
                      <a:lnTo>
                        <a:pt x="15777" y="15693"/>
                      </a:lnTo>
                      <a:lnTo>
                        <a:pt x="15714" y="15840"/>
                      </a:lnTo>
                      <a:lnTo>
                        <a:pt x="15380" y="16133"/>
                      </a:lnTo>
                      <a:lnTo>
                        <a:pt x="15296" y="16237"/>
                      </a:lnTo>
                      <a:lnTo>
                        <a:pt x="15296" y="16321"/>
                      </a:lnTo>
                      <a:lnTo>
                        <a:pt x="15401" y="16468"/>
                      </a:lnTo>
                      <a:lnTo>
                        <a:pt x="15463" y="16405"/>
                      </a:lnTo>
                      <a:lnTo>
                        <a:pt x="15505" y="16405"/>
                      </a:lnTo>
                      <a:lnTo>
                        <a:pt x="15610" y="16321"/>
                      </a:lnTo>
                      <a:lnTo>
                        <a:pt x="15694" y="16342"/>
                      </a:lnTo>
                      <a:lnTo>
                        <a:pt x="15694" y="16405"/>
                      </a:lnTo>
                      <a:lnTo>
                        <a:pt x="15484" y="16551"/>
                      </a:lnTo>
                      <a:lnTo>
                        <a:pt x="15401" y="16551"/>
                      </a:lnTo>
                      <a:lnTo>
                        <a:pt x="15359" y="16656"/>
                      </a:lnTo>
                      <a:lnTo>
                        <a:pt x="15254" y="16614"/>
                      </a:lnTo>
                      <a:lnTo>
                        <a:pt x="15170" y="16614"/>
                      </a:lnTo>
                      <a:lnTo>
                        <a:pt x="15087" y="16635"/>
                      </a:lnTo>
                      <a:lnTo>
                        <a:pt x="15087" y="16740"/>
                      </a:lnTo>
                      <a:lnTo>
                        <a:pt x="15024" y="16719"/>
                      </a:lnTo>
                      <a:lnTo>
                        <a:pt x="14919" y="16740"/>
                      </a:lnTo>
                      <a:lnTo>
                        <a:pt x="14919" y="16865"/>
                      </a:lnTo>
                      <a:lnTo>
                        <a:pt x="15066" y="17053"/>
                      </a:lnTo>
                      <a:lnTo>
                        <a:pt x="15129" y="17032"/>
                      </a:lnTo>
                      <a:lnTo>
                        <a:pt x="15170" y="16949"/>
                      </a:lnTo>
                      <a:lnTo>
                        <a:pt x="15233" y="17032"/>
                      </a:lnTo>
                      <a:lnTo>
                        <a:pt x="15275" y="16886"/>
                      </a:lnTo>
                      <a:lnTo>
                        <a:pt x="15359" y="16886"/>
                      </a:lnTo>
                      <a:lnTo>
                        <a:pt x="15359" y="16991"/>
                      </a:lnTo>
                      <a:lnTo>
                        <a:pt x="15442" y="16949"/>
                      </a:lnTo>
                      <a:lnTo>
                        <a:pt x="15463" y="16865"/>
                      </a:lnTo>
                      <a:lnTo>
                        <a:pt x="15526" y="16823"/>
                      </a:lnTo>
                      <a:lnTo>
                        <a:pt x="15652" y="16740"/>
                      </a:lnTo>
                      <a:lnTo>
                        <a:pt x="15652" y="16614"/>
                      </a:lnTo>
                      <a:lnTo>
                        <a:pt x="15714" y="16530"/>
                      </a:lnTo>
                      <a:lnTo>
                        <a:pt x="15714" y="16572"/>
                      </a:lnTo>
                      <a:lnTo>
                        <a:pt x="15673" y="16635"/>
                      </a:lnTo>
                      <a:lnTo>
                        <a:pt x="15714" y="16719"/>
                      </a:lnTo>
                      <a:lnTo>
                        <a:pt x="15840" y="16719"/>
                      </a:lnTo>
                      <a:lnTo>
                        <a:pt x="16028" y="16572"/>
                      </a:lnTo>
                      <a:lnTo>
                        <a:pt x="16175" y="16572"/>
                      </a:lnTo>
                      <a:lnTo>
                        <a:pt x="16196" y="16656"/>
                      </a:lnTo>
                      <a:lnTo>
                        <a:pt x="16258" y="16614"/>
                      </a:lnTo>
                      <a:lnTo>
                        <a:pt x="16321" y="16405"/>
                      </a:lnTo>
                      <a:lnTo>
                        <a:pt x="16447" y="16321"/>
                      </a:lnTo>
                      <a:lnTo>
                        <a:pt x="16510" y="16321"/>
                      </a:lnTo>
                      <a:lnTo>
                        <a:pt x="16363" y="16468"/>
                      </a:lnTo>
                      <a:lnTo>
                        <a:pt x="16363" y="16551"/>
                      </a:lnTo>
                      <a:lnTo>
                        <a:pt x="16447" y="16509"/>
                      </a:lnTo>
                      <a:lnTo>
                        <a:pt x="16572" y="16342"/>
                      </a:lnTo>
                      <a:lnTo>
                        <a:pt x="16656" y="16154"/>
                      </a:lnTo>
                      <a:lnTo>
                        <a:pt x="16740" y="16112"/>
                      </a:lnTo>
                      <a:lnTo>
                        <a:pt x="16740" y="16196"/>
                      </a:lnTo>
                      <a:lnTo>
                        <a:pt x="16656" y="16321"/>
                      </a:lnTo>
                      <a:lnTo>
                        <a:pt x="16656" y="16363"/>
                      </a:lnTo>
                      <a:lnTo>
                        <a:pt x="16782" y="16237"/>
                      </a:lnTo>
                      <a:lnTo>
                        <a:pt x="16844" y="16321"/>
                      </a:lnTo>
                      <a:lnTo>
                        <a:pt x="16844" y="16405"/>
                      </a:lnTo>
                      <a:lnTo>
                        <a:pt x="16970" y="16426"/>
                      </a:lnTo>
                      <a:lnTo>
                        <a:pt x="17033" y="16468"/>
                      </a:lnTo>
                      <a:lnTo>
                        <a:pt x="17095" y="16405"/>
                      </a:lnTo>
                      <a:lnTo>
                        <a:pt x="17158" y="16258"/>
                      </a:lnTo>
                      <a:lnTo>
                        <a:pt x="17305" y="16237"/>
                      </a:lnTo>
                      <a:lnTo>
                        <a:pt x="17409" y="16154"/>
                      </a:lnTo>
                      <a:lnTo>
                        <a:pt x="17347" y="16133"/>
                      </a:lnTo>
                      <a:lnTo>
                        <a:pt x="17367" y="16007"/>
                      </a:lnTo>
                      <a:lnTo>
                        <a:pt x="17577" y="15924"/>
                      </a:lnTo>
                      <a:lnTo>
                        <a:pt x="17598" y="15840"/>
                      </a:lnTo>
                      <a:lnTo>
                        <a:pt x="17598" y="15735"/>
                      </a:lnTo>
                      <a:lnTo>
                        <a:pt x="17493" y="15777"/>
                      </a:lnTo>
                      <a:lnTo>
                        <a:pt x="17409" y="15714"/>
                      </a:lnTo>
                      <a:lnTo>
                        <a:pt x="17284" y="15693"/>
                      </a:lnTo>
                      <a:lnTo>
                        <a:pt x="17347" y="15610"/>
                      </a:lnTo>
                      <a:lnTo>
                        <a:pt x="17451" y="15610"/>
                      </a:lnTo>
                      <a:lnTo>
                        <a:pt x="17514" y="15631"/>
                      </a:lnTo>
                      <a:lnTo>
                        <a:pt x="17577" y="15568"/>
                      </a:lnTo>
                      <a:lnTo>
                        <a:pt x="17577" y="15463"/>
                      </a:lnTo>
                      <a:lnTo>
                        <a:pt x="17472" y="15505"/>
                      </a:lnTo>
                      <a:lnTo>
                        <a:pt x="17367" y="15400"/>
                      </a:lnTo>
                      <a:lnTo>
                        <a:pt x="17367" y="15317"/>
                      </a:lnTo>
                      <a:lnTo>
                        <a:pt x="17514" y="15296"/>
                      </a:lnTo>
                      <a:lnTo>
                        <a:pt x="17598" y="15275"/>
                      </a:lnTo>
                      <a:lnTo>
                        <a:pt x="17660" y="15296"/>
                      </a:lnTo>
                      <a:lnTo>
                        <a:pt x="17681" y="15254"/>
                      </a:lnTo>
                      <a:lnTo>
                        <a:pt x="17619" y="15108"/>
                      </a:lnTo>
                      <a:lnTo>
                        <a:pt x="17807" y="15045"/>
                      </a:lnTo>
                      <a:lnTo>
                        <a:pt x="17911" y="15108"/>
                      </a:lnTo>
                      <a:lnTo>
                        <a:pt x="17995" y="15087"/>
                      </a:lnTo>
                      <a:lnTo>
                        <a:pt x="18121" y="15087"/>
                      </a:lnTo>
                      <a:lnTo>
                        <a:pt x="17911" y="15254"/>
                      </a:lnTo>
                      <a:lnTo>
                        <a:pt x="17911" y="15359"/>
                      </a:lnTo>
                      <a:lnTo>
                        <a:pt x="17932" y="15526"/>
                      </a:lnTo>
                      <a:lnTo>
                        <a:pt x="17995" y="15526"/>
                      </a:lnTo>
                      <a:lnTo>
                        <a:pt x="18079" y="15317"/>
                      </a:lnTo>
                      <a:lnTo>
                        <a:pt x="18142" y="15275"/>
                      </a:lnTo>
                      <a:lnTo>
                        <a:pt x="18204" y="15275"/>
                      </a:lnTo>
                      <a:lnTo>
                        <a:pt x="18183" y="15359"/>
                      </a:lnTo>
                      <a:lnTo>
                        <a:pt x="18121" y="15421"/>
                      </a:lnTo>
                      <a:lnTo>
                        <a:pt x="18142" y="15505"/>
                      </a:lnTo>
                      <a:lnTo>
                        <a:pt x="18288" y="15400"/>
                      </a:lnTo>
                      <a:lnTo>
                        <a:pt x="18309" y="15317"/>
                      </a:lnTo>
                      <a:lnTo>
                        <a:pt x="18393" y="15400"/>
                      </a:lnTo>
                      <a:lnTo>
                        <a:pt x="18497" y="15317"/>
                      </a:lnTo>
                      <a:lnTo>
                        <a:pt x="18539" y="15317"/>
                      </a:lnTo>
                      <a:lnTo>
                        <a:pt x="18644" y="15254"/>
                      </a:lnTo>
                      <a:lnTo>
                        <a:pt x="18769" y="15212"/>
                      </a:lnTo>
                      <a:lnTo>
                        <a:pt x="18874" y="15254"/>
                      </a:lnTo>
                      <a:lnTo>
                        <a:pt x="18853" y="15296"/>
                      </a:lnTo>
                      <a:lnTo>
                        <a:pt x="18727" y="15296"/>
                      </a:lnTo>
                      <a:lnTo>
                        <a:pt x="18602" y="15421"/>
                      </a:lnTo>
                      <a:lnTo>
                        <a:pt x="18686" y="15421"/>
                      </a:lnTo>
                      <a:lnTo>
                        <a:pt x="18623" y="15505"/>
                      </a:lnTo>
                      <a:lnTo>
                        <a:pt x="18686" y="15568"/>
                      </a:lnTo>
                      <a:lnTo>
                        <a:pt x="18895" y="15610"/>
                      </a:lnTo>
                      <a:lnTo>
                        <a:pt x="18958" y="15693"/>
                      </a:lnTo>
                      <a:lnTo>
                        <a:pt x="18958" y="15735"/>
                      </a:lnTo>
                      <a:lnTo>
                        <a:pt x="18832" y="15631"/>
                      </a:lnTo>
                      <a:lnTo>
                        <a:pt x="18686" y="15610"/>
                      </a:lnTo>
                      <a:lnTo>
                        <a:pt x="18581" y="15672"/>
                      </a:lnTo>
                      <a:lnTo>
                        <a:pt x="18581" y="15777"/>
                      </a:lnTo>
                      <a:lnTo>
                        <a:pt x="18644" y="15798"/>
                      </a:lnTo>
                      <a:lnTo>
                        <a:pt x="18748" y="15735"/>
                      </a:lnTo>
                      <a:lnTo>
                        <a:pt x="18832" y="15819"/>
                      </a:lnTo>
                      <a:lnTo>
                        <a:pt x="18790" y="15840"/>
                      </a:lnTo>
                      <a:lnTo>
                        <a:pt x="18644" y="15840"/>
                      </a:lnTo>
                      <a:lnTo>
                        <a:pt x="18644" y="15924"/>
                      </a:lnTo>
                      <a:lnTo>
                        <a:pt x="18811" y="15986"/>
                      </a:lnTo>
                      <a:lnTo>
                        <a:pt x="18853" y="16049"/>
                      </a:lnTo>
                      <a:lnTo>
                        <a:pt x="18790" y="16091"/>
                      </a:lnTo>
                      <a:lnTo>
                        <a:pt x="18707" y="16112"/>
                      </a:lnTo>
                      <a:lnTo>
                        <a:pt x="18707" y="16154"/>
                      </a:lnTo>
                      <a:lnTo>
                        <a:pt x="18811" y="16154"/>
                      </a:lnTo>
                      <a:lnTo>
                        <a:pt x="18916" y="16112"/>
                      </a:lnTo>
                      <a:lnTo>
                        <a:pt x="19020" y="16196"/>
                      </a:lnTo>
                      <a:lnTo>
                        <a:pt x="19125" y="16237"/>
                      </a:lnTo>
                      <a:lnTo>
                        <a:pt x="19271" y="16196"/>
                      </a:lnTo>
                      <a:lnTo>
                        <a:pt x="19334" y="16258"/>
                      </a:lnTo>
                      <a:lnTo>
                        <a:pt x="19334" y="16321"/>
                      </a:lnTo>
                      <a:lnTo>
                        <a:pt x="19251" y="16363"/>
                      </a:lnTo>
                      <a:lnTo>
                        <a:pt x="19271" y="16447"/>
                      </a:lnTo>
                      <a:lnTo>
                        <a:pt x="19334" y="16468"/>
                      </a:lnTo>
                      <a:lnTo>
                        <a:pt x="19355" y="16551"/>
                      </a:lnTo>
                      <a:lnTo>
                        <a:pt x="19439" y="16572"/>
                      </a:lnTo>
                      <a:lnTo>
                        <a:pt x="19523" y="16488"/>
                      </a:lnTo>
                      <a:lnTo>
                        <a:pt x="19481" y="16426"/>
                      </a:lnTo>
                      <a:lnTo>
                        <a:pt x="19523" y="16384"/>
                      </a:lnTo>
                      <a:lnTo>
                        <a:pt x="19648" y="16384"/>
                      </a:lnTo>
                      <a:lnTo>
                        <a:pt x="19564" y="16488"/>
                      </a:lnTo>
                      <a:lnTo>
                        <a:pt x="19564" y="16551"/>
                      </a:lnTo>
                      <a:lnTo>
                        <a:pt x="19418" y="16719"/>
                      </a:lnTo>
                      <a:lnTo>
                        <a:pt x="19443" y="16744"/>
                      </a:lnTo>
                      <a:lnTo>
                        <a:pt x="19376" y="16760"/>
                      </a:lnTo>
                      <a:lnTo>
                        <a:pt x="19418" y="16844"/>
                      </a:lnTo>
                      <a:lnTo>
                        <a:pt x="19690" y="16907"/>
                      </a:lnTo>
                      <a:lnTo>
                        <a:pt x="19774" y="16865"/>
                      </a:lnTo>
                      <a:lnTo>
                        <a:pt x="19857" y="16907"/>
                      </a:lnTo>
                      <a:lnTo>
                        <a:pt x="20108" y="16907"/>
                      </a:lnTo>
                      <a:lnTo>
                        <a:pt x="20234" y="16865"/>
                      </a:lnTo>
                      <a:lnTo>
                        <a:pt x="20297" y="16907"/>
                      </a:lnTo>
                      <a:lnTo>
                        <a:pt x="20297" y="16970"/>
                      </a:lnTo>
                      <a:lnTo>
                        <a:pt x="20380" y="16970"/>
                      </a:lnTo>
                      <a:lnTo>
                        <a:pt x="20443" y="17053"/>
                      </a:lnTo>
                      <a:lnTo>
                        <a:pt x="20527" y="17116"/>
                      </a:lnTo>
                      <a:lnTo>
                        <a:pt x="20548" y="17179"/>
                      </a:lnTo>
                      <a:lnTo>
                        <a:pt x="20652" y="17179"/>
                      </a:lnTo>
                      <a:lnTo>
                        <a:pt x="20820" y="17116"/>
                      </a:lnTo>
                      <a:lnTo>
                        <a:pt x="20841" y="17074"/>
                      </a:lnTo>
                      <a:lnTo>
                        <a:pt x="20904" y="17116"/>
                      </a:lnTo>
                      <a:lnTo>
                        <a:pt x="20904" y="17179"/>
                      </a:lnTo>
                      <a:lnTo>
                        <a:pt x="20820" y="17263"/>
                      </a:lnTo>
                      <a:lnTo>
                        <a:pt x="20715" y="17284"/>
                      </a:lnTo>
                      <a:lnTo>
                        <a:pt x="20736" y="17346"/>
                      </a:lnTo>
                      <a:lnTo>
                        <a:pt x="20904" y="17388"/>
                      </a:lnTo>
                      <a:lnTo>
                        <a:pt x="20924" y="17493"/>
                      </a:lnTo>
                      <a:lnTo>
                        <a:pt x="21008" y="17577"/>
                      </a:lnTo>
                      <a:lnTo>
                        <a:pt x="21176" y="17639"/>
                      </a:lnTo>
                      <a:lnTo>
                        <a:pt x="21385" y="17577"/>
                      </a:lnTo>
                      <a:lnTo>
                        <a:pt x="21468" y="17556"/>
                      </a:lnTo>
                      <a:lnTo>
                        <a:pt x="21489" y="17597"/>
                      </a:lnTo>
                      <a:lnTo>
                        <a:pt x="21573" y="17535"/>
                      </a:lnTo>
                      <a:lnTo>
                        <a:pt x="21740" y="17430"/>
                      </a:lnTo>
                      <a:lnTo>
                        <a:pt x="21782" y="17430"/>
                      </a:lnTo>
                      <a:lnTo>
                        <a:pt x="21740" y="17493"/>
                      </a:lnTo>
                      <a:lnTo>
                        <a:pt x="21636" y="17577"/>
                      </a:lnTo>
                      <a:lnTo>
                        <a:pt x="21594" y="17786"/>
                      </a:lnTo>
                      <a:lnTo>
                        <a:pt x="21552" y="17911"/>
                      </a:lnTo>
                      <a:lnTo>
                        <a:pt x="21468" y="17911"/>
                      </a:lnTo>
                      <a:lnTo>
                        <a:pt x="21343" y="17849"/>
                      </a:lnTo>
                      <a:lnTo>
                        <a:pt x="21280" y="17869"/>
                      </a:lnTo>
                      <a:lnTo>
                        <a:pt x="21364" y="17995"/>
                      </a:lnTo>
                      <a:lnTo>
                        <a:pt x="21385" y="18100"/>
                      </a:lnTo>
                      <a:lnTo>
                        <a:pt x="21468" y="18162"/>
                      </a:lnTo>
                      <a:lnTo>
                        <a:pt x="21573" y="18121"/>
                      </a:lnTo>
                      <a:lnTo>
                        <a:pt x="21657" y="18162"/>
                      </a:lnTo>
                      <a:lnTo>
                        <a:pt x="21636" y="18225"/>
                      </a:lnTo>
                      <a:lnTo>
                        <a:pt x="21552" y="18225"/>
                      </a:lnTo>
                      <a:lnTo>
                        <a:pt x="21552" y="18288"/>
                      </a:lnTo>
                      <a:lnTo>
                        <a:pt x="21720" y="18434"/>
                      </a:lnTo>
                      <a:lnTo>
                        <a:pt x="21761" y="18413"/>
                      </a:lnTo>
                      <a:lnTo>
                        <a:pt x="21887" y="18434"/>
                      </a:lnTo>
                      <a:lnTo>
                        <a:pt x="21950" y="18330"/>
                      </a:lnTo>
                      <a:lnTo>
                        <a:pt x="22075" y="18100"/>
                      </a:lnTo>
                      <a:lnTo>
                        <a:pt x="22033" y="18288"/>
                      </a:lnTo>
                      <a:lnTo>
                        <a:pt x="22033" y="18413"/>
                      </a:lnTo>
                      <a:lnTo>
                        <a:pt x="21992" y="18497"/>
                      </a:lnTo>
                      <a:lnTo>
                        <a:pt x="21950" y="18518"/>
                      </a:lnTo>
                      <a:lnTo>
                        <a:pt x="21866" y="18623"/>
                      </a:lnTo>
                      <a:lnTo>
                        <a:pt x="21887" y="18706"/>
                      </a:lnTo>
                      <a:lnTo>
                        <a:pt x="21971" y="18748"/>
                      </a:lnTo>
                      <a:lnTo>
                        <a:pt x="21929" y="18811"/>
                      </a:lnTo>
                      <a:lnTo>
                        <a:pt x="21929" y="19062"/>
                      </a:lnTo>
                      <a:lnTo>
                        <a:pt x="21971" y="19125"/>
                      </a:lnTo>
                      <a:lnTo>
                        <a:pt x="22054" y="19125"/>
                      </a:lnTo>
                      <a:lnTo>
                        <a:pt x="22033" y="19229"/>
                      </a:lnTo>
                      <a:lnTo>
                        <a:pt x="22054" y="19334"/>
                      </a:lnTo>
                      <a:lnTo>
                        <a:pt x="22243" y="19522"/>
                      </a:lnTo>
                      <a:lnTo>
                        <a:pt x="22284" y="19543"/>
                      </a:lnTo>
                      <a:lnTo>
                        <a:pt x="22284" y="19585"/>
                      </a:lnTo>
                      <a:lnTo>
                        <a:pt x="22347" y="19543"/>
                      </a:lnTo>
                      <a:lnTo>
                        <a:pt x="22389" y="19627"/>
                      </a:lnTo>
                      <a:lnTo>
                        <a:pt x="22473" y="19585"/>
                      </a:lnTo>
                      <a:lnTo>
                        <a:pt x="22452" y="19543"/>
                      </a:lnTo>
                      <a:lnTo>
                        <a:pt x="22473" y="19481"/>
                      </a:lnTo>
                      <a:lnTo>
                        <a:pt x="22515" y="19543"/>
                      </a:lnTo>
                      <a:lnTo>
                        <a:pt x="22598" y="19564"/>
                      </a:lnTo>
                      <a:lnTo>
                        <a:pt x="22661" y="19481"/>
                      </a:lnTo>
                      <a:lnTo>
                        <a:pt x="22577" y="19334"/>
                      </a:lnTo>
                      <a:lnTo>
                        <a:pt x="22515" y="19334"/>
                      </a:lnTo>
                      <a:lnTo>
                        <a:pt x="22473" y="19355"/>
                      </a:lnTo>
                      <a:lnTo>
                        <a:pt x="22452" y="19334"/>
                      </a:lnTo>
                      <a:lnTo>
                        <a:pt x="22515" y="19229"/>
                      </a:lnTo>
                      <a:lnTo>
                        <a:pt x="22515" y="19146"/>
                      </a:lnTo>
                      <a:lnTo>
                        <a:pt x="22494" y="19062"/>
                      </a:lnTo>
                      <a:lnTo>
                        <a:pt x="22410" y="19041"/>
                      </a:lnTo>
                      <a:lnTo>
                        <a:pt x="22410" y="18999"/>
                      </a:lnTo>
                      <a:lnTo>
                        <a:pt x="22473" y="18937"/>
                      </a:lnTo>
                      <a:lnTo>
                        <a:pt x="22494" y="18811"/>
                      </a:lnTo>
                      <a:lnTo>
                        <a:pt x="22577" y="18811"/>
                      </a:lnTo>
                      <a:lnTo>
                        <a:pt x="22577" y="18916"/>
                      </a:lnTo>
                      <a:lnTo>
                        <a:pt x="22598" y="18999"/>
                      </a:lnTo>
                      <a:lnTo>
                        <a:pt x="22682" y="18895"/>
                      </a:lnTo>
                      <a:lnTo>
                        <a:pt x="22703" y="18957"/>
                      </a:lnTo>
                      <a:lnTo>
                        <a:pt x="22766" y="19041"/>
                      </a:lnTo>
                      <a:lnTo>
                        <a:pt x="22703" y="19146"/>
                      </a:lnTo>
                      <a:lnTo>
                        <a:pt x="22724" y="19229"/>
                      </a:lnTo>
                      <a:lnTo>
                        <a:pt x="22787" y="19250"/>
                      </a:lnTo>
                      <a:lnTo>
                        <a:pt x="22891" y="19146"/>
                      </a:lnTo>
                      <a:lnTo>
                        <a:pt x="22933" y="19146"/>
                      </a:lnTo>
                      <a:lnTo>
                        <a:pt x="22912" y="19229"/>
                      </a:lnTo>
                      <a:lnTo>
                        <a:pt x="22828" y="19313"/>
                      </a:lnTo>
                      <a:lnTo>
                        <a:pt x="22828" y="19376"/>
                      </a:lnTo>
                      <a:lnTo>
                        <a:pt x="22870" y="19481"/>
                      </a:lnTo>
                      <a:lnTo>
                        <a:pt x="22808" y="19627"/>
                      </a:lnTo>
                      <a:lnTo>
                        <a:pt x="22828" y="19669"/>
                      </a:lnTo>
                      <a:lnTo>
                        <a:pt x="22891" y="19669"/>
                      </a:lnTo>
                      <a:lnTo>
                        <a:pt x="22891" y="19857"/>
                      </a:lnTo>
                      <a:cubicBezTo>
                        <a:pt x="22891" y="19899"/>
                        <a:pt x="22870" y="19983"/>
                        <a:pt x="22870" y="20045"/>
                      </a:cubicBezTo>
                      <a:lnTo>
                        <a:pt x="22828" y="20087"/>
                      </a:lnTo>
                      <a:lnTo>
                        <a:pt x="22808" y="20004"/>
                      </a:lnTo>
                      <a:lnTo>
                        <a:pt x="22870" y="19941"/>
                      </a:lnTo>
                      <a:lnTo>
                        <a:pt x="22870" y="19857"/>
                      </a:lnTo>
                      <a:lnTo>
                        <a:pt x="22766" y="19794"/>
                      </a:lnTo>
                      <a:lnTo>
                        <a:pt x="22598" y="19836"/>
                      </a:lnTo>
                      <a:lnTo>
                        <a:pt x="22577" y="19878"/>
                      </a:lnTo>
                      <a:lnTo>
                        <a:pt x="22515" y="19899"/>
                      </a:lnTo>
                      <a:lnTo>
                        <a:pt x="22473" y="19794"/>
                      </a:lnTo>
                      <a:lnTo>
                        <a:pt x="22410" y="19941"/>
                      </a:lnTo>
                      <a:lnTo>
                        <a:pt x="22452" y="20066"/>
                      </a:lnTo>
                      <a:lnTo>
                        <a:pt x="22515" y="20108"/>
                      </a:lnTo>
                      <a:lnTo>
                        <a:pt x="22473" y="20192"/>
                      </a:lnTo>
                      <a:lnTo>
                        <a:pt x="22410" y="20150"/>
                      </a:lnTo>
                      <a:lnTo>
                        <a:pt x="22368" y="20255"/>
                      </a:lnTo>
                      <a:lnTo>
                        <a:pt x="22452" y="20401"/>
                      </a:lnTo>
                      <a:lnTo>
                        <a:pt x="22410" y="20506"/>
                      </a:lnTo>
                      <a:lnTo>
                        <a:pt x="22494" y="20569"/>
                      </a:lnTo>
                      <a:lnTo>
                        <a:pt x="22410" y="20631"/>
                      </a:lnTo>
                      <a:lnTo>
                        <a:pt x="22515" y="20778"/>
                      </a:lnTo>
                      <a:lnTo>
                        <a:pt x="22619" y="20778"/>
                      </a:lnTo>
                      <a:lnTo>
                        <a:pt x="22703" y="20694"/>
                      </a:lnTo>
                      <a:lnTo>
                        <a:pt x="22703" y="20569"/>
                      </a:lnTo>
                      <a:lnTo>
                        <a:pt x="22619" y="20401"/>
                      </a:lnTo>
                      <a:lnTo>
                        <a:pt x="22661" y="20297"/>
                      </a:lnTo>
                      <a:lnTo>
                        <a:pt x="22787" y="20527"/>
                      </a:lnTo>
                      <a:lnTo>
                        <a:pt x="22787" y="20631"/>
                      </a:lnTo>
                      <a:lnTo>
                        <a:pt x="22787" y="20694"/>
                      </a:lnTo>
                      <a:cubicBezTo>
                        <a:pt x="22766" y="20694"/>
                        <a:pt x="22724" y="20694"/>
                        <a:pt x="22724" y="20715"/>
                      </a:cubicBezTo>
                      <a:lnTo>
                        <a:pt x="22724" y="20736"/>
                      </a:lnTo>
                      <a:lnTo>
                        <a:pt x="22682" y="20799"/>
                      </a:lnTo>
                      <a:lnTo>
                        <a:pt x="22577" y="20841"/>
                      </a:lnTo>
                      <a:lnTo>
                        <a:pt x="22598" y="20924"/>
                      </a:lnTo>
                      <a:lnTo>
                        <a:pt x="22682" y="21008"/>
                      </a:lnTo>
                      <a:lnTo>
                        <a:pt x="22598" y="21092"/>
                      </a:lnTo>
                      <a:lnTo>
                        <a:pt x="22598" y="21196"/>
                      </a:lnTo>
                      <a:lnTo>
                        <a:pt x="22536" y="21259"/>
                      </a:lnTo>
                      <a:lnTo>
                        <a:pt x="22431" y="21301"/>
                      </a:lnTo>
                      <a:lnTo>
                        <a:pt x="22431" y="21343"/>
                      </a:lnTo>
                      <a:lnTo>
                        <a:pt x="22577" y="21364"/>
                      </a:lnTo>
                      <a:lnTo>
                        <a:pt x="22536" y="21426"/>
                      </a:lnTo>
                      <a:lnTo>
                        <a:pt x="22494" y="21447"/>
                      </a:lnTo>
                      <a:lnTo>
                        <a:pt x="22494" y="21531"/>
                      </a:lnTo>
                      <a:lnTo>
                        <a:pt x="22536" y="21531"/>
                      </a:lnTo>
                      <a:lnTo>
                        <a:pt x="22619" y="21510"/>
                      </a:lnTo>
                      <a:lnTo>
                        <a:pt x="22640" y="21552"/>
                      </a:lnTo>
                      <a:lnTo>
                        <a:pt x="22598" y="21615"/>
                      </a:lnTo>
                      <a:lnTo>
                        <a:pt x="22515" y="21636"/>
                      </a:lnTo>
                      <a:lnTo>
                        <a:pt x="22473" y="21719"/>
                      </a:lnTo>
                      <a:lnTo>
                        <a:pt x="22494" y="21866"/>
                      </a:lnTo>
                      <a:lnTo>
                        <a:pt x="22536" y="21929"/>
                      </a:lnTo>
                      <a:lnTo>
                        <a:pt x="22515" y="21991"/>
                      </a:lnTo>
                      <a:lnTo>
                        <a:pt x="22536" y="22075"/>
                      </a:lnTo>
                      <a:lnTo>
                        <a:pt x="22598" y="22054"/>
                      </a:lnTo>
                      <a:lnTo>
                        <a:pt x="22619" y="21970"/>
                      </a:lnTo>
                      <a:lnTo>
                        <a:pt x="22640" y="21845"/>
                      </a:lnTo>
                      <a:lnTo>
                        <a:pt x="22703" y="21678"/>
                      </a:lnTo>
                      <a:lnTo>
                        <a:pt x="22745" y="21615"/>
                      </a:lnTo>
                      <a:lnTo>
                        <a:pt x="22787" y="21406"/>
                      </a:lnTo>
                      <a:lnTo>
                        <a:pt x="22828" y="21343"/>
                      </a:lnTo>
                      <a:lnTo>
                        <a:pt x="22844" y="21204"/>
                      </a:lnTo>
                      <a:lnTo>
                        <a:pt x="22870" y="21217"/>
                      </a:lnTo>
                      <a:cubicBezTo>
                        <a:pt x="22870" y="21301"/>
                        <a:pt x="22870" y="21364"/>
                        <a:pt x="22891" y="21447"/>
                      </a:cubicBezTo>
                      <a:lnTo>
                        <a:pt x="22870" y="21426"/>
                      </a:lnTo>
                      <a:lnTo>
                        <a:pt x="22808" y="21510"/>
                      </a:lnTo>
                      <a:lnTo>
                        <a:pt x="22808" y="21636"/>
                      </a:lnTo>
                      <a:lnTo>
                        <a:pt x="22870" y="21678"/>
                      </a:lnTo>
                      <a:lnTo>
                        <a:pt x="22787" y="21782"/>
                      </a:lnTo>
                      <a:lnTo>
                        <a:pt x="22891" y="21845"/>
                      </a:lnTo>
                      <a:lnTo>
                        <a:pt x="22891" y="21929"/>
                      </a:lnTo>
                      <a:lnTo>
                        <a:pt x="22828" y="21970"/>
                      </a:lnTo>
                      <a:lnTo>
                        <a:pt x="22766" y="21929"/>
                      </a:lnTo>
                      <a:lnTo>
                        <a:pt x="22703" y="21991"/>
                      </a:lnTo>
                      <a:lnTo>
                        <a:pt x="22703" y="22054"/>
                      </a:lnTo>
                      <a:lnTo>
                        <a:pt x="22661" y="22138"/>
                      </a:lnTo>
                      <a:lnTo>
                        <a:pt x="22619" y="22201"/>
                      </a:lnTo>
                      <a:lnTo>
                        <a:pt x="22682" y="22263"/>
                      </a:lnTo>
                      <a:lnTo>
                        <a:pt x="22766" y="22054"/>
                      </a:lnTo>
                      <a:lnTo>
                        <a:pt x="22787" y="22096"/>
                      </a:lnTo>
                      <a:lnTo>
                        <a:pt x="22724" y="22201"/>
                      </a:lnTo>
                      <a:lnTo>
                        <a:pt x="22828" y="22180"/>
                      </a:lnTo>
                      <a:lnTo>
                        <a:pt x="22891" y="22096"/>
                      </a:lnTo>
                      <a:lnTo>
                        <a:pt x="22891" y="21991"/>
                      </a:lnTo>
                      <a:lnTo>
                        <a:pt x="23017" y="21845"/>
                      </a:lnTo>
                      <a:cubicBezTo>
                        <a:pt x="23017" y="21929"/>
                        <a:pt x="23017" y="21991"/>
                        <a:pt x="23038" y="22075"/>
                      </a:cubicBezTo>
                      <a:lnTo>
                        <a:pt x="23017" y="22096"/>
                      </a:lnTo>
                      <a:lnTo>
                        <a:pt x="23080" y="22159"/>
                      </a:lnTo>
                      <a:cubicBezTo>
                        <a:pt x="23101" y="22201"/>
                        <a:pt x="23101" y="22284"/>
                        <a:pt x="23121" y="22326"/>
                      </a:cubicBezTo>
                      <a:lnTo>
                        <a:pt x="23080" y="22473"/>
                      </a:lnTo>
                      <a:lnTo>
                        <a:pt x="23080" y="22556"/>
                      </a:lnTo>
                      <a:lnTo>
                        <a:pt x="23038" y="22640"/>
                      </a:lnTo>
                      <a:lnTo>
                        <a:pt x="22933" y="22682"/>
                      </a:lnTo>
                      <a:lnTo>
                        <a:pt x="22912" y="22724"/>
                      </a:lnTo>
                      <a:lnTo>
                        <a:pt x="22933" y="22786"/>
                      </a:lnTo>
                      <a:lnTo>
                        <a:pt x="23017" y="22745"/>
                      </a:lnTo>
                      <a:lnTo>
                        <a:pt x="23101" y="22786"/>
                      </a:lnTo>
                      <a:lnTo>
                        <a:pt x="23101" y="22828"/>
                      </a:lnTo>
                      <a:lnTo>
                        <a:pt x="22996" y="22912"/>
                      </a:lnTo>
                      <a:lnTo>
                        <a:pt x="22996" y="22954"/>
                      </a:lnTo>
                      <a:lnTo>
                        <a:pt x="22975" y="23038"/>
                      </a:lnTo>
                      <a:lnTo>
                        <a:pt x="22912" y="23038"/>
                      </a:lnTo>
                      <a:lnTo>
                        <a:pt x="22870" y="23100"/>
                      </a:lnTo>
                      <a:lnTo>
                        <a:pt x="22891" y="23142"/>
                      </a:lnTo>
                      <a:lnTo>
                        <a:pt x="22975" y="23142"/>
                      </a:lnTo>
                      <a:lnTo>
                        <a:pt x="23017" y="23205"/>
                      </a:lnTo>
                      <a:lnTo>
                        <a:pt x="23038" y="23142"/>
                      </a:lnTo>
                      <a:lnTo>
                        <a:pt x="23121" y="23121"/>
                      </a:lnTo>
                      <a:lnTo>
                        <a:pt x="23184" y="23163"/>
                      </a:lnTo>
                      <a:lnTo>
                        <a:pt x="23101" y="23226"/>
                      </a:lnTo>
                      <a:lnTo>
                        <a:pt x="23080" y="23268"/>
                      </a:lnTo>
                      <a:lnTo>
                        <a:pt x="23121" y="23351"/>
                      </a:lnTo>
                      <a:lnTo>
                        <a:pt x="23038" y="23435"/>
                      </a:lnTo>
                      <a:lnTo>
                        <a:pt x="23017" y="23519"/>
                      </a:lnTo>
                      <a:lnTo>
                        <a:pt x="23121" y="23582"/>
                      </a:lnTo>
                      <a:lnTo>
                        <a:pt x="23101" y="23686"/>
                      </a:lnTo>
                      <a:lnTo>
                        <a:pt x="23142" y="23749"/>
                      </a:lnTo>
                      <a:lnTo>
                        <a:pt x="23247" y="23749"/>
                      </a:lnTo>
                      <a:lnTo>
                        <a:pt x="23310" y="23686"/>
                      </a:lnTo>
                      <a:lnTo>
                        <a:pt x="23247" y="23623"/>
                      </a:lnTo>
                      <a:lnTo>
                        <a:pt x="23310" y="23561"/>
                      </a:lnTo>
                      <a:lnTo>
                        <a:pt x="23247" y="23519"/>
                      </a:lnTo>
                      <a:lnTo>
                        <a:pt x="23205" y="23519"/>
                      </a:lnTo>
                      <a:lnTo>
                        <a:pt x="23247" y="23435"/>
                      </a:lnTo>
                      <a:lnTo>
                        <a:pt x="23331" y="23414"/>
                      </a:lnTo>
                      <a:lnTo>
                        <a:pt x="23435" y="23331"/>
                      </a:lnTo>
                      <a:lnTo>
                        <a:pt x="23435" y="23247"/>
                      </a:lnTo>
                      <a:lnTo>
                        <a:pt x="23393" y="23226"/>
                      </a:lnTo>
                      <a:lnTo>
                        <a:pt x="23310" y="23226"/>
                      </a:lnTo>
                      <a:lnTo>
                        <a:pt x="23310" y="23205"/>
                      </a:lnTo>
                      <a:lnTo>
                        <a:pt x="23414" y="23121"/>
                      </a:lnTo>
                      <a:lnTo>
                        <a:pt x="23393" y="23017"/>
                      </a:lnTo>
                      <a:lnTo>
                        <a:pt x="23247" y="22912"/>
                      </a:lnTo>
                      <a:lnTo>
                        <a:pt x="23310" y="22807"/>
                      </a:lnTo>
                      <a:lnTo>
                        <a:pt x="23331" y="22828"/>
                      </a:lnTo>
                      <a:lnTo>
                        <a:pt x="23414" y="22828"/>
                      </a:lnTo>
                      <a:lnTo>
                        <a:pt x="23414" y="22766"/>
                      </a:lnTo>
                      <a:lnTo>
                        <a:pt x="23310" y="22661"/>
                      </a:lnTo>
                      <a:lnTo>
                        <a:pt x="23373" y="22661"/>
                      </a:lnTo>
                      <a:lnTo>
                        <a:pt x="23373" y="22473"/>
                      </a:lnTo>
                      <a:lnTo>
                        <a:pt x="23247" y="22389"/>
                      </a:lnTo>
                      <a:lnTo>
                        <a:pt x="23226" y="22410"/>
                      </a:lnTo>
                      <a:lnTo>
                        <a:pt x="23142" y="22347"/>
                      </a:lnTo>
                      <a:lnTo>
                        <a:pt x="23163" y="22305"/>
                      </a:lnTo>
                      <a:lnTo>
                        <a:pt x="23163" y="22284"/>
                      </a:lnTo>
                      <a:lnTo>
                        <a:pt x="23247" y="22180"/>
                      </a:lnTo>
                      <a:lnTo>
                        <a:pt x="23205" y="22096"/>
                      </a:lnTo>
                      <a:cubicBezTo>
                        <a:pt x="23205" y="22054"/>
                        <a:pt x="23226" y="21991"/>
                        <a:pt x="23226" y="21950"/>
                      </a:cubicBezTo>
                      <a:lnTo>
                        <a:pt x="23226" y="21887"/>
                      </a:lnTo>
                      <a:lnTo>
                        <a:pt x="23268" y="21929"/>
                      </a:lnTo>
                      <a:lnTo>
                        <a:pt x="23352" y="21866"/>
                      </a:lnTo>
                      <a:lnTo>
                        <a:pt x="23310" y="21761"/>
                      </a:lnTo>
                      <a:lnTo>
                        <a:pt x="23352" y="21719"/>
                      </a:lnTo>
                      <a:lnTo>
                        <a:pt x="23352" y="21573"/>
                      </a:lnTo>
                      <a:lnTo>
                        <a:pt x="23414" y="21552"/>
                      </a:lnTo>
                      <a:lnTo>
                        <a:pt x="23435" y="21719"/>
                      </a:lnTo>
                      <a:lnTo>
                        <a:pt x="23477" y="21678"/>
                      </a:lnTo>
                      <a:lnTo>
                        <a:pt x="23519" y="21657"/>
                      </a:lnTo>
                      <a:lnTo>
                        <a:pt x="23519" y="21678"/>
                      </a:lnTo>
                      <a:lnTo>
                        <a:pt x="23519" y="21719"/>
                      </a:lnTo>
                      <a:lnTo>
                        <a:pt x="23477" y="21761"/>
                      </a:lnTo>
                      <a:lnTo>
                        <a:pt x="23477" y="21845"/>
                      </a:lnTo>
                      <a:lnTo>
                        <a:pt x="23540" y="21887"/>
                      </a:lnTo>
                      <a:lnTo>
                        <a:pt x="23665" y="21866"/>
                      </a:lnTo>
                      <a:lnTo>
                        <a:pt x="23749" y="21761"/>
                      </a:lnTo>
                      <a:lnTo>
                        <a:pt x="23728" y="21719"/>
                      </a:lnTo>
                      <a:cubicBezTo>
                        <a:pt x="23749" y="21657"/>
                        <a:pt x="23770" y="21573"/>
                        <a:pt x="23791" y="21510"/>
                      </a:cubicBezTo>
                      <a:lnTo>
                        <a:pt x="23833" y="21531"/>
                      </a:lnTo>
                      <a:lnTo>
                        <a:pt x="23854" y="21636"/>
                      </a:lnTo>
                      <a:lnTo>
                        <a:pt x="23958" y="21719"/>
                      </a:lnTo>
                      <a:lnTo>
                        <a:pt x="24000" y="21719"/>
                      </a:lnTo>
                      <a:lnTo>
                        <a:pt x="23937" y="21740"/>
                      </a:lnTo>
                      <a:lnTo>
                        <a:pt x="23854" y="21740"/>
                      </a:lnTo>
                      <a:lnTo>
                        <a:pt x="23833" y="21782"/>
                      </a:lnTo>
                      <a:cubicBezTo>
                        <a:pt x="23749" y="21824"/>
                        <a:pt x="23665" y="21866"/>
                        <a:pt x="23665" y="21970"/>
                      </a:cubicBezTo>
                      <a:cubicBezTo>
                        <a:pt x="23665" y="22054"/>
                        <a:pt x="23665" y="22096"/>
                        <a:pt x="23686" y="22180"/>
                      </a:cubicBezTo>
                      <a:lnTo>
                        <a:pt x="23665" y="22159"/>
                      </a:lnTo>
                      <a:lnTo>
                        <a:pt x="23665" y="22138"/>
                      </a:lnTo>
                      <a:lnTo>
                        <a:pt x="23645" y="22159"/>
                      </a:lnTo>
                      <a:cubicBezTo>
                        <a:pt x="23624" y="22159"/>
                        <a:pt x="23603" y="22138"/>
                        <a:pt x="23561" y="22138"/>
                      </a:cubicBezTo>
                      <a:lnTo>
                        <a:pt x="23624" y="22075"/>
                      </a:lnTo>
                      <a:lnTo>
                        <a:pt x="23645" y="21991"/>
                      </a:lnTo>
                      <a:lnTo>
                        <a:pt x="23456" y="21970"/>
                      </a:lnTo>
                      <a:lnTo>
                        <a:pt x="23352" y="22075"/>
                      </a:lnTo>
                      <a:lnTo>
                        <a:pt x="23414" y="22180"/>
                      </a:lnTo>
                      <a:lnTo>
                        <a:pt x="23435" y="22180"/>
                      </a:lnTo>
                      <a:cubicBezTo>
                        <a:pt x="23414" y="22201"/>
                        <a:pt x="23414" y="22222"/>
                        <a:pt x="23414" y="22263"/>
                      </a:cubicBezTo>
                      <a:cubicBezTo>
                        <a:pt x="23435" y="22284"/>
                        <a:pt x="23435" y="22326"/>
                        <a:pt x="23456" y="22368"/>
                      </a:cubicBezTo>
                      <a:cubicBezTo>
                        <a:pt x="23498" y="22389"/>
                        <a:pt x="23519" y="22431"/>
                        <a:pt x="23540" y="22494"/>
                      </a:cubicBezTo>
                      <a:lnTo>
                        <a:pt x="23561" y="22494"/>
                      </a:lnTo>
                      <a:cubicBezTo>
                        <a:pt x="23561" y="22494"/>
                        <a:pt x="23561" y="22514"/>
                        <a:pt x="23582" y="22514"/>
                      </a:cubicBezTo>
                      <a:cubicBezTo>
                        <a:pt x="23624" y="22577"/>
                        <a:pt x="23665" y="22577"/>
                        <a:pt x="23686" y="22598"/>
                      </a:cubicBezTo>
                      <a:lnTo>
                        <a:pt x="23665" y="22619"/>
                      </a:lnTo>
                      <a:lnTo>
                        <a:pt x="23540" y="22724"/>
                      </a:lnTo>
                      <a:lnTo>
                        <a:pt x="23540" y="22828"/>
                      </a:lnTo>
                      <a:lnTo>
                        <a:pt x="23603" y="22933"/>
                      </a:lnTo>
                      <a:lnTo>
                        <a:pt x="23728" y="22828"/>
                      </a:lnTo>
                      <a:lnTo>
                        <a:pt x="23812" y="22682"/>
                      </a:lnTo>
                      <a:lnTo>
                        <a:pt x="23812" y="22619"/>
                      </a:lnTo>
                      <a:lnTo>
                        <a:pt x="23875" y="22598"/>
                      </a:lnTo>
                      <a:lnTo>
                        <a:pt x="24021" y="22473"/>
                      </a:lnTo>
                      <a:lnTo>
                        <a:pt x="24042" y="22514"/>
                      </a:lnTo>
                      <a:lnTo>
                        <a:pt x="24251" y="22514"/>
                      </a:lnTo>
                      <a:lnTo>
                        <a:pt x="24168" y="22619"/>
                      </a:lnTo>
                      <a:lnTo>
                        <a:pt x="24189" y="22640"/>
                      </a:lnTo>
                      <a:lnTo>
                        <a:pt x="24314" y="22640"/>
                      </a:lnTo>
                      <a:lnTo>
                        <a:pt x="24314" y="22703"/>
                      </a:lnTo>
                      <a:lnTo>
                        <a:pt x="24209" y="22807"/>
                      </a:lnTo>
                      <a:cubicBezTo>
                        <a:pt x="24189" y="22807"/>
                        <a:pt x="24168" y="22828"/>
                        <a:pt x="24147" y="22828"/>
                      </a:cubicBezTo>
                      <a:lnTo>
                        <a:pt x="24168" y="22724"/>
                      </a:lnTo>
                      <a:lnTo>
                        <a:pt x="24105" y="22598"/>
                      </a:lnTo>
                      <a:lnTo>
                        <a:pt x="23979" y="22598"/>
                      </a:lnTo>
                      <a:lnTo>
                        <a:pt x="23979" y="22640"/>
                      </a:lnTo>
                      <a:lnTo>
                        <a:pt x="23875" y="22703"/>
                      </a:lnTo>
                      <a:lnTo>
                        <a:pt x="23833" y="22849"/>
                      </a:lnTo>
                      <a:lnTo>
                        <a:pt x="23833" y="22912"/>
                      </a:lnTo>
                      <a:lnTo>
                        <a:pt x="23728" y="23017"/>
                      </a:lnTo>
                      <a:lnTo>
                        <a:pt x="23749" y="23100"/>
                      </a:lnTo>
                      <a:lnTo>
                        <a:pt x="23937" y="23017"/>
                      </a:lnTo>
                      <a:cubicBezTo>
                        <a:pt x="23937" y="23038"/>
                        <a:pt x="23958" y="23038"/>
                        <a:pt x="23958" y="23038"/>
                      </a:cubicBezTo>
                      <a:lnTo>
                        <a:pt x="23854" y="23121"/>
                      </a:lnTo>
                      <a:lnTo>
                        <a:pt x="23770" y="23247"/>
                      </a:lnTo>
                      <a:lnTo>
                        <a:pt x="23833" y="23310"/>
                      </a:lnTo>
                      <a:lnTo>
                        <a:pt x="24000" y="23163"/>
                      </a:lnTo>
                      <a:lnTo>
                        <a:pt x="24063" y="23100"/>
                      </a:lnTo>
                      <a:cubicBezTo>
                        <a:pt x="24084" y="23121"/>
                        <a:pt x="24105" y="23121"/>
                        <a:pt x="24147" y="23142"/>
                      </a:cubicBezTo>
                      <a:lnTo>
                        <a:pt x="24147" y="23163"/>
                      </a:lnTo>
                      <a:lnTo>
                        <a:pt x="24168" y="23226"/>
                      </a:lnTo>
                      <a:lnTo>
                        <a:pt x="24189" y="23268"/>
                      </a:lnTo>
                      <a:lnTo>
                        <a:pt x="24000" y="23268"/>
                      </a:lnTo>
                      <a:lnTo>
                        <a:pt x="23937" y="23351"/>
                      </a:lnTo>
                      <a:lnTo>
                        <a:pt x="23937" y="23414"/>
                      </a:lnTo>
                      <a:lnTo>
                        <a:pt x="24000" y="23414"/>
                      </a:lnTo>
                      <a:lnTo>
                        <a:pt x="24063" y="23372"/>
                      </a:lnTo>
                      <a:lnTo>
                        <a:pt x="24168" y="23372"/>
                      </a:lnTo>
                      <a:lnTo>
                        <a:pt x="24168" y="23414"/>
                      </a:lnTo>
                      <a:lnTo>
                        <a:pt x="24063" y="23477"/>
                      </a:lnTo>
                      <a:lnTo>
                        <a:pt x="23937" y="23477"/>
                      </a:lnTo>
                      <a:lnTo>
                        <a:pt x="23875" y="23540"/>
                      </a:lnTo>
                      <a:lnTo>
                        <a:pt x="23854" y="23665"/>
                      </a:lnTo>
                      <a:lnTo>
                        <a:pt x="23896" y="23770"/>
                      </a:lnTo>
                      <a:lnTo>
                        <a:pt x="23979" y="23728"/>
                      </a:lnTo>
                      <a:lnTo>
                        <a:pt x="24000" y="23644"/>
                      </a:lnTo>
                      <a:lnTo>
                        <a:pt x="24084" y="23644"/>
                      </a:lnTo>
                      <a:lnTo>
                        <a:pt x="24189" y="23582"/>
                      </a:lnTo>
                      <a:lnTo>
                        <a:pt x="24314" y="23435"/>
                      </a:lnTo>
                      <a:lnTo>
                        <a:pt x="24461" y="23247"/>
                      </a:lnTo>
                      <a:lnTo>
                        <a:pt x="24502" y="23017"/>
                      </a:lnTo>
                      <a:lnTo>
                        <a:pt x="24628" y="22745"/>
                      </a:lnTo>
                      <a:lnTo>
                        <a:pt x="24691" y="22724"/>
                      </a:lnTo>
                      <a:lnTo>
                        <a:pt x="24691" y="22703"/>
                      </a:lnTo>
                      <a:lnTo>
                        <a:pt x="24691" y="22661"/>
                      </a:lnTo>
                      <a:lnTo>
                        <a:pt x="24670" y="22661"/>
                      </a:lnTo>
                      <a:lnTo>
                        <a:pt x="24712" y="22619"/>
                      </a:lnTo>
                      <a:lnTo>
                        <a:pt x="24712" y="22577"/>
                      </a:lnTo>
                      <a:lnTo>
                        <a:pt x="24753" y="22514"/>
                      </a:lnTo>
                      <a:lnTo>
                        <a:pt x="24712" y="22473"/>
                      </a:lnTo>
                      <a:lnTo>
                        <a:pt x="24670" y="22452"/>
                      </a:lnTo>
                      <a:lnTo>
                        <a:pt x="24670" y="22347"/>
                      </a:lnTo>
                      <a:lnTo>
                        <a:pt x="24607" y="22242"/>
                      </a:lnTo>
                      <a:lnTo>
                        <a:pt x="24481" y="22159"/>
                      </a:lnTo>
                      <a:lnTo>
                        <a:pt x="24398" y="22096"/>
                      </a:lnTo>
                      <a:lnTo>
                        <a:pt x="24377" y="22033"/>
                      </a:lnTo>
                      <a:lnTo>
                        <a:pt x="24272" y="21866"/>
                      </a:lnTo>
                      <a:lnTo>
                        <a:pt x="24189" y="21845"/>
                      </a:lnTo>
                      <a:lnTo>
                        <a:pt x="24084" y="21845"/>
                      </a:lnTo>
                      <a:lnTo>
                        <a:pt x="24084" y="21782"/>
                      </a:lnTo>
                      <a:lnTo>
                        <a:pt x="24126" y="21740"/>
                      </a:lnTo>
                      <a:lnTo>
                        <a:pt x="24084" y="21657"/>
                      </a:lnTo>
                      <a:lnTo>
                        <a:pt x="24042" y="21615"/>
                      </a:lnTo>
                      <a:lnTo>
                        <a:pt x="24021" y="21531"/>
                      </a:lnTo>
                      <a:lnTo>
                        <a:pt x="24063" y="21468"/>
                      </a:lnTo>
                      <a:lnTo>
                        <a:pt x="24126" y="21447"/>
                      </a:lnTo>
                      <a:lnTo>
                        <a:pt x="24084" y="21406"/>
                      </a:lnTo>
                      <a:lnTo>
                        <a:pt x="24021" y="21343"/>
                      </a:lnTo>
                      <a:lnTo>
                        <a:pt x="23958" y="21343"/>
                      </a:lnTo>
                      <a:lnTo>
                        <a:pt x="23958" y="21259"/>
                      </a:lnTo>
                      <a:lnTo>
                        <a:pt x="24063" y="21217"/>
                      </a:lnTo>
                      <a:lnTo>
                        <a:pt x="24042" y="20799"/>
                      </a:lnTo>
                      <a:lnTo>
                        <a:pt x="24042" y="20380"/>
                      </a:lnTo>
                      <a:lnTo>
                        <a:pt x="24084" y="20025"/>
                      </a:lnTo>
                      <a:lnTo>
                        <a:pt x="24063" y="19941"/>
                      </a:lnTo>
                      <a:lnTo>
                        <a:pt x="24063" y="19836"/>
                      </a:lnTo>
                      <a:lnTo>
                        <a:pt x="24126" y="19732"/>
                      </a:lnTo>
                      <a:lnTo>
                        <a:pt x="24084" y="19627"/>
                      </a:lnTo>
                      <a:lnTo>
                        <a:pt x="24042" y="19543"/>
                      </a:lnTo>
                      <a:lnTo>
                        <a:pt x="24021" y="19334"/>
                      </a:lnTo>
                      <a:lnTo>
                        <a:pt x="23875" y="19167"/>
                      </a:lnTo>
                      <a:lnTo>
                        <a:pt x="23833" y="18957"/>
                      </a:lnTo>
                      <a:lnTo>
                        <a:pt x="23854" y="18853"/>
                      </a:lnTo>
                      <a:lnTo>
                        <a:pt x="23728" y="18518"/>
                      </a:lnTo>
                      <a:lnTo>
                        <a:pt x="23749" y="18434"/>
                      </a:lnTo>
                      <a:lnTo>
                        <a:pt x="23833" y="18288"/>
                      </a:lnTo>
                      <a:lnTo>
                        <a:pt x="23812" y="18204"/>
                      </a:lnTo>
                      <a:lnTo>
                        <a:pt x="23812" y="18100"/>
                      </a:lnTo>
                      <a:lnTo>
                        <a:pt x="23665" y="17995"/>
                      </a:lnTo>
                      <a:lnTo>
                        <a:pt x="23498" y="17995"/>
                      </a:lnTo>
                      <a:lnTo>
                        <a:pt x="23289" y="18058"/>
                      </a:lnTo>
                      <a:lnTo>
                        <a:pt x="23226" y="18079"/>
                      </a:lnTo>
                      <a:lnTo>
                        <a:pt x="23017" y="18162"/>
                      </a:lnTo>
                      <a:lnTo>
                        <a:pt x="22891" y="18288"/>
                      </a:lnTo>
                      <a:lnTo>
                        <a:pt x="22724" y="18518"/>
                      </a:lnTo>
                      <a:lnTo>
                        <a:pt x="22598" y="18602"/>
                      </a:lnTo>
                      <a:lnTo>
                        <a:pt x="22410" y="18623"/>
                      </a:lnTo>
                      <a:lnTo>
                        <a:pt x="22201" y="18644"/>
                      </a:lnTo>
                      <a:lnTo>
                        <a:pt x="22159" y="18644"/>
                      </a:lnTo>
                      <a:lnTo>
                        <a:pt x="22159" y="18581"/>
                      </a:lnTo>
                      <a:lnTo>
                        <a:pt x="22264" y="18413"/>
                      </a:lnTo>
                      <a:lnTo>
                        <a:pt x="22201" y="18267"/>
                      </a:lnTo>
                      <a:lnTo>
                        <a:pt x="22054" y="17597"/>
                      </a:lnTo>
                      <a:lnTo>
                        <a:pt x="21950" y="17325"/>
                      </a:lnTo>
                      <a:lnTo>
                        <a:pt x="21887" y="17179"/>
                      </a:lnTo>
                      <a:lnTo>
                        <a:pt x="22033" y="16928"/>
                      </a:lnTo>
                      <a:lnTo>
                        <a:pt x="21740" y="16886"/>
                      </a:lnTo>
                      <a:lnTo>
                        <a:pt x="21531" y="17032"/>
                      </a:lnTo>
                      <a:lnTo>
                        <a:pt x="21406" y="16970"/>
                      </a:lnTo>
                      <a:lnTo>
                        <a:pt x="21029" y="16970"/>
                      </a:lnTo>
                      <a:lnTo>
                        <a:pt x="27704" y="4792"/>
                      </a:lnTo>
                      <a:lnTo>
                        <a:pt x="27683" y="4729"/>
                      </a:lnTo>
                      <a:lnTo>
                        <a:pt x="27536" y="4708"/>
                      </a:lnTo>
                      <a:lnTo>
                        <a:pt x="27474" y="4729"/>
                      </a:lnTo>
                      <a:lnTo>
                        <a:pt x="27411" y="4667"/>
                      </a:lnTo>
                      <a:lnTo>
                        <a:pt x="27369" y="4416"/>
                      </a:lnTo>
                      <a:lnTo>
                        <a:pt x="27306" y="4290"/>
                      </a:lnTo>
                      <a:lnTo>
                        <a:pt x="27222" y="4248"/>
                      </a:lnTo>
                      <a:lnTo>
                        <a:pt x="27202" y="4102"/>
                      </a:lnTo>
                      <a:lnTo>
                        <a:pt x="27118" y="3955"/>
                      </a:lnTo>
                      <a:lnTo>
                        <a:pt x="27076" y="3892"/>
                      </a:lnTo>
                      <a:lnTo>
                        <a:pt x="26867" y="3892"/>
                      </a:lnTo>
                      <a:lnTo>
                        <a:pt x="26846" y="3934"/>
                      </a:lnTo>
                      <a:lnTo>
                        <a:pt x="26678" y="3892"/>
                      </a:lnTo>
                      <a:lnTo>
                        <a:pt x="26532" y="3934"/>
                      </a:lnTo>
                      <a:lnTo>
                        <a:pt x="26448" y="3872"/>
                      </a:lnTo>
                      <a:lnTo>
                        <a:pt x="26386" y="3892"/>
                      </a:lnTo>
                      <a:lnTo>
                        <a:pt x="26344" y="3872"/>
                      </a:lnTo>
                      <a:lnTo>
                        <a:pt x="26323" y="3892"/>
                      </a:lnTo>
                      <a:lnTo>
                        <a:pt x="26239" y="3892"/>
                      </a:lnTo>
                      <a:lnTo>
                        <a:pt x="26239" y="3872"/>
                      </a:lnTo>
                      <a:lnTo>
                        <a:pt x="26281" y="3872"/>
                      </a:lnTo>
                      <a:lnTo>
                        <a:pt x="26281" y="3830"/>
                      </a:lnTo>
                      <a:lnTo>
                        <a:pt x="26176" y="3746"/>
                      </a:lnTo>
                      <a:lnTo>
                        <a:pt x="26114" y="3767"/>
                      </a:lnTo>
                      <a:lnTo>
                        <a:pt x="26030" y="3746"/>
                      </a:lnTo>
                      <a:lnTo>
                        <a:pt x="26051" y="3725"/>
                      </a:lnTo>
                      <a:lnTo>
                        <a:pt x="26114" y="3683"/>
                      </a:lnTo>
                      <a:lnTo>
                        <a:pt x="26051" y="3641"/>
                      </a:lnTo>
                      <a:lnTo>
                        <a:pt x="25967" y="3641"/>
                      </a:lnTo>
                      <a:lnTo>
                        <a:pt x="25904" y="3620"/>
                      </a:lnTo>
                      <a:lnTo>
                        <a:pt x="25904" y="3558"/>
                      </a:lnTo>
                      <a:lnTo>
                        <a:pt x="25821" y="3474"/>
                      </a:lnTo>
                      <a:lnTo>
                        <a:pt x="25737" y="3411"/>
                      </a:lnTo>
                      <a:lnTo>
                        <a:pt x="25716" y="3411"/>
                      </a:lnTo>
                      <a:lnTo>
                        <a:pt x="25653" y="3369"/>
                      </a:lnTo>
                      <a:lnTo>
                        <a:pt x="25611" y="3369"/>
                      </a:lnTo>
                      <a:lnTo>
                        <a:pt x="25549" y="3432"/>
                      </a:lnTo>
                      <a:lnTo>
                        <a:pt x="25549" y="3369"/>
                      </a:lnTo>
                      <a:lnTo>
                        <a:pt x="25528" y="3328"/>
                      </a:lnTo>
                      <a:lnTo>
                        <a:pt x="25444" y="3265"/>
                      </a:lnTo>
                      <a:lnTo>
                        <a:pt x="25381" y="3369"/>
                      </a:lnTo>
                      <a:lnTo>
                        <a:pt x="25318" y="3328"/>
                      </a:lnTo>
                      <a:lnTo>
                        <a:pt x="25318" y="3244"/>
                      </a:lnTo>
                      <a:lnTo>
                        <a:pt x="25381" y="3223"/>
                      </a:lnTo>
                      <a:lnTo>
                        <a:pt x="25339" y="3160"/>
                      </a:lnTo>
                      <a:lnTo>
                        <a:pt x="25277" y="3139"/>
                      </a:lnTo>
                      <a:lnTo>
                        <a:pt x="25193" y="3160"/>
                      </a:lnTo>
                      <a:lnTo>
                        <a:pt x="25193" y="3160"/>
                      </a:lnTo>
                      <a:lnTo>
                        <a:pt x="25214" y="3118"/>
                      </a:lnTo>
                      <a:lnTo>
                        <a:pt x="25214" y="3056"/>
                      </a:lnTo>
                      <a:lnTo>
                        <a:pt x="25109" y="3014"/>
                      </a:lnTo>
                      <a:lnTo>
                        <a:pt x="25025" y="2909"/>
                      </a:lnTo>
                      <a:lnTo>
                        <a:pt x="25067" y="2888"/>
                      </a:lnTo>
                      <a:lnTo>
                        <a:pt x="25025" y="2825"/>
                      </a:lnTo>
                      <a:lnTo>
                        <a:pt x="24963" y="2804"/>
                      </a:lnTo>
                      <a:lnTo>
                        <a:pt x="24900" y="2846"/>
                      </a:lnTo>
                      <a:lnTo>
                        <a:pt x="24691" y="3056"/>
                      </a:lnTo>
                      <a:lnTo>
                        <a:pt x="24461" y="3202"/>
                      </a:lnTo>
                      <a:lnTo>
                        <a:pt x="24670" y="3035"/>
                      </a:lnTo>
                      <a:lnTo>
                        <a:pt x="24795" y="2846"/>
                      </a:lnTo>
                      <a:lnTo>
                        <a:pt x="24921" y="2721"/>
                      </a:lnTo>
                      <a:lnTo>
                        <a:pt x="24963" y="2595"/>
                      </a:lnTo>
                      <a:lnTo>
                        <a:pt x="24879" y="2532"/>
                      </a:lnTo>
                      <a:lnTo>
                        <a:pt x="24712" y="2428"/>
                      </a:lnTo>
                      <a:lnTo>
                        <a:pt x="24586" y="2428"/>
                      </a:lnTo>
                      <a:lnTo>
                        <a:pt x="24440" y="2491"/>
                      </a:lnTo>
                      <a:lnTo>
                        <a:pt x="24356" y="2491"/>
                      </a:lnTo>
                      <a:lnTo>
                        <a:pt x="24293" y="2512"/>
                      </a:lnTo>
                      <a:lnTo>
                        <a:pt x="24147" y="2532"/>
                      </a:lnTo>
                      <a:lnTo>
                        <a:pt x="23979" y="2721"/>
                      </a:lnTo>
                      <a:lnTo>
                        <a:pt x="23854" y="2825"/>
                      </a:lnTo>
                      <a:lnTo>
                        <a:pt x="23854" y="2825"/>
                      </a:lnTo>
                      <a:lnTo>
                        <a:pt x="23958" y="2700"/>
                      </a:lnTo>
                      <a:lnTo>
                        <a:pt x="23937" y="2532"/>
                      </a:lnTo>
                      <a:lnTo>
                        <a:pt x="23958" y="2407"/>
                      </a:lnTo>
                      <a:lnTo>
                        <a:pt x="23958" y="2302"/>
                      </a:lnTo>
                      <a:lnTo>
                        <a:pt x="23770" y="2198"/>
                      </a:lnTo>
                      <a:lnTo>
                        <a:pt x="23770" y="2156"/>
                      </a:lnTo>
                      <a:lnTo>
                        <a:pt x="23875" y="2093"/>
                      </a:lnTo>
                      <a:lnTo>
                        <a:pt x="23979" y="2093"/>
                      </a:lnTo>
                      <a:lnTo>
                        <a:pt x="23979" y="2051"/>
                      </a:lnTo>
                      <a:lnTo>
                        <a:pt x="23707" y="1884"/>
                      </a:lnTo>
                      <a:lnTo>
                        <a:pt x="23665" y="1800"/>
                      </a:lnTo>
                      <a:lnTo>
                        <a:pt x="23728" y="1737"/>
                      </a:lnTo>
                      <a:lnTo>
                        <a:pt x="23875" y="1654"/>
                      </a:lnTo>
                      <a:lnTo>
                        <a:pt x="23958" y="1570"/>
                      </a:lnTo>
                      <a:lnTo>
                        <a:pt x="23917" y="1486"/>
                      </a:lnTo>
                      <a:lnTo>
                        <a:pt x="23854" y="1361"/>
                      </a:lnTo>
                      <a:lnTo>
                        <a:pt x="23812" y="1361"/>
                      </a:lnTo>
                      <a:lnTo>
                        <a:pt x="23749" y="1382"/>
                      </a:lnTo>
                      <a:lnTo>
                        <a:pt x="23707" y="1319"/>
                      </a:lnTo>
                      <a:lnTo>
                        <a:pt x="23624" y="1256"/>
                      </a:lnTo>
                      <a:lnTo>
                        <a:pt x="23519" y="1256"/>
                      </a:lnTo>
                      <a:lnTo>
                        <a:pt x="23393" y="1214"/>
                      </a:lnTo>
                      <a:lnTo>
                        <a:pt x="23331" y="1172"/>
                      </a:lnTo>
                      <a:lnTo>
                        <a:pt x="23247" y="1214"/>
                      </a:lnTo>
                      <a:lnTo>
                        <a:pt x="23121" y="1214"/>
                      </a:lnTo>
                      <a:lnTo>
                        <a:pt x="23080" y="1319"/>
                      </a:lnTo>
                      <a:lnTo>
                        <a:pt x="23080" y="1361"/>
                      </a:lnTo>
                      <a:lnTo>
                        <a:pt x="22996" y="1256"/>
                      </a:lnTo>
                      <a:lnTo>
                        <a:pt x="23038" y="1151"/>
                      </a:lnTo>
                      <a:lnTo>
                        <a:pt x="23101" y="1131"/>
                      </a:lnTo>
                      <a:lnTo>
                        <a:pt x="23101" y="1026"/>
                      </a:lnTo>
                      <a:lnTo>
                        <a:pt x="23142" y="942"/>
                      </a:lnTo>
                      <a:lnTo>
                        <a:pt x="23205" y="921"/>
                      </a:lnTo>
                      <a:lnTo>
                        <a:pt x="23205" y="817"/>
                      </a:lnTo>
                      <a:lnTo>
                        <a:pt x="23226" y="712"/>
                      </a:lnTo>
                      <a:lnTo>
                        <a:pt x="23205" y="649"/>
                      </a:lnTo>
                      <a:lnTo>
                        <a:pt x="23184" y="649"/>
                      </a:lnTo>
                      <a:lnTo>
                        <a:pt x="23038" y="796"/>
                      </a:lnTo>
                      <a:lnTo>
                        <a:pt x="23017" y="900"/>
                      </a:lnTo>
                      <a:lnTo>
                        <a:pt x="22996" y="900"/>
                      </a:lnTo>
                      <a:lnTo>
                        <a:pt x="22912" y="838"/>
                      </a:lnTo>
                      <a:lnTo>
                        <a:pt x="22808" y="900"/>
                      </a:lnTo>
                      <a:lnTo>
                        <a:pt x="22787" y="942"/>
                      </a:lnTo>
                      <a:lnTo>
                        <a:pt x="22808" y="1047"/>
                      </a:lnTo>
                      <a:lnTo>
                        <a:pt x="22724" y="1131"/>
                      </a:lnTo>
                      <a:lnTo>
                        <a:pt x="22682" y="1131"/>
                      </a:lnTo>
                      <a:lnTo>
                        <a:pt x="22661" y="1068"/>
                      </a:lnTo>
                      <a:lnTo>
                        <a:pt x="22598" y="1214"/>
                      </a:lnTo>
                      <a:lnTo>
                        <a:pt x="22598" y="1319"/>
                      </a:lnTo>
                      <a:lnTo>
                        <a:pt x="22556" y="1172"/>
                      </a:lnTo>
                      <a:lnTo>
                        <a:pt x="22556" y="1047"/>
                      </a:lnTo>
                      <a:lnTo>
                        <a:pt x="22598" y="942"/>
                      </a:lnTo>
                      <a:lnTo>
                        <a:pt x="22556" y="921"/>
                      </a:lnTo>
                      <a:lnTo>
                        <a:pt x="22473" y="1005"/>
                      </a:lnTo>
                      <a:lnTo>
                        <a:pt x="22452" y="1068"/>
                      </a:lnTo>
                      <a:lnTo>
                        <a:pt x="22368" y="1110"/>
                      </a:lnTo>
                      <a:lnTo>
                        <a:pt x="22410" y="921"/>
                      </a:lnTo>
                      <a:lnTo>
                        <a:pt x="22368" y="817"/>
                      </a:lnTo>
                      <a:lnTo>
                        <a:pt x="22264" y="817"/>
                      </a:lnTo>
                      <a:lnTo>
                        <a:pt x="22284" y="733"/>
                      </a:lnTo>
                      <a:lnTo>
                        <a:pt x="22410" y="628"/>
                      </a:lnTo>
                      <a:lnTo>
                        <a:pt x="22515" y="607"/>
                      </a:lnTo>
                      <a:lnTo>
                        <a:pt x="22661" y="712"/>
                      </a:lnTo>
                      <a:lnTo>
                        <a:pt x="22808" y="628"/>
                      </a:lnTo>
                      <a:lnTo>
                        <a:pt x="22912" y="607"/>
                      </a:lnTo>
                      <a:lnTo>
                        <a:pt x="23017" y="503"/>
                      </a:lnTo>
                      <a:lnTo>
                        <a:pt x="23017" y="440"/>
                      </a:lnTo>
                      <a:lnTo>
                        <a:pt x="23038" y="398"/>
                      </a:lnTo>
                      <a:lnTo>
                        <a:pt x="23017" y="335"/>
                      </a:lnTo>
                      <a:lnTo>
                        <a:pt x="22891" y="294"/>
                      </a:lnTo>
                      <a:lnTo>
                        <a:pt x="22828" y="294"/>
                      </a:lnTo>
                      <a:lnTo>
                        <a:pt x="22828" y="189"/>
                      </a:lnTo>
                      <a:lnTo>
                        <a:pt x="22787" y="126"/>
                      </a:lnTo>
                      <a:lnTo>
                        <a:pt x="22766" y="105"/>
                      </a:lnTo>
                      <a:lnTo>
                        <a:pt x="22787" y="84"/>
                      </a:lnTo>
                      <a:lnTo>
                        <a:pt x="22828" y="63"/>
                      </a:lnTo>
                      <a:lnTo>
                        <a:pt x="22870" y="1"/>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954" name="Google Shape;3625;p79">
                  <a:extLst>
                    <a:ext uri="{FF2B5EF4-FFF2-40B4-BE49-F238E27FC236}">
                      <a16:creationId xmlns:a16="http://schemas.microsoft.com/office/drawing/2014/main" id="{1B58AF3F-7DD2-DEC7-FAD3-6C48FE79BB50}"/>
                    </a:ext>
                  </a:extLst>
                </p:cNvPr>
                <p:cNvSpPr/>
                <p:nvPr/>
              </p:nvSpPr>
              <p:spPr>
                <a:xfrm>
                  <a:off x="1979950" y="2384350"/>
                  <a:ext cx="816050" cy="481275"/>
                </a:xfrm>
                <a:custGeom>
                  <a:avLst/>
                  <a:gdLst/>
                  <a:ahLst/>
                  <a:cxnLst/>
                  <a:rect l="l" t="t" r="r" b="b"/>
                  <a:pathLst>
                    <a:path w="32642" h="19251" extrusionOk="0">
                      <a:moveTo>
                        <a:pt x="2846" y="1"/>
                      </a:moveTo>
                      <a:lnTo>
                        <a:pt x="2909" y="210"/>
                      </a:lnTo>
                      <a:lnTo>
                        <a:pt x="3035" y="273"/>
                      </a:lnTo>
                      <a:lnTo>
                        <a:pt x="2993" y="356"/>
                      </a:lnTo>
                      <a:lnTo>
                        <a:pt x="2909" y="440"/>
                      </a:lnTo>
                      <a:lnTo>
                        <a:pt x="2930" y="545"/>
                      </a:lnTo>
                      <a:lnTo>
                        <a:pt x="2993" y="586"/>
                      </a:lnTo>
                      <a:lnTo>
                        <a:pt x="2972" y="649"/>
                      </a:lnTo>
                      <a:lnTo>
                        <a:pt x="2909" y="733"/>
                      </a:lnTo>
                      <a:lnTo>
                        <a:pt x="2951" y="775"/>
                      </a:lnTo>
                      <a:lnTo>
                        <a:pt x="2951" y="858"/>
                      </a:lnTo>
                      <a:lnTo>
                        <a:pt x="2993" y="900"/>
                      </a:lnTo>
                      <a:lnTo>
                        <a:pt x="2909" y="1047"/>
                      </a:lnTo>
                      <a:lnTo>
                        <a:pt x="2825" y="1089"/>
                      </a:lnTo>
                      <a:lnTo>
                        <a:pt x="2763" y="1256"/>
                      </a:lnTo>
                      <a:lnTo>
                        <a:pt x="2721" y="1298"/>
                      </a:lnTo>
                      <a:lnTo>
                        <a:pt x="2721" y="1423"/>
                      </a:lnTo>
                      <a:lnTo>
                        <a:pt x="2637" y="1486"/>
                      </a:lnTo>
                      <a:lnTo>
                        <a:pt x="2616" y="1591"/>
                      </a:lnTo>
                      <a:lnTo>
                        <a:pt x="2470" y="1674"/>
                      </a:lnTo>
                      <a:lnTo>
                        <a:pt x="2386" y="1633"/>
                      </a:lnTo>
                      <a:lnTo>
                        <a:pt x="2344" y="1570"/>
                      </a:lnTo>
                      <a:lnTo>
                        <a:pt x="2428" y="1465"/>
                      </a:lnTo>
                      <a:lnTo>
                        <a:pt x="2449" y="1507"/>
                      </a:lnTo>
                      <a:lnTo>
                        <a:pt x="2532" y="1465"/>
                      </a:lnTo>
                      <a:lnTo>
                        <a:pt x="2553" y="1528"/>
                      </a:lnTo>
                      <a:lnTo>
                        <a:pt x="2595" y="1486"/>
                      </a:lnTo>
                      <a:lnTo>
                        <a:pt x="2595" y="1361"/>
                      </a:lnTo>
                      <a:lnTo>
                        <a:pt x="2658" y="1214"/>
                      </a:lnTo>
                      <a:lnTo>
                        <a:pt x="2742" y="1151"/>
                      </a:lnTo>
                      <a:lnTo>
                        <a:pt x="2742" y="1047"/>
                      </a:lnTo>
                      <a:lnTo>
                        <a:pt x="2700" y="1068"/>
                      </a:lnTo>
                      <a:lnTo>
                        <a:pt x="2553" y="1172"/>
                      </a:lnTo>
                      <a:lnTo>
                        <a:pt x="2512" y="1214"/>
                      </a:lnTo>
                      <a:lnTo>
                        <a:pt x="2428" y="1214"/>
                      </a:lnTo>
                      <a:lnTo>
                        <a:pt x="2428" y="1172"/>
                      </a:lnTo>
                      <a:lnTo>
                        <a:pt x="2532" y="1068"/>
                      </a:lnTo>
                      <a:lnTo>
                        <a:pt x="2658" y="1005"/>
                      </a:lnTo>
                      <a:lnTo>
                        <a:pt x="2700" y="963"/>
                      </a:lnTo>
                      <a:lnTo>
                        <a:pt x="2658" y="879"/>
                      </a:lnTo>
                      <a:lnTo>
                        <a:pt x="2616" y="879"/>
                      </a:lnTo>
                      <a:lnTo>
                        <a:pt x="2532" y="900"/>
                      </a:lnTo>
                      <a:lnTo>
                        <a:pt x="2470" y="796"/>
                      </a:lnTo>
                      <a:lnTo>
                        <a:pt x="2407" y="754"/>
                      </a:lnTo>
                      <a:lnTo>
                        <a:pt x="2135" y="754"/>
                      </a:lnTo>
                      <a:lnTo>
                        <a:pt x="2009" y="649"/>
                      </a:lnTo>
                      <a:lnTo>
                        <a:pt x="1716" y="419"/>
                      </a:lnTo>
                      <a:lnTo>
                        <a:pt x="1696" y="440"/>
                      </a:lnTo>
                      <a:lnTo>
                        <a:pt x="1675" y="545"/>
                      </a:lnTo>
                      <a:lnTo>
                        <a:pt x="1591" y="754"/>
                      </a:lnTo>
                      <a:lnTo>
                        <a:pt x="1591" y="858"/>
                      </a:lnTo>
                      <a:lnTo>
                        <a:pt x="1654" y="1068"/>
                      </a:lnTo>
                      <a:lnTo>
                        <a:pt x="1591" y="1382"/>
                      </a:lnTo>
                      <a:lnTo>
                        <a:pt x="1612" y="1507"/>
                      </a:lnTo>
                      <a:lnTo>
                        <a:pt x="1591" y="1674"/>
                      </a:lnTo>
                      <a:lnTo>
                        <a:pt x="1612" y="1737"/>
                      </a:lnTo>
                      <a:lnTo>
                        <a:pt x="1675" y="1737"/>
                      </a:lnTo>
                      <a:lnTo>
                        <a:pt x="1696" y="1800"/>
                      </a:lnTo>
                      <a:lnTo>
                        <a:pt x="1654" y="1884"/>
                      </a:lnTo>
                      <a:lnTo>
                        <a:pt x="1591" y="1884"/>
                      </a:lnTo>
                      <a:lnTo>
                        <a:pt x="1570" y="1946"/>
                      </a:lnTo>
                      <a:lnTo>
                        <a:pt x="1591" y="2009"/>
                      </a:lnTo>
                      <a:lnTo>
                        <a:pt x="1696" y="2030"/>
                      </a:lnTo>
                      <a:lnTo>
                        <a:pt x="1654" y="2135"/>
                      </a:lnTo>
                      <a:lnTo>
                        <a:pt x="1654" y="2239"/>
                      </a:lnTo>
                      <a:lnTo>
                        <a:pt x="1591" y="2323"/>
                      </a:lnTo>
                      <a:lnTo>
                        <a:pt x="1549" y="2302"/>
                      </a:lnTo>
                      <a:lnTo>
                        <a:pt x="1507" y="2344"/>
                      </a:lnTo>
                      <a:lnTo>
                        <a:pt x="1507" y="2428"/>
                      </a:lnTo>
                      <a:lnTo>
                        <a:pt x="1675" y="2449"/>
                      </a:lnTo>
                      <a:lnTo>
                        <a:pt x="1821" y="2470"/>
                      </a:lnTo>
                      <a:lnTo>
                        <a:pt x="1926" y="2553"/>
                      </a:lnTo>
                      <a:lnTo>
                        <a:pt x="2072" y="2553"/>
                      </a:lnTo>
                      <a:lnTo>
                        <a:pt x="2114" y="2637"/>
                      </a:lnTo>
                      <a:lnTo>
                        <a:pt x="2135" y="2783"/>
                      </a:lnTo>
                      <a:lnTo>
                        <a:pt x="2093" y="2658"/>
                      </a:lnTo>
                      <a:lnTo>
                        <a:pt x="1988" y="2574"/>
                      </a:lnTo>
                      <a:lnTo>
                        <a:pt x="1905" y="2616"/>
                      </a:lnTo>
                      <a:lnTo>
                        <a:pt x="1821" y="2553"/>
                      </a:lnTo>
                      <a:lnTo>
                        <a:pt x="1612" y="2532"/>
                      </a:lnTo>
                      <a:lnTo>
                        <a:pt x="1570" y="2470"/>
                      </a:lnTo>
                      <a:lnTo>
                        <a:pt x="1507" y="2511"/>
                      </a:lnTo>
                      <a:lnTo>
                        <a:pt x="1507" y="2616"/>
                      </a:lnTo>
                      <a:lnTo>
                        <a:pt x="1403" y="2763"/>
                      </a:lnTo>
                      <a:lnTo>
                        <a:pt x="1403" y="2846"/>
                      </a:lnTo>
                      <a:lnTo>
                        <a:pt x="1403" y="2930"/>
                      </a:lnTo>
                      <a:lnTo>
                        <a:pt x="1340" y="3076"/>
                      </a:lnTo>
                      <a:lnTo>
                        <a:pt x="1277" y="3202"/>
                      </a:lnTo>
                      <a:lnTo>
                        <a:pt x="1131" y="3558"/>
                      </a:lnTo>
                      <a:lnTo>
                        <a:pt x="1089" y="3809"/>
                      </a:lnTo>
                      <a:lnTo>
                        <a:pt x="942" y="4102"/>
                      </a:lnTo>
                      <a:lnTo>
                        <a:pt x="921" y="4415"/>
                      </a:lnTo>
                      <a:lnTo>
                        <a:pt x="838" y="4541"/>
                      </a:lnTo>
                      <a:lnTo>
                        <a:pt x="733" y="4667"/>
                      </a:lnTo>
                      <a:lnTo>
                        <a:pt x="649" y="4855"/>
                      </a:lnTo>
                      <a:lnTo>
                        <a:pt x="608" y="4939"/>
                      </a:lnTo>
                      <a:lnTo>
                        <a:pt x="566" y="5043"/>
                      </a:lnTo>
                      <a:lnTo>
                        <a:pt x="419" y="5231"/>
                      </a:lnTo>
                      <a:lnTo>
                        <a:pt x="356" y="5336"/>
                      </a:lnTo>
                      <a:lnTo>
                        <a:pt x="398" y="5566"/>
                      </a:lnTo>
                      <a:lnTo>
                        <a:pt x="336" y="5776"/>
                      </a:lnTo>
                      <a:lnTo>
                        <a:pt x="336" y="5922"/>
                      </a:lnTo>
                      <a:lnTo>
                        <a:pt x="419" y="6027"/>
                      </a:lnTo>
                      <a:lnTo>
                        <a:pt x="356" y="6110"/>
                      </a:lnTo>
                      <a:lnTo>
                        <a:pt x="336" y="6194"/>
                      </a:lnTo>
                      <a:lnTo>
                        <a:pt x="398" y="6340"/>
                      </a:lnTo>
                      <a:lnTo>
                        <a:pt x="356" y="6592"/>
                      </a:lnTo>
                      <a:lnTo>
                        <a:pt x="315" y="6717"/>
                      </a:lnTo>
                      <a:lnTo>
                        <a:pt x="231" y="6759"/>
                      </a:lnTo>
                      <a:lnTo>
                        <a:pt x="252" y="6843"/>
                      </a:lnTo>
                      <a:lnTo>
                        <a:pt x="294" y="6864"/>
                      </a:lnTo>
                      <a:lnTo>
                        <a:pt x="231" y="7031"/>
                      </a:lnTo>
                      <a:lnTo>
                        <a:pt x="84" y="7136"/>
                      </a:lnTo>
                      <a:lnTo>
                        <a:pt x="1" y="7261"/>
                      </a:lnTo>
                      <a:lnTo>
                        <a:pt x="1" y="7387"/>
                      </a:lnTo>
                      <a:lnTo>
                        <a:pt x="105" y="7554"/>
                      </a:lnTo>
                      <a:lnTo>
                        <a:pt x="210" y="7763"/>
                      </a:lnTo>
                      <a:lnTo>
                        <a:pt x="210" y="7993"/>
                      </a:lnTo>
                      <a:lnTo>
                        <a:pt x="189" y="8119"/>
                      </a:lnTo>
                      <a:lnTo>
                        <a:pt x="126" y="8203"/>
                      </a:lnTo>
                      <a:lnTo>
                        <a:pt x="126" y="8286"/>
                      </a:lnTo>
                      <a:lnTo>
                        <a:pt x="147" y="8370"/>
                      </a:lnTo>
                      <a:lnTo>
                        <a:pt x="189" y="8496"/>
                      </a:lnTo>
                      <a:lnTo>
                        <a:pt x="126" y="8579"/>
                      </a:lnTo>
                      <a:lnTo>
                        <a:pt x="105" y="8642"/>
                      </a:lnTo>
                      <a:lnTo>
                        <a:pt x="126" y="8726"/>
                      </a:lnTo>
                      <a:lnTo>
                        <a:pt x="356" y="9102"/>
                      </a:lnTo>
                      <a:lnTo>
                        <a:pt x="398" y="9207"/>
                      </a:lnTo>
                      <a:lnTo>
                        <a:pt x="356" y="9270"/>
                      </a:lnTo>
                      <a:lnTo>
                        <a:pt x="398" y="9353"/>
                      </a:lnTo>
                      <a:lnTo>
                        <a:pt x="524" y="9479"/>
                      </a:lnTo>
                      <a:lnTo>
                        <a:pt x="545" y="9542"/>
                      </a:lnTo>
                      <a:lnTo>
                        <a:pt x="628" y="9542"/>
                      </a:lnTo>
                      <a:lnTo>
                        <a:pt x="628" y="9437"/>
                      </a:lnTo>
                      <a:lnTo>
                        <a:pt x="628" y="9312"/>
                      </a:lnTo>
                      <a:lnTo>
                        <a:pt x="712" y="9333"/>
                      </a:lnTo>
                      <a:lnTo>
                        <a:pt x="733" y="9312"/>
                      </a:lnTo>
                      <a:lnTo>
                        <a:pt x="733" y="9353"/>
                      </a:lnTo>
                      <a:lnTo>
                        <a:pt x="838" y="9353"/>
                      </a:lnTo>
                      <a:lnTo>
                        <a:pt x="859" y="9416"/>
                      </a:lnTo>
                      <a:lnTo>
                        <a:pt x="984" y="9437"/>
                      </a:lnTo>
                      <a:lnTo>
                        <a:pt x="880" y="9437"/>
                      </a:lnTo>
                      <a:lnTo>
                        <a:pt x="817" y="9479"/>
                      </a:lnTo>
                      <a:lnTo>
                        <a:pt x="754" y="9437"/>
                      </a:lnTo>
                      <a:lnTo>
                        <a:pt x="712" y="9437"/>
                      </a:lnTo>
                      <a:lnTo>
                        <a:pt x="712" y="9521"/>
                      </a:lnTo>
                      <a:lnTo>
                        <a:pt x="754" y="9542"/>
                      </a:lnTo>
                      <a:lnTo>
                        <a:pt x="754" y="9688"/>
                      </a:lnTo>
                      <a:lnTo>
                        <a:pt x="817" y="9793"/>
                      </a:lnTo>
                      <a:lnTo>
                        <a:pt x="838" y="9835"/>
                      </a:lnTo>
                      <a:lnTo>
                        <a:pt x="733" y="9793"/>
                      </a:lnTo>
                      <a:lnTo>
                        <a:pt x="670" y="9688"/>
                      </a:lnTo>
                      <a:lnTo>
                        <a:pt x="649" y="9646"/>
                      </a:lnTo>
                      <a:lnTo>
                        <a:pt x="608" y="9688"/>
                      </a:lnTo>
                      <a:lnTo>
                        <a:pt x="608" y="9772"/>
                      </a:lnTo>
                      <a:lnTo>
                        <a:pt x="545" y="9835"/>
                      </a:lnTo>
                      <a:lnTo>
                        <a:pt x="566" y="9877"/>
                      </a:lnTo>
                      <a:lnTo>
                        <a:pt x="545" y="9981"/>
                      </a:lnTo>
                      <a:lnTo>
                        <a:pt x="545" y="10086"/>
                      </a:lnTo>
                      <a:lnTo>
                        <a:pt x="608" y="10107"/>
                      </a:lnTo>
                      <a:lnTo>
                        <a:pt x="628" y="10211"/>
                      </a:lnTo>
                      <a:lnTo>
                        <a:pt x="733" y="10274"/>
                      </a:lnTo>
                      <a:lnTo>
                        <a:pt x="775" y="10358"/>
                      </a:lnTo>
                      <a:lnTo>
                        <a:pt x="775" y="10421"/>
                      </a:lnTo>
                      <a:lnTo>
                        <a:pt x="712" y="10504"/>
                      </a:lnTo>
                      <a:lnTo>
                        <a:pt x="649" y="10504"/>
                      </a:lnTo>
                      <a:lnTo>
                        <a:pt x="649" y="10567"/>
                      </a:lnTo>
                      <a:lnTo>
                        <a:pt x="670" y="10672"/>
                      </a:lnTo>
                      <a:lnTo>
                        <a:pt x="670" y="10797"/>
                      </a:lnTo>
                      <a:lnTo>
                        <a:pt x="712" y="10839"/>
                      </a:lnTo>
                      <a:lnTo>
                        <a:pt x="775" y="10923"/>
                      </a:lnTo>
                      <a:lnTo>
                        <a:pt x="817" y="11111"/>
                      </a:lnTo>
                      <a:lnTo>
                        <a:pt x="942" y="11362"/>
                      </a:lnTo>
                      <a:lnTo>
                        <a:pt x="1026" y="11509"/>
                      </a:lnTo>
                      <a:lnTo>
                        <a:pt x="1068" y="11530"/>
                      </a:lnTo>
                      <a:lnTo>
                        <a:pt x="1047" y="11571"/>
                      </a:lnTo>
                      <a:lnTo>
                        <a:pt x="1047" y="11613"/>
                      </a:lnTo>
                      <a:lnTo>
                        <a:pt x="1152" y="11718"/>
                      </a:lnTo>
                      <a:lnTo>
                        <a:pt x="1172" y="11843"/>
                      </a:lnTo>
                      <a:lnTo>
                        <a:pt x="1152" y="11990"/>
                      </a:lnTo>
                      <a:lnTo>
                        <a:pt x="1131" y="12094"/>
                      </a:lnTo>
                      <a:lnTo>
                        <a:pt x="1089" y="12136"/>
                      </a:lnTo>
                      <a:lnTo>
                        <a:pt x="1131" y="12199"/>
                      </a:lnTo>
                      <a:lnTo>
                        <a:pt x="1172" y="12262"/>
                      </a:lnTo>
                      <a:lnTo>
                        <a:pt x="1382" y="12262"/>
                      </a:lnTo>
                      <a:lnTo>
                        <a:pt x="1486" y="12283"/>
                      </a:lnTo>
                      <a:lnTo>
                        <a:pt x="1591" y="12346"/>
                      </a:lnTo>
                      <a:lnTo>
                        <a:pt x="1675" y="12366"/>
                      </a:lnTo>
                      <a:lnTo>
                        <a:pt x="1821" y="12366"/>
                      </a:lnTo>
                      <a:lnTo>
                        <a:pt x="1884" y="12450"/>
                      </a:lnTo>
                      <a:lnTo>
                        <a:pt x="1884" y="12555"/>
                      </a:lnTo>
                      <a:lnTo>
                        <a:pt x="2030" y="12618"/>
                      </a:lnTo>
                      <a:lnTo>
                        <a:pt x="2135" y="12618"/>
                      </a:lnTo>
                      <a:lnTo>
                        <a:pt x="2281" y="12680"/>
                      </a:lnTo>
                      <a:lnTo>
                        <a:pt x="2302" y="12722"/>
                      </a:lnTo>
                      <a:lnTo>
                        <a:pt x="2302" y="12827"/>
                      </a:lnTo>
                      <a:lnTo>
                        <a:pt x="2344" y="12869"/>
                      </a:lnTo>
                      <a:lnTo>
                        <a:pt x="2407" y="12827"/>
                      </a:lnTo>
                      <a:lnTo>
                        <a:pt x="2470" y="12827"/>
                      </a:lnTo>
                      <a:lnTo>
                        <a:pt x="2616" y="12973"/>
                      </a:lnTo>
                      <a:lnTo>
                        <a:pt x="2805" y="13245"/>
                      </a:lnTo>
                      <a:lnTo>
                        <a:pt x="2825" y="13434"/>
                      </a:lnTo>
                      <a:lnTo>
                        <a:pt x="2805" y="13559"/>
                      </a:lnTo>
                      <a:lnTo>
                        <a:pt x="2805" y="13664"/>
                      </a:lnTo>
                      <a:lnTo>
                        <a:pt x="4185" y="13643"/>
                      </a:lnTo>
                      <a:lnTo>
                        <a:pt x="4206" y="13706"/>
                      </a:lnTo>
                      <a:lnTo>
                        <a:pt x="4206" y="13747"/>
                      </a:lnTo>
                      <a:lnTo>
                        <a:pt x="6131" y="14647"/>
                      </a:lnTo>
                      <a:lnTo>
                        <a:pt x="7784" y="14689"/>
                      </a:lnTo>
                      <a:lnTo>
                        <a:pt x="7826" y="14480"/>
                      </a:lnTo>
                      <a:lnTo>
                        <a:pt x="8747" y="14501"/>
                      </a:lnTo>
                      <a:lnTo>
                        <a:pt x="8872" y="14584"/>
                      </a:lnTo>
                      <a:lnTo>
                        <a:pt x="8935" y="14710"/>
                      </a:lnTo>
                      <a:lnTo>
                        <a:pt x="8998" y="14773"/>
                      </a:lnTo>
                      <a:lnTo>
                        <a:pt x="9019" y="14815"/>
                      </a:lnTo>
                      <a:lnTo>
                        <a:pt x="9082" y="14815"/>
                      </a:lnTo>
                      <a:lnTo>
                        <a:pt x="9123" y="14898"/>
                      </a:lnTo>
                      <a:lnTo>
                        <a:pt x="9103" y="14961"/>
                      </a:lnTo>
                      <a:lnTo>
                        <a:pt x="9207" y="14982"/>
                      </a:lnTo>
                      <a:lnTo>
                        <a:pt x="9270" y="15066"/>
                      </a:lnTo>
                      <a:lnTo>
                        <a:pt x="9270" y="15107"/>
                      </a:lnTo>
                      <a:lnTo>
                        <a:pt x="9228" y="15170"/>
                      </a:lnTo>
                      <a:lnTo>
                        <a:pt x="9312" y="15191"/>
                      </a:lnTo>
                      <a:lnTo>
                        <a:pt x="9395" y="15233"/>
                      </a:lnTo>
                      <a:lnTo>
                        <a:pt x="9437" y="15317"/>
                      </a:lnTo>
                      <a:lnTo>
                        <a:pt x="9458" y="15442"/>
                      </a:lnTo>
                      <a:lnTo>
                        <a:pt x="9500" y="15484"/>
                      </a:lnTo>
                      <a:lnTo>
                        <a:pt x="9521" y="15505"/>
                      </a:lnTo>
                      <a:lnTo>
                        <a:pt x="9542" y="15526"/>
                      </a:lnTo>
                      <a:lnTo>
                        <a:pt x="9626" y="15610"/>
                      </a:lnTo>
                      <a:lnTo>
                        <a:pt x="9626" y="15693"/>
                      </a:lnTo>
                      <a:lnTo>
                        <a:pt x="9605" y="15714"/>
                      </a:lnTo>
                      <a:lnTo>
                        <a:pt x="9521" y="15735"/>
                      </a:lnTo>
                      <a:lnTo>
                        <a:pt x="9521" y="15756"/>
                      </a:lnTo>
                      <a:lnTo>
                        <a:pt x="9626" y="15903"/>
                      </a:lnTo>
                      <a:lnTo>
                        <a:pt x="9709" y="15965"/>
                      </a:lnTo>
                      <a:lnTo>
                        <a:pt x="9730" y="16070"/>
                      </a:lnTo>
                      <a:lnTo>
                        <a:pt x="9730" y="16112"/>
                      </a:lnTo>
                      <a:lnTo>
                        <a:pt x="9751" y="16112"/>
                      </a:lnTo>
                      <a:lnTo>
                        <a:pt x="9793" y="16133"/>
                      </a:lnTo>
                      <a:lnTo>
                        <a:pt x="9835" y="16133"/>
                      </a:lnTo>
                      <a:lnTo>
                        <a:pt x="9877" y="16154"/>
                      </a:lnTo>
                      <a:lnTo>
                        <a:pt x="9919" y="16216"/>
                      </a:lnTo>
                      <a:lnTo>
                        <a:pt x="9919" y="16237"/>
                      </a:lnTo>
                      <a:lnTo>
                        <a:pt x="9960" y="16279"/>
                      </a:lnTo>
                      <a:lnTo>
                        <a:pt x="10023" y="16279"/>
                      </a:lnTo>
                      <a:lnTo>
                        <a:pt x="10149" y="16342"/>
                      </a:lnTo>
                      <a:lnTo>
                        <a:pt x="10170" y="16384"/>
                      </a:lnTo>
                      <a:lnTo>
                        <a:pt x="10253" y="16426"/>
                      </a:lnTo>
                      <a:lnTo>
                        <a:pt x="10379" y="16467"/>
                      </a:lnTo>
                      <a:lnTo>
                        <a:pt x="10400" y="16530"/>
                      </a:lnTo>
                      <a:lnTo>
                        <a:pt x="10463" y="16530"/>
                      </a:lnTo>
                      <a:lnTo>
                        <a:pt x="10504" y="16488"/>
                      </a:lnTo>
                      <a:lnTo>
                        <a:pt x="10504" y="16467"/>
                      </a:lnTo>
                      <a:lnTo>
                        <a:pt x="10609" y="16384"/>
                      </a:lnTo>
                      <a:lnTo>
                        <a:pt x="10672" y="16384"/>
                      </a:lnTo>
                      <a:lnTo>
                        <a:pt x="10672" y="16342"/>
                      </a:lnTo>
                      <a:lnTo>
                        <a:pt x="10672" y="16321"/>
                      </a:lnTo>
                      <a:lnTo>
                        <a:pt x="10714" y="16237"/>
                      </a:lnTo>
                      <a:lnTo>
                        <a:pt x="10797" y="16070"/>
                      </a:lnTo>
                      <a:lnTo>
                        <a:pt x="10839" y="16028"/>
                      </a:lnTo>
                      <a:lnTo>
                        <a:pt x="10923" y="16007"/>
                      </a:lnTo>
                      <a:lnTo>
                        <a:pt x="10965" y="16007"/>
                      </a:lnTo>
                      <a:lnTo>
                        <a:pt x="10986" y="16028"/>
                      </a:lnTo>
                      <a:lnTo>
                        <a:pt x="11027" y="16028"/>
                      </a:lnTo>
                      <a:lnTo>
                        <a:pt x="11069" y="15944"/>
                      </a:lnTo>
                      <a:lnTo>
                        <a:pt x="11174" y="15944"/>
                      </a:lnTo>
                      <a:lnTo>
                        <a:pt x="11279" y="15965"/>
                      </a:lnTo>
                      <a:lnTo>
                        <a:pt x="11383" y="15944"/>
                      </a:lnTo>
                      <a:lnTo>
                        <a:pt x="11404" y="15965"/>
                      </a:lnTo>
                      <a:lnTo>
                        <a:pt x="11425" y="16007"/>
                      </a:lnTo>
                      <a:lnTo>
                        <a:pt x="11509" y="16007"/>
                      </a:lnTo>
                      <a:lnTo>
                        <a:pt x="11592" y="16028"/>
                      </a:lnTo>
                      <a:lnTo>
                        <a:pt x="11634" y="16133"/>
                      </a:lnTo>
                      <a:lnTo>
                        <a:pt x="11739" y="16216"/>
                      </a:lnTo>
                      <a:lnTo>
                        <a:pt x="11844" y="16363"/>
                      </a:lnTo>
                      <a:lnTo>
                        <a:pt x="11864" y="16467"/>
                      </a:lnTo>
                      <a:lnTo>
                        <a:pt x="11927" y="16530"/>
                      </a:lnTo>
                      <a:lnTo>
                        <a:pt x="11927" y="16593"/>
                      </a:lnTo>
                      <a:lnTo>
                        <a:pt x="11927" y="16760"/>
                      </a:lnTo>
                      <a:lnTo>
                        <a:pt x="12011" y="16781"/>
                      </a:lnTo>
                      <a:lnTo>
                        <a:pt x="12032" y="16865"/>
                      </a:lnTo>
                      <a:lnTo>
                        <a:pt x="12116" y="17074"/>
                      </a:lnTo>
                      <a:lnTo>
                        <a:pt x="12157" y="17095"/>
                      </a:lnTo>
                      <a:lnTo>
                        <a:pt x="12178" y="17179"/>
                      </a:lnTo>
                      <a:lnTo>
                        <a:pt x="12262" y="17221"/>
                      </a:lnTo>
                      <a:lnTo>
                        <a:pt x="12283" y="17325"/>
                      </a:lnTo>
                      <a:lnTo>
                        <a:pt x="12346" y="17430"/>
                      </a:lnTo>
                      <a:lnTo>
                        <a:pt x="12450" y="17514"/>
                      </a:lnTo>
                      <a:lnTo>
                        <a:pt x="12429" y="17618"/>
                      </a:lnTo>
                      <a:lnTo>
                        <a:pt x="12429" y="17723"/>
                      </a:lnTo>
                      <a:lnTo>
                        <a:pt x="12429" y="17786"/>
                      </a:lnTo>
                      <a:lnTo>
                        <a:pt x="12429" y="17807"/>
                      </a:lnTo>
                      <a:lnTo>
                        <a:pt x="12555" y="18141"/>
                      </a:lnTo>
                      <a:lnTo>
                        <a:pt x="12534" y="18309"/>
                      </a:lnTo>
                      <a:lnTo>
                        <a:pt x="12576" y="18351"/>
                      </a:lnTo>
                      <a:lnTo>
                        <a:pt x="12597" y="18351"/>
                      </a:lnTo>
                      <a:lnTo>
                        <a:pt x="12660" y="18372"/>
                      </a:lnTo>
                      <a:lnTo>
                        <a:pt x="12743" y="18372"/>
                      </a:lnTo>
                      <a:lnTo>
                        <a:pt x="12806" y="18413"/>
                      </a:lnTo>
                      <a:lnTo>
                        <a:pt x="12911" y="18518"/>
                      </a:lnTo>
                      <a:lnTo>
                        <a:pt x="13099" y="18560"/>
                      </a:lnTo>
                      <a:lnTo>
                        <a:pt x="13204" y="18644"/>
                      </a:lnTo>
                      <a:lnTo>
                        <a:pt x="13308" y="18644"/>
                      </a:lnTo>
                      <a:lnTo>
                        <a:pt x="13329" y="18727"/>
                      </a:lnTo>
                      <a:lnTo>
                        <a:pt x="13392" y="18748"/>
                      </a:lnTo>
                      <a:lnTo>
                        <a:pt x="13476" y="18581"/>
                      </a:lnTo>
                      <a:lnTo>
                        <a:pt x="13496" y="18455"/>
                      </a:lnTo>
                      <a:lnTo>
                        <a:pt x="13476" y="18372"/>
                      </a:lnTo>
                      <a:lnTo>
                        <a:pt x="13476" y="18120"/>
                      </a:lnTo>
                      <a:lnTo>
                        <a:pt x="13413" y="18037"/>
                      </a:lnTo>
                      <a:lnTo>
                        <a:pt x="13496" y="17911"/>
                      </a:lnTo>
                      <a:lnTo>
                        <a:pt x="13538" y="17723"/>
                      </a:lnTo>
                      <a:lnTo>
                        <a:pt x="13622" y="17618"/>
                      </a:lnTo>
                      <a:lnTo>
                        <a:pt x="13580" y="17409"/>
                      </a:lnTo>
                      <a:lnTo>
                        <a:pt x="13685" y="17367"/>
                      </a:lnTo>
                      <a:lnTo>
                        <a:pt x="13789" y="17284"/>
                      </a:lnTo>
                      <a:lnTo>
                        <a:pt x="13727" y="17200"/>
                      </a:lnTo>
                      <a:lnTo>
                        <a:pt x="13831" y="17074"/>
                      </a:lnTo>
                      <a:lnTo>
                        <a:pt x="13894" y="17095"/>
                      </a:lnTo>
                      <a:lnTo>
                        <a:pt x="13999" y="17053"/>
                      </a:lnTo>
                      <a:lnTo>
                        <a:pt x="13957" y="16907"/>
                      </a:lnTo>
                      <a:lnTo>
                        <a:pt x="13957" y="16907"/>
                      </a:lnTo>
                      <a:lnTo>
                        <a:pt x="14040" y="16970"/>
                      </a:lnTo>
                      <a:lnTo>
                        <a:pt x="14145" y="16907"/>
                      </a:lnTo>
                      <a:lnTo>
                        <a:pt x="14103" y="16865"/>
                      </a:lnTo>
                      <a:lnTo>
                        <a:pt x="14208" y="16781"/>
                      </a:lnTo>
                      <a:lnTo>
                        <a:pt x="14250" y="16802"/>
                      </a:lnTo>
                      <a:lnTo>
                        <a:pt x="14312" y="16781"/>
                      </a:lnTo>
                      <a:lnTo>
                        <a:pt x="14375" y="16865"/>
                      </a:lnTo>
                      <a:lnTo>
                        <a:pt x="14271" y="16949"/>
                      </a:lnTo>
                      <a:lnTo>
                        <a:pt x="14354" y="16949"/>
                      </a:lnTo>
                      <a:lnTo>
                        <a:pt x="14459" y="16844"/>
                      </a:lnTo>
                      <a:lnTo>
                        <a:pt x="14543" y="16844"/>
                      </a:lnTo>
                      <a:lnTo>
                        <a:pt x="14794" y="16739"/>
                      </a:lnTo>
                      <a:lnTo>
                        <a:pt x="14982" y="16551"/>
                      </a:lnTo>
                      <a:lnTo>
                        <a:pt x="15066" y="16551"/>
                      </a:lnTo>
                      <a:lnTo>
                        <a:pt x="15108" y="16488"/>
                      </a:lnTo>
                      <a:lnTo>
                        <a:pt x="15087" y="16384"/>
                      </a:lnTo>
                      <a:lnTo>
                        <a:pt x="15108" y="16258"/>
                      </a:lnTo>
                      <a:lnTo>
                        <a:pt x="15045" y="16112"/>
                      </a:lnTo>
                      <a:lnTo>
                        <a:pt x="15087" y="16175"/>
                      </a:lnTo>
                      <a:lnTo>
                        <a:pt x="15170" y="16175"/>
                      </a:lnTo>
                      <a:lnTo>
                        <a:pt x="15275" y="16070"/>
                      </a:lnTo>
                      <a:lnTo>
                        <a:pt x="15275" y="16028"/>
                      </a:lnTo>
                      <a:lnTo>
                        <a:pt x="15317" y="16133"/>
                      </a:lnTo>
                      <a:lnTo>
                        <a:pt x="15254" y="16237"/>
                      </a:lnTo>
                      <a:lnTo>
                        <a:pt x="15275" y="16321"/>
                      </a:lnTo>
                      <a:lnTo>
                        <a:pt x="15275" y="16426"/>
                      </a:lnTo>
                      <a:lnTo>
                        <a:pt x="15401" y="16384"/>
                      </a:lnTo>
                      <a:lnTo>
                        <a:pt x="15484" y="16258"/>
                      </a:lnTo>
                      <a:lnTo>
                        <a:pt x="15568" y="16258"/>
                      </a:lnTo>
                      <a:lnTo>
                        <a:pt x="15631" y="16216"/>
                      </a:lnTo>
                      <a:lnTo>
                        <a:pt x="15840" y="16154"/>
                      </a:lnTo>
                      <a:lnTo>
                        <a:pt x="16007" y="16154"/>
                      </a:lnTo>
                      <a:lnTo>
                        <a:pt x="16258" y="16237"/>
                      </a:lnTo>
                      <a:lnTo>
                        <a:pt x="16321" y="16279"/>
                      </a:lnTo>
                      <a:lnTo>
                        <a:pt x="16635" y="16321"/>
                      </a:lnTo>
                      <a:lnTo>
                        <a:pt x="16740" y="16279"/>
                      </a:lnTo>
                      <a:lnTo>
                        <a:pt x="16740" y="16237"/>
                      </a:lnTo>
                      <a:lnTo>
                        <a:pt x="16740" y="16154"/>
                      </a:lnTo>
                      <a:lnTo>
                        <a:pt x="16844" y="16133"/>
                      </a:lnTo>
                      <a:lnTo>
                        <a:pt x="16928" y="16154"/>
                      </a:lnTo>
                      <a:lnTo>
                        <a:pt x="16865" y="16216"/>
                      </a:lnTo>
                      <a:lnTo>
                        <a:pt x="16928" y="16237"/>
                      </a:lnTo>
                      <a:lnTo>
                        <a:pt x="16991" y="16216"/>
                      </a:lnTo>
                      <a:lnTo>
                        <a:pt x="17053" y="16258"/>
                      </a:lnTo>
                      <a:lnTo>
                        <a:pt x="17053" y="16342"/>
                      </a:lnTo>
                      <a:lnTo>
                        <a:pt x="17074" y="16384"/>
                      </a:lnTo>
                      <a:lnTo>
                        <a:pt x="17200" y="16363"/>
                      </a:lnTo>
                      <a:lnTo>
                        <a:pt x="17242" y="16426"/>
                      </a:lnTo>
                      <a:lnTo>
                        <a:pt x="17158" y="16488"/>
                      </a:lnTo>
                      <a:lnTo>
                        <a:pt x="17095" y="16551"/>
                      </a:lnTo>
                      <a:lnTo>
                        <a:pt x="17179" y="16572"/>
                      </a:lnTo>
                      <a:lnTo>
                        <a:pt x="17263" y="16551"/>
                      </a:lnTo>
                      <a:lnTo>
                        <a:pt x="17346" y="16593"/>
                      </a:lnTo>
                      <a:lnTo>
                        <a:pt x="17493" y="16656"/>
                      </a:lnTo>
                      <a:lnTo>
                        <a:pt x="17556" y="16572"/>
                      </a:lnTo>
                      <a:lnTo>
                        <a:pt x="17618" y="16530"/>
                      </a:lnTo>
                      <a:lnTo>
                        <a:pt x="17723" y="16593"/>
                      </a:lnTo>
                      <a:lnTo>
                        <a:pt x="17786" y="16656"/>
                      </a:lnTo>
                      <a:lnTo>
                        <a:pt x="17870" y="16635"/>
                      </a:lnTo>
                      <a:lnTo>
                        <a:pt x="17870" y="16467"/>
                      </a:lnTo>
                      <a:lnTo>
                        <a:pt x="17807" y="16363"/>
                      </a:lnTo>
                      <a:lnTo>
                        <a:pt x="17911" y="16363"/>
                      </a:lnTo>
                      <a:lnTo>
                        <a:pt x="18016" y="16488"/>
                      </a:lnTo>
                      <a:lnTo>
                        <a:pt x="18100" y="16530"/>
                      </a:lnTo>
                      <a:lnTo>
                        <a:pt x="18142" y="16593"/>
                      </a:lnTo>
                      <a:lnTo>
                        <a:pt x="18204" y="16593"/>
                      </a:lnTo>
                      <a:lnTo>
                        <a:pt x="18288" y="16635"/>
                      </a:lnTo>
                      <a:lnTo>
                        <a:pt x="18288" y="16760"/>
                      </a:lnTo>
                      <a:lnTo>
                        <a:pt x="18309" y="16677"/>
                      </a:lnTo>
                      <a:lnTo>
                        <a:pt x="18414" y="16656"/>
                      </a:lnTo>
                      <a:lnTo>
                        <a:pt x="18414" y="16635"/>
                      </a:lnTo>
                      <a:lnTo>
                        <a:pt x="18288" y="16530"/>
                      </a:lnTo>
                      <a:lnTo>
                        <a:pt x="18100" y="16447"/>
                      </a:lnTo>
                      <a:lnTo>
                        <a:pt x="18037" y="16363"/>
                      </a:lnTo>
                      <a:lnTo>
                        <a:pt x="18037" y="16258"/>
                      </a:lnTo>
                      <a:lnTo>
                        <a:pt x="18225" y="16175"/>
                      </a:lnTo>
                      <a:lnTo>
                        <a:pt x="18288" y="16154"/>
                      </a:lnTo>
                      <a:lnTo>
                        <a:pt x="18183" y="16112"/>
                      </a:lnTo>
                      <a:lnTo>
                        <a:pt x="18121" y="16049"/>
                      </a:lnTo>
                      <a:lnTo>
                        <a:pt x="18100" y="16049"/>
                      </a:lnTo>
                      <a:lnTo>
                        <a:pt x="18016" y="16112"/>
                      </a:lnTo>
                      <a:lnTo>
                        <a:pt x="17932" y="16154"/>
                      </a:lnTo>
                      <a:lnTo>
                        <a:pt x="17932" y="16070"/>
                      </a:lnTo>
                      <a:lnTo>
                        <a:pt x="18037" y="15944"/>
                      </a:lnTo>
                      <a:lnTo>
                        <a:pt x="18246" y="15861"/>
                      </a:lnTo>
                      <a:lnTo>
                        <a:pt x="18330" y="15798"/>
                      </a:lnTo>
                      <a:lnTo>
                        <a:pt x="18665" y="15735"/>
                      </a:lnTo>
                      <a:lnTo>
                        <a:pt x="18811" y="15756"/>
                      </a:lnTo>
                      <a:lnTo>
                        <a:pt x="18874" y="15735"/>
                      </a:lnTo>
                      <a:lnTo>
                        <a:pt x="18958" y="15735"/>
                      </a:lnTo>
                      <a:lnTo>
                        <a:pt x="19020" y="15651"/>
                      </a:lnTo>
                      <a:lnTo>
                        <a:pt x="19062" y="15547"/>
                      </a:lnTo>
                      <a:lnTo>
                        <a:pt x="19146" y="15547"/>
                      </a:lnTo>
                      <a:lnTo>
                        <a:pt x="19125" y="15631"/>
                      </a:lnTo>
                      <a:lnTo>
                        <a:pt x="19125" y="15714"/>
                      </a:lnTo>
                      <a:lnTo>
                        <a:pt x="19250" y="15819"/>
                      </a:lnTo>
                      <a:lnTo>
                        <a:pt x="19334" y="15756"/>
                      </a:lnTo>
                      <a:lnTo>
                        <a:pt x="19481" y="15756"/>
                      </a:lnTo>
                      <a:lnTo>
                        <a:pt x="19585" y="15735"/>
                      </a:lnTo>
                      <a:lnTo>
                        <a:pt x="19648" y="15798"/>
                      </a:lnTo>
                      <a:lnTo>
                        <a:pt x="19815" y="15756"/>
                      </a:lnTo>
                      <a:lnTo>
                        <a:pt x="19878" y="15798"/>
                      </a:lnTo>
                      <a:lnTo>
                        <a:pt x="20004" y="15714"/>
                      </a:lnTo>
                      <a:lnTo>
                        <a:pt x="20108" y="15714"/>
                      </a:lnTo>
                      <a:lnTo>
                        <a:pt x="20129" y="15735"/>
                      </a:lnTo>
                      <a:lnTo>
                        <a:pt x="20087" y="15756"/>
                      </a:lnTo>
                      <a:lnTo>
                        <a:pt x="19962" y="15756"/>
                      </a:lnTo>
                      <a:lnTo>
                        <a:pt x="19920" y="15798"/>
                      </a:lnTo>
                      <a:lnTo>
                        <a:pt x="20087" y="15819"/>
                      </a:lnTo>
                      <a:lnTo>
                        <a:pt x="20213" y="15819"/>
                      </a:lnTo>
                      <a:lnTo>
                        <a:pt x="20318" y="15903"/>
                      </a:lnTo>
                      <a:lnTo>
                        <a:pt x="20401" y="15944"/>
                      </a:lnTo>
                      <a:lnTo>
                        <a:pt x="20338" y="15861"/>
                      </a:lnTo>
                      <a:lnTo>
                        <a:pt x="20338" y="15819"/>
                      </a:lnTo>
                      <a:lnTo>
                        <a:pt x="20401" y="15819"/>
                      </a:lnTo>
                      <a:lnTo>
                        <a:pt x="20422" y="15861"/>
                      </a:lnTo>
                      <a:lnTo>
                        <a:pt x="20527" y="15944"/>
                      </a:lnTo>
                      <a:lnTo>
                        <a:pt x="20506" y="16007"/>
                      </a:lnTo>
                      <a:lnTo>
                        <a:pt x="20443" y="15944"/>
                      </a:lnTo>
                      <a:lnTo>
                        <a:pt x="20422" y="15965"/>
                      </a:lnTo>
                      <a:lnTo>
                        <a:pt x="20548" y="16049"/>
                      </a:lnTo>
                      <a:lnTo>
                        <a:pt x="20610" y="16133"/>
                      </a:lnTo>
                      <a:lnTo>
                        <a:pt x="20652" y="16175"/>
                      </a:lnTo>
                      <a:lnTo>
                        <a:pt x="20631" y="16216"/>
                      </a:lnTo>
                      <a:lnTo>
                        <a:pt x="20610" y="16154"/>
                      </a:lnTo>
                      <a:lnTo>
                        <a:pt x="20590" y="16216"/>
                      </a:lnTo>
                      <a:lnTo>
                        <a:pt x="20610" y="16258"/>
                      </a:lnTo>
                      <a:lnTo>
                        <a:pt x="20799" y="16237"/>
                      </a:lnTo>
                      <a:lnTo>
                        <a:pt x="20903" y="16216"/>
                      </a:lnTo>
                      <a:lnTo>
                        <a:pt x="21029" y="16070"/>
                      </a:lnTo>
                      <a:lnTo>
                        <a:pt x="21113" y="16070"/>
                      </a:lnTo>
                      <a:lnTo>
                        <a:pt x="21113" y="16049"/>
                      </a:lnTo>
                      <a:lnTo>
                        <a:pt x="21175" y="15965"/>
                      </a:lnTo>
                      <a:lnTo>
                        <a:pt x="21280" y="15965"/>
                      </a:lnTo>
                      <a:lnTo>
                        <a:pt x="21364" y="16007"/>
                      </a:lnTo>
                      <a:lnTo>
                        <a:pt x="21489" y="16049"/>
                      </a:lnTo>
                      <a:lnTo>
                        <a:pt x="21552" y="16258"/>
                      </a:lnTo>
                      <a:lnTo>
                        <a:pt x="21636" y="16321"/>
                      </a:lnTo>
                      <a:lnTo>
                        <a:pt x="21657" y="16321"/>
                      </a:lnTo>
                      <a:lnTo>
                        <a:pt x="21678" y="16447"/>
                      </a:lnTo>
                      <a:lnTo>
                        <a:pt x="21761" y="16488"/>
                      </a:lnTo>
                      <a:lnTo>
                        <a:pt x="21803" y="16488"/>
                      </a:lnTo>
                      <a:lnTo>
                        <a:pt x="21803" y="16551"/>
                      </a:lnTo>
                      <a:lnTo>
                        <a:pt x="21866" y="16635"/>
                      </a:lnTo>
                      <a:lnTo>
                        <a:pt x="21950" y="16656"/>
                      </a:lnTo>
                      <a:lnTo>
                        <a:pt x="22012" y="16781"/>
                      </a:lnTo>
                      <a:lnTo>
                        <a:pt x="21991" y="16907"/>
                      </a:lnTo>
                      <a:lnTo>
                        <a:pt x="21908" y="17179"/>
                      </a:lnTo>
                      <a:lnTo>
                        <a:pt x="21803" y="17409"/>
                      </a:lnTo>
                      <a:lnTo>
                        <a:pt x="21803" y="17493"/>
                      </a:lnTo>
                      <a:lnTo>
                        <a:pt x="21887" y="17597"/>
                      </a:lnTo>
                      <a:lnTo>
                        <a:pt x="21908" y="17576"/>
                      </a:lnTo>
                      <a:lnTo>
                        <a:pt x="21971" y="17493"/>
                      </a:lnTo>
                      <a:lnTo>
                        <a:pt x="21971" y="17430"/>
                      </a:lnTo>
                      <a:lnTo>
                        <a:pt x="21991" y="17388"/>
                      </a:lnTo>
                      <a:lnTo>
                        <a:pt x="22075" y="17430"/>
                      </a:lnTo>
                      <a:lnTo>
                        <a:pt x="22096" y="17535"/>
                      </a:lnTo>
                      <a:lnTo>
                        <a:pt x="21950" y="17744"/>
                      </a:lnTo>
                      <a:lnTo>
                        <a:pt x="21971" y="17807"/>
                      </a:lnTo>
                      <a:lnTo>
                        <a:pt x="21991" y="17911"/>
                      </a:lnTo>
                      <a:lnTo>
                        <a:pt x="22054" y="18016"/>
                      </a:lnTo>
                      <a:lnTo>
                        <a:pt x="22075" y="18058"/>
                      </a:lnTo>
                      <a:lnTo>
                        <a:pt x="22117" y="18037"/>
                      </a:lnTo>
                      <a:lnTo>
                        <a:pt x="22159" y="18141"/>
                      </a:lnTo>
                      <a:lnTo>
                        <a:pt x="22201" y="18100"/>
                      </a:lnTo>
                      <a:lnTo>
                        <a:pt x="22201" y="18058"/>
                      </a:lnTo>
                      <a:lnTo>
                        <a:pt x="22222" y="18100"/>
                      </a:lnTo>
                      <a:lnTo>
                        <a:pt x="22368" y="18058"/>
                      </a:lnTo>
                      <a:lnTo>
                        <a:pt x="22368" y="18058"/>
                      </a:lnTo>
                      <a:lnTo>
                        <a:pt x="22263" y="18141"/>
                      </a:lnTo>
                      <a:lnTo>
                        <a:pt x="22222" y="18246"/>
                      </a:lnTo>
                      <a:lnTo>
                        <a:pt x="22201" y="18309"/>
                      </a:lnTo>
                      <a:lnTo>
                        <a:pt x="22201" y="18351"/>
                      </a:lnTo>
                      <a:lnTo>
                        <a:pt x="22368" y="18455"/>
                      </a:lnTo>
                      <a:lnTo>
                        <a:pt x="22368" y="18581"/>
                      </a:lnTo>
                      <a:lnTo>
                        <a:pt x="22368" y="18748"/>
                      </a:lnTo>
                      <a:lnTo>
                        <a:pt x="22410" y="18769"/>
                      </a:lnTo>
                      <a:lnTo>
                        <a:pt x="22494" y="18769"/>
                      </a:lnTo>
                      <a:lnTo>
                        <a:pt x="22535" y="18853"/>
                      </a:lnTo>
                      <a:lnTo>
                        <a:pt x="22515" y="18957"/>
                      </a:lnTo>
                      <a:lnTo>
                        <a:pt x="22682" y="19062"/>
                      </a:lnTo>
                      <a:lnTo>
                        <a:pt x="22598" y="19083"/>
                      </a:lnTo>
                      <a:lnTo>
                        <a:pt x="22724" y="19146"/>
                      </a:lnTo>
                      <a:lnTo>
                        <a:pt x="22787" y="19188"/>
                      </a:lnTo>
                      <a:lnTo>
                        <a:pt x="22891" y="19250"/>
                      </a:lnTo>
                      <a:lnTo>
                        <a:pt x="22996" y="19188"/>
                      </a:lnTo>
                      <a:lnTo>
                        <a:pt x="23100" y="19167"/>
                      </a:lnTo>
                      <a:lnTo>
                        <a:pt x="23100" y="18999"/>
                      </a:lnTo>
                      <a:lnTo>
                        <a:pt x="23163" y="18895"/>
                      </a:lnTo>
                      <a:lnTo>
                        <a:pt x="23226" y="18769"/>
                      </a:lnTo>
                      <a:lnTo>
                        <a:pt x="23331" y="18560"/>
                      </a:lnTo>
                      <a:lnTo>
                        <a:pt x="23310" y="18455"/>
                      </a:lnTo>
                      <a:lnTo>
                        <a:pt x="23351" y="18413"/>
                      </a:lnTo>
                      <a:lnTo>
                        <a:pt x="23351" y="18225"/>
                      </a:lnTo>
                      <a:lnTo>
                        <a:pt x="23331" y="18162"/>
                      </a:lnTo>
                      <a:lnTo>
                        <a:pt x="23414" y="18120"/>
                      </a:lnTo>
                      <a:lnTo>
                        <a:pt x="23351" y="17932"/>
                      </a:lnTo>
                      <a:lnTo>
                        <a:pt x="23247" y="17848"/>
                      </a:lnTo>
                      <a:lnTo>
                        <a:pt x="23205" y="17493"/>
                      </a:lnTo>
                      <a:lnTo>
                        <a:pt x="23142" y="17430"/>
                      </a:lnTo>
                      <a:lnTo>
                        <a:pt x="23163" y="17263"/>
                      </a:lnTo>
                      <a:lnTo>
                        <a:pt x="23205" y="17116"/>
                      </a:lnTo>
                      <a:lnTo>
                        <a:pt x="23163" y="17011"/>
                      </a:lnTo>
                      <a:lnTo>
                        <a:pt x="23100" y="16907"/>
                      </a:lnTo>
                      <a:lnTo>
                        <a:pt x="23038" y="16656"/>
                      </a:lnTo>
                      <a:lnTo>
                        <a:pt x="22996" y="16551"/>
                      </a:lnTo>
                      <a:lnTo>
                        <a:pt x="22954" y="16279"/>
                      </a:lnTo>
                      <a:lnTo>
                        <a:pt x="22912" y="16133"/>
                      </a:lnTo>
                      <a:lnTo>
                        <a:pt x="22933" y="15903"/>
                      </a:lnTo>
                      <a:lnTo>
                        <a:pt x="22912" y="15714"/>
                      </a:lnTo>
                      <a:lnTo>
                        <a:pt x="22933" y="15379"/>
                      </a:lnTo>
                      <a:lnTo>
                        <a:pt x="22933" y="15170"/>
                      </a:lnTo>
                      <a:lnTo>
                        <a:pt x="23038" y="15003"/>
                      </a:lnTo>
                      <a:lnTo>
                        <a:pt x="23121" y="14856"/>
                      </a:lnTo>
                      <a:lnTo>
                        <a:pt x="23226" y="14815"/>
                      </a:lnTo>
                      <a:lnTo>
                        <a:pt x="23268" y="14752"/>
                      </a:lnTo>
                      <a:lnTo>
                        <a:pt x="23331" y="14752"/>
                      </a:lnTo>
                      <a:lnTo>
                        <a:pt x="23414" y="14605"/>
                      </a:lnTo>
                      <a:lnTo>
                        <a:pt x="23414" y="14543"/>
                      </a:lnTo>
                      <a:lnTo>
                        <a:pt x="23372" y="14501"/>
                      </a:lnTo>
                      <a:lnTo>
                        <a:pt x="23414" y="14480"/>
                      </a:lnTo>
                      <a:lnTo>
                        <a:pt x="23540" y="14480"/>
                      </a:lnTo>
                      <a:lnTo>
                        <a:pt x="23561" y="14396"/>
                      </a:lnTo>
                      <a:lnTo>
                        <a:pt x="23665" y="14396"/>
                      </a:lnTo>
                      <a:lnTo>
                        <a:pt x="23686" y="14354"/>
                      </a:lnTo>
                      <a:lnTo>
                        <a:pt x="23875" y="14333"/>
                      </a:lnTo>
                      <a:lnTo>
                        <a:pt x="23937" y="14250"/>
                      </a:lnTo>
                      <a:lnTo>
                        <a:pt x="24063" y="14250"/>
                      </a:lnTo>
                      <a:lnTo>
                        <a:pt x="24084" y="14187"/>
                      </a:lnTo>
                      <a:lnTo>
                        <a:pt x="24168" y="14187"/>
                      </a:lnTo>
                      <a:lnTo>
                        <a:pt x="24209" y="14229"/>
                      </a:lnTo>
                      <a:lnTo>
                        <a:pt x="24314" y="14082"/>
                      </a:lnTo>
                      <a:lnTo>
                        <a:pt x="24314" y="14040"/>
                      </a:lnTo>
                      <a:lnTo>
                        <a:pt x="24377" y="14040"/>
                      </a:lnTo>
                      <a:lnTo>
                        <a:pt x="24481" y="13957"/>
                      </a:lnTo>
                      <a:lnTo>
                        <a:pt x="24481" y="13873"/>
                      </a:lnTo>
                      <a:lnTo>
                        <a:pt x="24691" y="13601"/>
                      </a:lnTo>
                      <a:lnTo>
                        <a:pt x="24795" y="13496"/>
                      </a:lnTo>
                      <a:lnTo>
                        <a:pt x="24984" y="13496"/>
                      </a:lnTo>
                      <a:lnTo>
                        <a:pt x="25025" y="13517"/>
                      </a:lnTo>
                      <a:lnTo>
                        <a:pt x="25088" y="13517"/>
                      </a:lnTo>
                      <a:lnTo>
                        <a:pt x="25193" y="13329"/>
                      </a:lnTo>
                      <a:lnTo>
                        <a:pt x="25465" y="13099"/>
                      </a:lnTo>
                      <a:lnTo>
                        <a:pt x="25737" y="12931"/>
                      </a:lnTo>
                      <a:lnTo>
                        <a:pt x="25862" y="12910"/>
                      </a:lnTo>
                      <a:lnTo>
                        <a:pt x="25925" y="12890"/>
                      </a:lnTo>
                      <a:lnTo>
                        <a:pt x="25988" y="12890"/>
                      </a:lnTo>
                      <a:lnTo>
                        <a:pt x="25988" y="12910"/>
                      </a:lnTo>
                      <a:lnTo>
                        <a:pt x="26092" y="12910"/>
                      </a:lnTo>
                      <a:lnTo>
                        <a:pt x="26197" y="12785"/>
                      </a:lnTo>
                      <a:lnTo>
                        <a:pt x="26155" y="12785"/>
                      </a:lnTo>
                      <a:lnTo>
                        <a:pt x="26134" y="12722"/>
                      </a:lnTo>
                      <a:lnTo>
                        <a:pt x="26030" y="12827"/>
                      </a:lnTo>
                      <a:lnTo>
                        <a:pt x="25883" y="12806"/>
                      </a:lnTo>
                      <a:lnTo>
                        <a:pt x="25820" y="12722"/>
                      </a:lnTo>
                      <a:lnTo>
                        <a:pt x="25925" y="12785"/>
                      </a:lnTo>
                      <a:lnTo>
                        <a:pt x="26051" y="12701"/>
                      </a:lnTo>
                      <a:lnTo>
                        <a:pt x="26030" y="12680"/>
                      </a:lnTo>
                      <a:lnTo>
                        <a:pt x="26092" y="12618"/>
                      </a:lnTo>
                      <a:lnTo>
                        <a:pt x="26051" y="12555"/>
                      </a:lnTo>
                      <a:lnTo>
                        <a:pt x="25925" y="12513"/>
                      </a:lnTo>
                      <a:lnTo>
                        <a:pt x="25862" y="12471"/>
                      </a:lnTo>
                      <a:lnTo>
                        <a:pt x="25946" y="12471"/>
                      </a:lnTo>
                      <a:lnTo>
                        <a:pt x="26030" y="12492"/>
                      </a:lnTo>
                      <a:lnTo>
                        <a:pt x="26092" y="12471"/>
                      </a:lnTo>
                      <a:lnTo>
                        <a:pt x="26092" y="12387"/>
                      </a:lnTo>
                      <a:lnTo>
                        <a:pt x="26155" y="12513"/>
                      </a:lnTo>
                      <a:lnTo>
                        <a:pt x="26239" y="12492"/>
                      </a:lnTo>
                      <a:lnTo>
                        <a:pt x="26302" y="12555"/>
                      </a:lnTo>
                      <a:lnTo>
                        <a:pt x="26364" y="12513"/>
                      </a:lnTo>
                      <a:lnTo>
                        <a:pt x="26385" y="12408"/>
                      </a:lnTo>
                      <a:lnTo>
                        <a:pt x="26511" y="12304"/>
                      </a:lnTo>
                      <a:lnTo>
                        <a:pt x="26553" y="12304"/>
                      </a:lnTo>
                      <a:lnTo>
                        <a:pt x="26574" y="12199"/>
                      </a:lnTo>
                      <a:lnTo>
                        <a:pt x="26553" y="12094"/>
                      </a:lnTo>
                      <a:lnTo>
                        <a:pt x="26511" y="12094"/>
                      </a:lnTo>
                      <a:lnTo>
                        <a:pt x="26448" y="12241"/>
                      </a:lnTo>
                      <a:lnTo>
                        <a:pt x="26448" y="12283"/>
                      </a:lnTo>
                      <a:lnTo>
                        <a:pt x="26385" y="12262"/>
                      </a:lnTo>
                      <a:lnTo>
                        <a:pt x="26364" y="12094"/>
                      </a:lnTo>
                      <a:lnTo>
                        <a:pt x="26344" y="12074"/>
                      </a:lnTo>
                      <a:lnTo>
                        <a:pt x="26092" y="12094"/>
                      </a:lnTo>
                      <a:lnTo>
                        <a:pt x="25967" y="12157"/>
                      </a:lnTo>
                      <a:lnTo>
                        <a:pt x="25988" y="12074"/>
                      </a:lnTo>
                      <a:lnTo>
                        <a:pt x="25988" y="11927"/>
                      </a:lnTo>
                      <a:lnTo>
                        <a:pt x="26051" y="11885"/>
                      </a:lnTo>
                      <a:lnTo>
                        <a:pt x="26092" y="11990"/>
                      </a:lnTo>
                      <a:lnTo>
                        <a:pt x="26176" y="12032"/>
                      </a:lnTo>
                      <a:lnTo>
                        <a:pt x="26239" y="11969"/>
                      </a:lnTo>
                      <a:lnTo>
                        <a:pt x="26385" y="11948"/>
                      </a:lnTo>
                      <a:lnTo>
                        <a:pt x="26406" y="11885"/>
                      </a:lnTo>
                      <a:lnTo>
                        <a:pt x="26490" y="11885"/>
                      </a:lnTo>
                      <a:lnTo>
                        <a:pt x="26511" y="11843"/>
                      </a:lnTo>
                      <a:lnTo>
                        <a:pt x="26490" y="11718"/>
                      </a:lnTo>
                      <a:lnTo>
                        <a:pt x="26448" y="11655"/>
                      </a:lnTo>
                      <a:lnTo>
                        <a:pt x="26469" y="11613"/>
                      </a:lnTo>
                      <a:lnTo>
                        <a:pt x="26511" y="11634"/>
                      </a:lnTo>
                      <a:lnTo>
                        <a:pt x="26574" y="11530"/>
                      </a:lnTo>
                      <a:lnTo>
                        <a:pt x="26511" y="11425"/>
                      </a:lnTo>
                      <a:lnTo>
                        <a:pt x="26469" y="11362"/>
                      </a:lnTo>
                      <a:lnTo>
                        <a:pt x="26385" y="11404"/>
                      </a:lnTo>
                      <a:lnTo>
                        <a:pt x="26302" y="11362"/>
                      </a:lnTo>
                      <a:lnTo>
                        <a:pt x="26260" y="11237"/>
                      </a:lnTo>
                      <a:lnTo>
                        <a:pt x="26176" y="11237"/>
                      </a:lnTo>
                      <a:lnTo>
                        <a:pt x="26092" y="11195"/>
                      </a:lnTo>
                      <a:lnTo>
                        <a:pt x="26030" y="11111"/>
                      </a:lnTo>
                      <a:lnTo>
                        <a:pt x="26030" y="11111"/>
                      </a:lnTo>
                      <a:lnTo>
                        <a:pt x="26092" y="11153"/>
                      </a:lnTo>
                      <a:lnTo>
                        <a:pt x="26260" y="11153"/>
                      </a:lnTo>
                      <a:lnTo>
                        <a:pt x="26302" y="11257"/>
                      </a:lnTo>
                      <a:lnTo>
                        <a:pt x="26385" y="11299"/>
                      </a:lnTo>
                      <a:lnTo>
                        <a:pt x="26406" y="11216"/>
                      </a:lnTo>
                      <a:lnTo>
                        <a:pt x="26281" y="11090"/>
                      </a:lnTo>
                      <a:lnTo>
                        <a:pt x="26385" y="11111"/>
                      </a:lnTo>
                      <a:lnTo>
                        <a:pt x="26406" y="11048"/>
                      </a:lnTo>
                      <a:lnTo>
                        <a:pt x="26448" y="11027"/>
                      </a:lnTo>
                      <a:lnTo>
                        <a:pt x="26406" y="10944"/>
                      </a:lnTo>
                      <a:lnTo>
                        <a:pt x="26281" y="10881"/>
                      </a:lnTo>
                      <a:lnTo>
                        <a:pt x="26239" y="10713"/>
                      </a:lnTo>
                      <a:lnTo>
                        <a:pt x="26281" y="10734"/>
                      </a:lnTo>
                      <a:lnTo>
                        <a:pt x="26344" y="10839"/>
                      </a:lnTo>
                      <a:lnTo>
                        <a:pt x="26406" y="10839"/>
                      </a:lnTo>
                      <a:lnTo>
                        <a:pt x="26448" y="10734"/>
                      </a:lnTo>
                      <a:lnTo>
                        <a:pt x="26448" y="10630"/>
                      </a:lnTo>
                      <a:lnTo>
                        <a:pt x="26344" y="10588"/>
                      </a:lnTo>
                      <a:lnTo>
                        <a:pt x="26197" y="10421"/>
                      </a:lnTo>
                      <a:lnTo>
                        <a:pt x="26092" y="10379"/>
                      </a:lnTo>
                      <a:lnTo>
                        <a:pt x="26030" y="10274"/>
                      </a:lnTo>
                      <a:lnTo>
                        <a:pt x="25946" y="10253"/>
                      </a:lnTo>
                      <a:lnTo>
                        <a:pt x="25946" y="10149"/>
                      </a:lnTo>
                      <a:lnTo>
                        <a:pt x="26030" y="10044"/>
                      </a:lnTo>
                      <a:lnTo>
                        <a:pt x="25967" y="10149"/>
                      </a:lnTo>
                      <a:lnTo>
                        <a:pt x="25988" y="10190"/>
                      </a:lnTo>
                      <a:lnTo>
                        <a:pt x="26051" y="10211"/>
                      </a:lnTo>
                      <a:lnTo>
                        <a:pt x="26134" y="10316"/>
                      </a:lnTo>
                      <a:lnTo>
                        <a:pt x="26239" y="10358"/>
                      </a:lnTo>
                      <a:lnTo>
                        <a:pt x="26364" y="10504"/>
                      </a:lnTo>
                      <a:lnTo>
                        <a:pt x="26385" y="10504"/>
                      </a:lnTo>
                      <a:lnTo>
                        <a:pt x="26406" y="10274"/>
                      </a:lnTo>
                      <a:lnTo>
                        <a:pt x="26406" y="10169"/>
                      </a:lnTo>
                      <a:lnTo>
                        <a:pt x="26406" y="10086"/>
                      </a:lnTo>
                      <a:lnTo>
                        <a:pt x="26385" y="10044"/>
                      </a:lnTo>
                      <a:lnTo>
                        <a:pt x="26406" y="9856"/>
                      </a:lnTo>
                      <a:lnTo>
                        <a:pt x="26448" y="9793"/>
                      </a:lnTo>
                      <a:lnTo>
                        <a:pt x="26409" y="9728"/>
                      </a:lnTo>
                      <a:lnTo>
                        <a:pt x="26409" y="9728"/>
                      </a:lnTo>
                      <a:lnTo>
                        <a:pt x="26490" y="9667"/>
                      </a:lnTo>
                      <a:lnTo>
                        <a:pt x="26616" y="9563"/>
                      </a:lnTo>
                      <a:lnTo>
                        <a:pt x="26657" y="9458"/>
                      </a:lnTo>
                      <a:lnTo>
                        <a:pt x="26657" y="9437"/>
                      </a:lnTo>
                      <a:lnTo>
                        <a:pt x="26678" y="9458"/>
                      </a:lnTo>
                      <a:lnTo>
                        <a:pt x="26657" y="9584"/>
                      </a:lnTo>
                      <a:lnTo>
                        <a:pt x="26678" y="9625"/>
                      </a:lnTo>
                      <a:lnTo>
                        <a:pt x="26574" y="9667"/>
                      </a:lnTo>
                      <a:lnTo>
                        <a:pt x="26511" y="9793"/>
                      </a:lnTo>
                      <a:lnTo>
                        <a:pt x="26595" y="9960"/>
                      </a:lnTo>
                      <a:lnTo>
                        <a:pt x="26574" y="10107"/>
                      </a:lnTo>
                      <a:lnTo>
                        <a:pt x="26490" y="10253"/>
                      </a:lnTo>
                      <a:lnTo>
                        <a:pt x="26490" y="10358"/>
                      </a:lnTo>
                      <a:lnTo>
                        <a:pt x="26595" y="10462"/>
                      </a:lnTo>
                      <a:lnTo>
                        <a:pt x="26616" y="10400"/>
                      </a:lnTo>
                      <a:lnTo>
                        <a:pt x="26657" y="10462"/>
                      </a:lnTo>
                      <a:lnTo>
                        <a:pt x="26699" y="10462"/>
                      </a:lnTo>
                      <a:lnTo>
                        <a:pt x="26699" y="10483"/>
                      </a:lnTo>
                      <a:lnTo>
                        <a:pt x="26678" y="10525"/>
                      </a:lnTo>
                      <a:lnTo>
                        <a:pt x="26699" y="10609"/>
                      </a:lnTo>
                      <a:lnTo>
                        <a:pt x="26825" y="10609"/>
                      </a:lnTo>
                      <a:lnTo>
                        <a:pt x="26762" y="10672"/>
                      </a:lnTo>
                      <a:lnTo>
                        <a:pt x="26762" y="10693"/>
                      </a:lnTo>
                      <a:lnTo>
                        <a:pt x="26699" y="10797"/>
                      </a:lnTo>
                      <a:lnTo>
                        <a:pt x="26699" y="10881"/>
                      </a:lnTo>
                      <a:lnTo>
                        <a:pt x="26657" y="10985"/>
                      </a:lnTo>
                      <a:lnTo>
                        <a:pt x="26616" y="11111"/>
                      </a:lnTo>
                      <a:lnTo>
                        <a:pt x="26616" y="11216"/>
                      </a:lnTo>
                      <a:lnTo>
                        <a:pt x="26657" y="11153"/>
                      </a:lnTo>
                      <a:lnTo>
                        <a:pt x="26678" y="11111"/>
                      </a:lnTo>
                      <a:lnTo>
                        <a:pt x="26783" y="10902"/>
                      </a:lnTo>
                      <a:lnTo>
                        <a:pt x="26804" y="10944"/>
                      </a:lnTo>
                      <a:lnTo>
                        <a:pt x="26804" y="11006"/>
                      </a:lnTo>
                      <a:lnTo>
                        <a:pt x="26825" y="10944"/>
                      </a:lnTo>
                      <a:lnTo>
                        <a:pt x="26825" y="10881"/>
                      </a:lnTo>
                      <a:lnTo>
                        <a:pt x="26909" y="10776"/>
                      </a:lnTo>
                      <a:lnTo>
                        <a:pt x="26992" y="10525"/>
                      </a:lnTo>
                      <a:lnTo>
                        <a:pt x="27118" y="10462"/>
                      </a:lnTo>
                      <a:lnTo>
                        <a:pt x="27222" y="10253"/>
                      </a:lnTo>
                      <a:lnTo>
                        <a:pt x="27222" y="10086"/>
                      </a:lnTo>
                      <a:lnTo>
                        <a:pt x="27139" y="9897"/>
                      </a:lnTo>
                      <a:lnTo>
                        <a:pt x="27097" y="9856"/>
                      </a:lnTo>
                      <a:lnTo>
                        <a:pt x="27076" y="9688"/>
                      </a:lnTo>
                      <a:lnTo>
                        <a:pt x="27013" y="9625"/>
                      </a:lnTo>
                      <a:lnTo>
                        <a:pt x="27013" y="9521"/>
                      </a:lnTo>
                      <a:lnTo>
                        <a:pt x="27076" y="9416"/>
                      </a:lnTo>
                      <a:lnTo>
                        <a:pt x="27181" y="9312"/>
                      </a:lnTo>
                      <a:lnTo>
                        <a:pt x="27306" y="9249"/>
                      </a:lnTo>
                      <a:lnTo>
                        <a:pt x="27118" y="9458"/>
                      </a:lnTo>
                      <a:lnTo>
                        <a:pt x="27076" y="9542"/>
                      </a:lnTo>
                      <a:lnTo>
                        <a:pt x="27118" y="9625"/>
                      </a:lnTo>
                      <a:lnTo>
                        <a:pt x="27243" y="9751"/>
                      </a:lnTo>
                      <a:lnTo>
                        <a:pt x="27327" y="9730"/>
                      </a:lnTo>
                      <a:lnTo>
                        <a:pt x="27390" y="9772"/>
                      </a:lnTo>
                      <a:lnTo>
                        <a:pt x="27327" y="9939"/>
                      </a:lnTo>
                      <a:lnTo>
                        <a:pt x="27327" y="9939"/>
                      </a:lnTo>
                      <a:lnTo>
                        <a:pt x="27411" y="9877"/>
                      </a:lnTo>
                      <a:lnTo>
                        <a:pt x="27432" y="9897"/>
                      </a:lnTo>
                      <a:lnTo>
                        <a:pt x="27515" y="9793"/>
                      </a:lnTo>
                      <a:lnTo>
                        <a:pt x="27515" y="9730"/>
                      </a:lnTo>
                      <a:lnTo>
                        <a:pt x="27557" y="9730"/>
                      </a:lnTo>
                      <a:lnTo>
                        <a:pt x="27620" y="9646"/>
                      </a:lnTo>
                      <a:lnTo>
                        <a:pt x="27704" y="9625"/>
                      </a:lnTo>
                      <a:lnTo>
                        <a:pt x="27745" y="9458"/>
                      </a:lnTo>
                      <a:lnTo>
                        <a:pt x="27808" y="9374"/>
                      </a:lnTo>
                      <a:lnTo>
                        <a:pt x="27850" y="9374"/>
                      </a:lnTo>
                      <a:lnTo>
                        <a:pt x="27913" y="9270"/>
                      </a:lnTo>
                      <a:lnTo>
                        <a:pt x="27934" y="9207"/>
                      </a:lnTo>
                      <a:lnTo>
                        <a:pt x="27934" y="9144"/>
                      </a:lnTo>
                      <a:lnTo>
                        <a:pt x="27976" y="9040"/>
                      </a:lnTo>
                      <a:lnTo>
                        <a:pt x="27976" y="8998"/>
                      </a:lnTo>
                      <a:lnTo>
                        <a:pt x="28038" y="8914"/>
                      </a:lnTo>
                      <a:lnTo>
                        <a:pt x="28017" y="8830"/>
                      </a:lnTo>
                      <a:lnTo>
                        <a:pt x="27955" y="8789"/>
                      </a:lnTo>
                      <a:lnTo>
                        <a:pt x="27913" y="8705"/>
                      </a:lnTo>
                      <a:lnTo>
                        <a:pt x="28059" y="8621"/>
                      </a:lnTo>
                      <a:lnTo>
                        <a:pt x="28059" y="8537"/>
                      </a:lnTo>
                      <a:lnTo>
                        <a:pt x="28164" y="8475"/>
                      </a:lnTo>
                      <a:lnTo>
                        <a:pt x="28248" y="8433"/>
                      </a:lnTo>
                      <a:lnTo>
                        <a:pt x="28436" y="8328"/>
                      </a:lnTo>
                      <a:lnTo>
                        <a:pt x="28561" y="8328"/>
                      </a:lnTo>
                      <a:lnTo>
                        <a:pt x="28750" y="8203"/>
                      </a:lnTo>
                      <a:lnTo>
                        <a:pt x="28813" y="8203"/>
                      </a:lnTo>
                      <a:lnTo>
                        <a:pt x="28854" y="8224"/>
                      </a:lnTo>
                      <a:lnTo>
                        <a:pt x="29085" y="8203"/>
                      </a:lnTo>
                      <a:lnTo>
                        <a:pt x="29189" y="8265"/>
                      </a:lnTo>
                      <a:lnTo>
                        <a:pt x="29336" y="8203"/>
                      </a:lnTo>
                      <a:lnTo>
                        <a:pt x="29587" y="8203"/>
                      </a:lnTo>
                      <a:lnTo>
                        <a:pt x="29629" y="8182"/>
                      </a:lnTo>
                      <a:lnTo>
                        <a:pt x="29608" y="8119"/>
                      </a:lnTo>
                      <a:lnTo>
                        <a:pt x="29608" y="7972"/>
                      </a:lnTo>
                      <a:lnTo>
                        <a:pt x="29608" y="7847"/>
                      </a:lnTo>
                      <a:lnTo>
                        <a:pt x="29733" y="7952"/>
                      </a:lnTo>
                      <a:lnTo>
                        <a:pt x="29733" y="8077"/>
                      </a:lnTo>
                      <a:lnTo>
                        <a:pt x="29712" y="8161"/>
                      </a:lnTo>
                      <a:lnTo>
                        <a:pt x="29796" y="8161"/>
                      </a:lnTo>
                      <a:lnTo>
                        <a:pt x="29901" y="8056"/>
                      </a:lnTo>
                      <a:lnTo>
                        <a:pt x="30005" y="7868"/>
                      </a:lnTo>
                      <a:lnTo>
                        <a:pt x="30047" y="7972"/>
                      </a:lnTo>
                      <a:lnTo>
                        <a:pt x="30047" y="8056"/>
                      </a:lnTo>
                      <a:lnTo>
                        <a:pt x="30131" y="8077"/>
                      </a:lnTo>
                      <a:lnTo>
                        <a:pt x="30382" y="7952"/>
                      </a:lnTo>
                      <a:lnTo>
                        <a:pt x="30466" y="7805"/>
                      </a:lnTo>
                      <a:lnTo>
                        <a:pt x="30424" y="7596"/>
                      </a:lnTo>
                      <a:lnTo>
                        <a:pt x="30361" y="7638"/>
                      </a:lnTo>
                      <a:lnTo>
                        <a:pt x="30361" y="7742"/>
                      </a:lnTo>
                      <a:lnTo>
                        <a:pt x="30319" y="7868"/>
                      </a:lnTo>
                      <a:lnTo>
                        <a:pt x="30152" y="7868"/>
                      </a:lnTo>
                      <a:lnTo>
                        <a:pt x="30131" y="7763"/>
                      </a:lnTo>
                      <a:lnTo>
                        <a:pt x="30068" y="7575"/>
                      </a:lnTo>
                      <a:lnTo>
                        <a:pt x="29922" y="7491"/>
                      </a:lnTo>
                      <a:lnTo>
                        <a:pt x="29922" y="7449"/>
                      </a:lnTo>
                      <a:lnTo>
                        <a:pt x="30131" y="7261"/>
                      </a:lnTo>
                      <a:lnTo>
                        <a:pt x="30131" y="7177"/>
                      </a:lnTo>
                      <a:lnTo>
                        <a:pt x="30047" y="7177"/>
                      </a:lnTo>
                      <a:lnTo>
                        <a:pt x="30047" y="7115"/>
                      </a:lnTo>
                      <a:lnTo>
                        <a:pt x="30131" y="7052"/>
                      </a:lnTo>
                      <a:lnTo>
                        <a:pt x="30152" y="6968"/>
                      </a:lnTo>
                      <a:lnTo>
                        <a:pt x="30214" y="6905"/>
                      </a:lnTo>
                      <a:lnTo>
                        <a:pt x="30277" y="6696"/>
                      </a:lnTo>
                      <a:lnTo>
                        <a:pt x="30486" y="6529"/>
                      </a:lnTo>
                      <a:lnTo>
                        <a:pt x="30570" y="6382"/>
                      </a:lnTo>
                      <a:lnTo>
                        <a:pt x="30633" y="6382"/>
                      </a:lnTo>
                      <a:lnTo>
                        <a:pt x="30696" y="6278"/>
                      </a:lnTo>
                      <a:lnTo>
                        <a:pt x="30696" y="6340"/>
                      </a:lnTo>
                      <a:lnTo>
                        <a:pt x="30779" y="6382"/>
                      </a:lnTo>
                      <a:lnTo>
                        <a:pt x="30842" y="6299"/>
                      </a:lnTo>
                      <a:lnTo>
                        <a:pt x="30905" y="6173"/>
                      </a:lnTo>
                      <a:lnTo>
                        <a:pt x="30905" y="6299"/>
                      </a:lnTo>
                      <a:lnTo>
                        <a:pt x="30989" y="6299"/>
                      </a:lnTo>
                      <a:lnTo>
                        <a:pt x="31051" y="6173"/>
                      </a:lnTo>
                      <a:lnTo>
                        <a:pt x="31093" y="6215"/>
                      </a:lnTo>
                      <a:lnTo>
                        <a:pt x="31156" y="6173"/>
                      </a:lnTo>
                      <a:lnTo>
                        <a:pt x="31261" y="6006"/>
                      </a:lnTo>
                      <a:lnTo>
                        <a:pt x="31407" y="5796"/>
                      </a:lnTo>
                      <a:lnTo>
                        <a:pt x="31386" y="5922"/>
                      </a:lnTo>
                      <a:lnTo>
                        <a:pt x="31407" y="6006"/>
                      </a:lnTo>
                      <a:lnTo>
                        <a:pt x="31512" y="6006"/>
                      </a:lnTo>
                      <a:lnTo>
                        <a:pt x="31616" y="5880"/>
                      </a:lnTo>
                      <a:lnTo>
                        <a:pt x="31742" y="5880"/>
                      </a:lnTo>
                      <a:lnTo>
                        <a:pt x="31784" y="6006"/>
                      </a:lnTo>
                      <a:lnTo>
                        <a:pt x="31846" y="6006"/>
                      </a:lnTo>
                      <a:lnTo>
                        <a:pt x="31951" y="5880"/>
                      </a:lnTo>
                      <a:lnTo>
                        <a:pt x="32035" y="5922"/>
                      </a:lnTo>
                      <a:lnTo>
                        <a:pt x="32098" y="5901"/>
                      </a:lnTo>
                      <a:lnTo>
                        <a:pt x="32202" y="5817"/>
                      </a:lnTo>
                      <a:lnTo>
                        <a:pt x="32307" y="5817"/>
                      </a:lnTo>
                      <a:lnTo>
                        <a:pt x="32432" y="5755"/>
                      </a:lnTo>
                      <a:lnTo>
                        <a:pt x="32474" y="5817"/>
                      </a:lnTo>
                      <a:lnTo>
                        <a:pt x="32558" y="5796"/>
                      </a:lnTo>
                      <a:lnTo>
                        <a:pt x="32642" y="5713"/>
                      </a:lnTo>
                      <a:lnTo>
                        <a:pt x="32537" y="5650"/>
                      </a:lnTo>
                      <a:lnTo>
                        <a:pt x="32474" y="5713"/>
                      </a:lnTo>
                      <a:lnTo>
                        <a:pt x="32411" y="5650"/>
                      </a:lnTo>
                      <a:lnTo>
                        <a:pt x="32453" y="5504"/>
                      </a:lnTo>
                      <a:lnTo>
                        <a:pt x="32223" y="5378"/>
                      </a:lnTo>
                      <a:lnTo>
                        <a:pt x="32202" y="5357"/>
                      </a:lnTo>
                      <a:lnTo>
                        <a:pt x="32223" y="5294"/>
                      </a:lnTo>
                      <a:lnTo>
                        <a:pt x="32223" y="5252"/>
                      </a:lnTo>
                      <a:lnTo>
                        <a:pt x="32223" y="5169"/>
                      </a:lnTo>
                      <a:lnTo>
                        <a:pt x="32244" y="5085"/>
                      </a:lnTo>
                      <a:lnTo>
                        <a:pt x="32202" y="5022"/>
                      </a:lnTo>
                      <a:lnTo>
                        <a:pt x="32139" y="4959"/>
                      </a:lnTo>
                      <a:lnTo>
                        <a:pt x="32098" y="4939"/>
                      </a:lnTo>
                      <a:lnTo>
                        <a:pt x="32118" y="4855"/>
                      </a:lnTo>
                      <a:lnTo>
                        <a:pt x="32244" y="4123"/>
                      </a:lnTo>
                      <a:lnTo>
                        <a:pt x="32244" y="3934"/>
                      </a:lnTo>
                      <a:lnTo>
                        <a:pt x="32014" y="3725"/>
                      </a:lnTo>
                      <a:lnTo>
                        <a:pt x="31951" y="3788"/>
                      </a:lnTo>
                      <a:lnTo>
                        <a:pt x="31805" y="3725"/>
                      </a:lnTo>
                      <a:lnTo>
                        <a:pt x="31700" y="3767"/>
                      </a:lnTo>
                      <a:lnTo>
                        <a:pt x="31616" y="3683"/>
                      </a:lnTo>
                      <a:lnTo>
                        <a:pt x="31533" y="3662"/>
                      </a:lnTo>
                      <a:lnTo>
                        <a:pt x="31512" y="3662"/>
                      </a:lnTo>
                      <a:lnTo>
                        <a:pt x="31407" y="3767"/>
                      </a:lnTo>
                      <a:lnTo>
                        <a:pt x="31365" y="3830"/>
                      </a:lnTo>
                      <a:lnTo>
                        <a:pt x="31156" y="4081"/>
                      </a:lnTo>
                      <a:lnTo>
                        <a:pt x="31072" y="4206"/>
                      </a:lnTo>
                      <a:lnTo>
                        <a:pt x="31072" y="4311"/>
                      </a:lnTo>
                      <a:lnTo>
                        <a:pt x="30905" y="4395"/>
                      </a:lnTo>
                      <a:lnTo>
                        <a:pt x="30905" y="4520"/>
                      </a:lnTo>
                      <a:lnTo>
                        <a:pt x="30863" y="4625"/>
                      </a:lnTo>
                      <a:lnTo>
                        <a:pt x="30696" y="4813"/>
                      </a:lnTo>
                      <a:lnTo>
                        <a:pt x="30633" y="4834"/>
                      </a:lnTo>
                      <a:lnTo>
                        <a:pt x="30445" y="5043"/>
                      </a:lnTo>
                      <a:lnTo>
                        <a:pt x="30424" y="5127"/>
                      </a:lnTo>
                      <a:lnTo>
                        <a:pt x="30340" y="5169"/>
                      </a:lnTo>
                      <a:lnTo>
                        <a:pt x="30235" y="5148"/>
                      </a:lnTo>
                      <a:lnTo>
                        <a:pt x="30173" y="5148"/>
                      </a:lnTo>
                      <a:lnTo>
                        <a:pt x="30131" y="5190"/>
                      </a:lnTo>
                      <a:lnTo>
                        <a:pt x="30068" y="5190"/>
                      </a:lnTo>
                      <a:lnTo>
                        <a:pt x="29942" y="5336"/>
                      </a:lnTo>
                      <a:lnTo>
                        <a:pt x="28269" y="5294"/>
                      </a:lnTo>
                      <a:lnTo>
                        <a:pt x="28059" y="5336"/>
                      </a:lnTo>
                      <a:lnTo>
                        <a:pt x="27955" y="5441"/>
                      </a:lnTo>
                      <a:lnTo>
                        <a:pt x="27829" y="5483"/>
                      </a:lnTo>
                      <a:lnTo>
                        <a:pt x="27704" y="5566"/>
                      </a:lnTo>
                      <a:lnTo>
                        <a:pt x="27453" y="5817"/>
                      </a:lnTo>
                      <a:lnTo>
                        <a:pt x="27285" y="5859"/>
                      </a:lnTo>
                      <a:lnTo>
                        <a:pt x="27181" y="5922"/>
                      </a:lnTo>
                      <a:lnTo>
                        <a:pt x="26699" y="6299"/>
                      </a:lnTo>
                      <a:lnTo>
                        <a:pt x="25611" y="6612"/>
                      </a:lnTo>
                      <a:lnTo>
                        <a:pt x="25569" y="6864"/>
                      </a:lnTo>
                      <a:lnTo>
                        <a:pt x="25318" y="6968"/>
                      </a:lnTo>
                      <a:lnTo>
                        <a:pt x="23331" y="7491"/>
                      </a:lnTo>
                      <a:lnTo>
                        <a:pt x="23247" y="7324"/>
                      </a:lnTo>
                      <a:lnTo>
                        <a:pt x="23351" y="7177"/>
                      </a:lnTo>
                      <a:lnTo>
                        <a:pt x="23561" y="7073"/>
                      </a:lnTo>
                      <a:lnTo>
                        <a:pt x="23665" y="6947"/>
                      </a:lnTo>
                      <a:lnTo>
                        <a:pt x="23728" y="6822"/>
                      </a:lnTo>
                      <a:lnTo>
                        <a:pt x="23770" y="6696"/>
                      </a:lnTo>
                      <a:lnTo>
                        <a:pt x="23833" y="5922"/>
                      </a:lnTo>
                      <a:lnTo>
                        <a:pt x="23456" y="4143"/>
                      </a:lnTo>
                      <a:lnTo>
                        <a:pt x="23100" y="3871"/>
                      </a:lnTo>
                      <a:lnTo>
                        <a:pt x="22954" y="3683"/>
                      </a:lnTo>
                      <a:lnTo>
                        <a:pt x="20652" y="2616"/>
                      </a:lnTo>
                      <a:lnTo>
                        <a:pt x="20548" y="2553"/>
                      </a:lnTo>
                      <a:lnTo>
                        <a:pt x="20422" y="2511"/>
                      </a:lnTo>
                      <a:lnTo>
                        <a:pt x="20380" y="2449"/>
                      </a:lnTo>
                      <a:lnTo>
                        <a:pt x="20087" y="2449"/>
                      </a:lnTo>
                      <a:lnTo>
                        <a:pt x="20066" y="2344"/>
                      </a:lnTo>
                      <a:lnTo>
                        <a:pt x="19983" y="2302"/>
                      </a:lnTo>
                      <a:lnTo>
                        <a:pt x="19899" y="2344"/>
                      </a:lnTo>
                      <a:lnTo>
                        <a:pt x="19711" y="2344"/>
                      </a:lnTo>
                      <a:lnTo>
                        <a:pt x="19606" y="2323"/>
                      </a:lnTo>
                      <a:lnTo>
                        <a:pt x="19543" y="2239"/>
                      </a:lnTo>
                      <a:lnTo>
                        <a:pt x="19439" y="2198"/>
                      </a:lnTo>
                      <a:lnTo>
                        <a:pt x="19230" y="2135"/>
                      </a:lnTo>
                      <a:lnTo>
                        <a:pt x="19167" y="2009"/>
                      </a:lnTo>
                      <a:lnTo>
                        <a:pt x="19083" y="2009"/>
                      </a:lnTo>
                      <a:lnTo>
                        <a:pt x="18958" y="1905"/>
                      </a:lnTo>
                      <a:lnTo>
                        <a:pt x="18853" y="1905"/>
                      </a:lnTo>
                      <a:lnTo>
                        <a:pt x="18769" y="1884"/>
                      </a:lnTo>
                      <a:lnTo>
                        <a:pt x="18644" y="1905"/>
                      </a:lnTo>
                      <a:lnTo>
                        <a:pt x="18623" y="1926"/>
                      </a:lnTo>
                      <a:lnTo>
                        <a:pt x="18560" y="1842"/>
                      </a:lnTo>
                      <a:lnTo>
                        <a:pt x="18434" y="1821"/>
                      </a:lnTo>
                      <a:lnTo>
                        <a:pt x="18414" y="1800"/>
                      </a:lnTo>
                      <a:lnTo>
                        <a:pt x="18309" y="1737"/>
                      </a:lnTo>
                      <a:lnTo>
                        <a:pt x="18288" y="1716"/>
                      </a:lnTo>
                      <a:lnTo>
                        <a:pt x="18204" y="1633"/>
                      </a:lnTo>
                      <a:lnTo>
                        <a:pt x="18204" y="1612"/>
                      </a:lnTo>
                      <a:lnTo>
                        <a:pt x="18079" y="1507"/>
                      </a:lnTo>
                      <a:lnTo>
                        <a:pt x="17932" y="1507"/>
                      </a:lnTo>
                      <a:lnTo>
                        <a:pt x="17807" y="1486"/>
                      </a:lnTo>
                      <a:lnTo>
                        <a:pt x="2846" y="1"/>
                      </a:lnTo>
                      <a:close/>
                    </a:path>
                  </a:pathLst>
                </a:custGeom>
                <a:solidFill>
                  <a:srgbClr val="5F7D95"/>
                </a:solidFill>
                <a:ln>
                  <a:noFill/>
                </a:ln>
              </p:spPr>
              <p:txBody>
                <a:bodyPr spcFirstLastPara="1" wrap="square" lIns="127995" tIns="127995" rIns="127995" bIns="127995" anchor="ctr" anchorCtr="0">
                  <a:noAutofit/>
                </a:bodyPr>
                <a:lstStyle/>
                <a:p>
                  <a:endParaRPr sz="3073"/>
                </a:p>
              </p:txBody>
            </p:sp>
          </p:grpSp>
        </p:grpSp>
        <p:grpSp>
          <p:nvGrpSpPr>
            <p:cNvPr id="1732" name="Google Shape;3626;p79">
              <a:extLst>
                <a:ext uri="{FF2B5EF4-FFF2-40B4-BE49-F238E27FC236}">
                  <a16:creationId xmlns:a16="http://schemas.microsoft.com/office/drawing/2014/main" id="{E09BA9DE-1DA2-0B04-35A7-896F7C986E3C}"/>
                </a:ext>
              </a:extLst>
            </p:cNvPr>
            <p:cNvGrpSpPr/>
            <p:nvPr/>
          </p:nvGrpSpPr>
          <p:grpSpPr>
            <a:xfrm>
              <a:off x="3230417" y="3103734"/>
              <a:ext cx="282982" cy="280332"/>
              <a:chOff x="2605700" y="3152850"/>
              <a:chExt cx="594125" cy="616250"/>
            </a:xfrm>
          </p:grpSpPr>
          <p:sp>
            <p:nvSpPr>
              <p:cNvPr id="1949" name="Google Shape;3627;p79">
                <a:extLst>
                  <a:ext uri="{FF2B5EF4-FFF2-40B4-BE49-F238E27FC236}">
                    <a16:creationId xmlns:a16="http://schemas.microsoft.com/office/drawing/2014/main" id="{9003B360-074D-E750-7B1A-A88849279683}"/>
                  </a:ext>
                </a:extLst>
              </p:cNvPr>
              <p:cNvSpPr/>
              <p:nvPr/>
            </p:nvSpPr>
            <p:spPr>
              <a:xfrm>
                <a:off x="2605700" y="3152850"/>
                <a:ext cx="379825" cy="616250"/>
              </a:xfrm>
              <a:custGeom>
                <a:avLst/>
                <a:gdLst/>
                <a:ahLst/>
                <a:cxnLst/>
                <a:rect l="l" t="t" r="r" b="b"/>
                <a:pathLst>
                  <a:path w="15193" h="24650" extrusionOk="0">
                    <a:moveTo>
                      <a:pt x="14024" y="2338"/>
                    </a:moveTo>
                    <a:lnTo>
                      <a:pt x="8818" y="0"/>
                    </a:lnTo>
                    <a:lnTo>
                      <a:pt x="4037" y="1594"/>
                    </a:lnTo>
                    <a:lnTo>
                      <a:pt x="0" y="7225"/>
                    </a:lnTo>
                    <a:lnTo>
                      <a:pt x="2018" y="11156"/>
                    </a:lnTo>
                    <a:lnTo>
                      <a:pt x="7331" y="12325"/>
                    </a:lnTo>
                    <a:lnTo>
                      <a:pt x="10518" y="17531"/>
                    </a:lnTo>
                    <a:lnTo>
                      <a:pt x="11049" y="22843"/>
                    </a:lnTo>
                    <a:lnTo>
                      <a:pt x="13705" y="24650"/>
                    </a:lnTo>
                    <a:lnTo>
                      <a:pt x="15193" y="18700"/>
                    </a:lnTo>
                    <a:lnTo>
                      <a:pt x="12218" y="5844"/>
                    </a:lnTo>
                    <a:close/>
                  </a:path>
                </a:pathLst>
              </a:custGeom>
              <a:solidFill>
                <a:srgbClr val="5F7D95"/>
              </a:solidFill>
              <a:ln>
                <a:noFill/>
              </a:ln>
            </p:spPr>
          </p:sp>
          <p:sp>
            <p:nvSpPr>
              <p:cNvPr id="1950" name="Google Shape;3628;p79">
                <a:extLst>
                  <a:ext uri="{FF2B5EF4-FFF2-40B4-BE49-F238E27FC236}">
                    <a16:creationId xmlns:a16="http://schemas.microsoft.com/office/drawing/2014/main" id="{3D5CE069-7175-8E2B-F3A9-A650F89ED13C}"/>
                  </a:ext>
                </a:extLst>
              </p:cNvPr>
              <p:cNvSpPr/>
              <p:nvPr/>
            </p:nvSpPr>
            <p:spPr>
              <a:xfrm>
                <a:off x="2632775" y="3168475"/>
                <a:ext cx="567050" cy="590050"/>
              </a:xfrm>
              <a:custGeom>
                <a:avLst/>
                <a:gdLst/>
                <a:ahLst/>
                <a:cxnLst/>
                <a:rect l="l" t="t" r="r" b="b"/>
                <a:pathLst>
                  <a:path w="22682" h="23602" extrusionOk="0">
                    <a:moveTo>
                      <a:pt x="13852" y="21070"/>
                    </a:moveTo>
                    <a:lnTo>
                      <a:pt x="13894" y="21091"/>
                    </a:lnTo>
                    <a:lnTo>
                      <a:pt x="13977" y="21217"/>
                    </a:lnTo>
                    <a:lnTo>
                      <a:pt x="14103" y="21384"/>
                    </a:lnTo>
                    <a:lnTo>
                      <a:pt x="14166" y="21384"/>
                    </a:lnTo>
                    <a:lnTo>
                      <a:pt x="14208" y="21342"/>
                    </a:lnTo>
                    <a:lnTo>
                      <a:pt x="14228" y="21384"/>
                    </a:lnTo>
                    <a:lnTo>
                      <a:pt x="14228" y="21489"/>
                    </a:lnTo>
                    <a:lnTo>
                      <a:pt x="14187" y="21489"/>
                    </a:lnTo>
                    <a:lnTo>
                      <a:pt x="14124" y="21698"/>
                    </a:lnTo>
                    <a:lnTo>
                      <a:pt x="13998" y="21928"/>
                    </a:lnTo>
                    <a:lnTo>
                      <a:pt x="13873" y="21928"/>
                    </a:lnTo>
                    <a:lnTo>
                      <a:pt x="13852" y="22075"/>
                    </a:lnTo>
                    <a:lnTo>
                      <a:pt x="13789" y="22158"/>
                    </a:lnTo>
                    <a:lnTo>
                      <a:pt x="13768" y="22158"/>
                    </a:lnTo>
                    <a:lnTo>
                      <a:pt x="13643" y="22242"/>
                    </a:lnTo>
                    <a:lnTo>
                      <a:pt x="13559" y="22326"/>
                    </a:lnTo>
                    <a:lnTo>
                      <a:pt x="13559" y="22367"/>
                    </a:lnTo>
                    <a:lnTo>
                      <a:pt x="13454" y="22388"/>
                    </a:lnTo>
                    <a:lnTo>
                      <a:pt x="13392" y="22451"/>
                    </a:lnTo>
                    <a:lnTo>
                      <a:pt x="13392" y="22472"/>
                    </a:lnTo>
                    <a:lnTo>
                      <a:pt x="13329" y="22347"/>
                    </a:lnTo>
                    <a:lnTo>
                      <a:pt x="13371" y="22242"/>
                    </a:lnTo>
                    <a:lnTo>
                      <a:pt x="13454" y="22179"/>
                    </a:lnTo>
                    <a:lnTo>
                      <a:pt x="13454" y="22116"/>
                    </a:lnTo>
                    <a:lnTo>
                      <a:pt x="13559" y="22012"/>
                    </a:lnTo>
                    <a:lnTo>
                      <a:pt x="13559" y="21928"/>
                    </a:lnTo>
                    <a:lnTo>
                      <a:pt x="13601" y="21970"/>
                    </a:lnTo>
                    <a:lnTo>
                      <a:pt x="13684" y="21970"/>
                    </a:lnTo>
                    <a:lnTo>
                      <a:pt x="13789" y="21865"/>
                    </a:lnTo>
                    <a:lnTo>
                      <a:pt x="13789" y="21761"/>
                    </a:lnTo>
                    <a:lnTo>
                      <a:pt x="13810" y="21740"/>
                    </a:lnTo>
                    <a:lnTo>
                      <a:pt x="13810" y="21614"/>
                    </a:lnTo>
                    <a:lnTo>
                      <a:pt x="13873" y="21551"/>
                    </a:lnTo>
                    <a:lnTo>
                      <a:pt x="13915" y="21551"/>
                    </a:lnTo>
                    <a:lnTo>
                      <a:pt x="13977" y="21447"/>
                    </a:lnTo>
                    <a:lnTo>
                      <a:pt x="13956" y="21384"/>
                    </a:lnTo>
                    <a:lnTo>
                      <a:pt x="13894" y="21300"/>
                    </a:lnTo>
                    <a:lnTo>
                      <a:pt x="13894" y="21112"/>
                    </a:lnTo>
                    <a:lnTo>
                      <a:pt x="13852" y="21070"/>
                    </a:lnTo>
                    <a:close/>
                    <a:moveTo>
                      <a:pt x="7617" y="0"/>
                    </a:moveTo>
                    <a:lnTo>
                      <a:pt x="7617" y="147"/>
                    </a:lnTo>
                    <a:lnTo>
                      <a:pt x="7575" y="272"/>
                    </a:lnTo>
                    <a:lnTo>
                      <a:pt x="7282" y="481"/>
                    </a:lnTo>
                    <a:lnTo>
                      <a:pt x="7094" y="502"/>
                    </a:lnTo>
                    <a:lnTo>
                      <a:pt x="6842" y="607"/>
                    </a:lnTo>
                    <a:lnTo>
                      <a:pt x="6738" y="565"/>
                    </a:lnTo>
                    <a:lnTo>
                      <a:pt x="6570" y="586"/>
                    </a:lnTo>
                    <a:lnTo>
                      <a:pt x="6382" y="732"/>
                    </a:lnTo>
                    <a:lnTo>
                      <a:pt x="6215" y="795"/>
                    </a:lnTo>
                    <a:lnTo>
                      <a:pt x="6152" y="732"/>
                    </a:lnTo>
                    <a:lnTo>
                      <a:pt x="5901" y="774"/>
                    </a:lnTo>
                    <a:lnTo>
                      <a:pt x="5692" y="774"/>
                    </a:lnTo>
                    <a:lnTo>
                      <a:pt x="5503" y="670"/>
                    </a:lnTo>
                    <a:lnTo>
                      <a:pt x="5315" y="628"/>
                    </a:lnTo>
                    <a:lnTo>
                      <a:pt x="5169" y="586"/>
                    </a:lnTo>
                    <a:lnTo>
                      <a:pt x="5169" y="586"/>
                    </a:lnTo>
                    <a:lnTo>
                      <a:pt x="5231" y="711"/>
                    </a:lnTo>
                    <a:lnTo>
                      <a:pt x="5378" y="774"/>
                    </a:lnTo>
                    <a:lnTo>
                      <a:pt x="5503" y="879"/>
                    </a:lnTo>
                    <a:lnTo>
                      <a:pt x="5545" y="984"/>
                    </a:lnTo>
                    <a:lnTo>
                      <a:pt x="5399" y="1235"/>
                    </a:lnTo>
                    <a:lnTo>
                      <a:pt x="5420" y="1297"/>
                    </a:lnTo>
                    <a:lnTo>
                      <a:pt x="5441" y="1339"/>
                    </a:lnTo>
                    <a:lnTo>
                      <a:pt x="5420" y="1528"/>
                    </a:lnTo>
                    <a:lnTo>
                      <a:pt x="5692" y="1611"/>
                    </a:lnTo>
                    <a:lnTo>
                      <a:pt x="5859" y="1569"/>
                    </a:lnTo>
                    <a:lnTo>
                      <a:pt x="6047" y="1611"/>
                    </a:lnTo>
                    <a:lnTo>
                      <a:pt x="6047" y="1716"/>
                    </a:lnTo>
                    <a:lnTo>
                      <a:pt x="5922" y="1758"/>
                    </a:lnTo>
                    <a:lnTo>
                      <a:pt x="5650" y="1820"/>
                    </a:lnTo>
                    <a:lnTo>
                      <a:pt x="5608" y="1862"/>
                    </a:lnTo>
                    <a:lnTo>
                      <a:pt x="5545" y="1925"/>
                    </a:lnTo>
                    <a:lnTo>
                      <a:pt x="5503" y="2072"/>
                    </a:lnTo>
                    <a:lnTo>
                      <a:pt x="5210" y="2239"/>
                    </a:lnTo>
                    <a:lnTo>
                      <a:pt x="5106" y="2344"/>
                    </a:lnTo>
                    <a:lnTo>
                      <a:pt x="4897" y="2469"/>
                    </a:lnTo>
                    <a:lnTo>
                      <a:pt x="4771" y="2616"/>
                    </a:lnTo>
                    <a:lnTo>
                      <a:pt x="4541" y="2616"/>
                    </a:lnTo>
                    <a:lnTo>
                      <a:pt x="4394" y="2595"/>
                    </a:lnTo>
                    <a:lnTo>
                      <a:pt x="4164" y="2406"/>
                    </a:lnTo>
                    <a:lnTo>
                      <a:pt x="3955" y="2260"/>
                    </a:lnTo>
                    <a:lnTo>
                      <a:pt x="3809" y="2281"/>
                    </a:lnTo>
                    <a:lnTo>
                      <a:pt x="3809" y="2134"/>
                    </a:lnTo>
                    <a:lnTo>
                      <a:pt x="3767" y="1988"/>
                    </a:lnTo>
                    <a:lnTo>
                      <a:pt x="3662" y="1883"/>
                    </a:lnTo>
                    <a:lnTo>
                      <a:pt x="3641" y="1820"/>
                    </a:lnTo>
                    <a:lnTo>
                      <a:pt x="3495" y="1862"/>
                    </a:lnTo>
                    <a:lnTo>
                      <a:pt x="3390" y="1988"/>
                    </a:lnTo>
                    <a:lnTo>
                      <a:pt x="3306" y="1988"/>
                    </a:lnTo>
                    <a:lnTo>
                      <a:pt x="3244" y="1946"/>
                    </a:lnTo>
                    <a:lnTo>
                      <a:pt x="3139" y="1946"/>
                    </a:lnTo>
                    <a:lnTo>
                      <a:pt x="3076" y="2030"/>
                    </a:lnTo>
                    <a:lnTo>
                      <a:pt x="2407" y="2030"/>
                    </a:lnTo>
                    <a:lnTo>
                      <a:pt x="2386" y="2197"/>
                    </a:lnTo>
                    <a:lnTo>
                      <a:pt x="2448" y="2344"/>
                    </a:lnTo>
                    <a:lnTo>
                      <a:pt x="2658" y="2385"/>
                    </a:lnTo>
                    <a:lnTo>
                      <a:pt x="2720" y="2553"/>
                    </a:lnTo>
                    <a:lnTo>
                      <a:pt x="2679" y="2616"/>
                    </a:lnTo>
                    <a:lnTo>
                      <a:pt x="2762" y="2699"/>
                    </a:lnTo>
                    <a:lnTo>
                      <a:pt x="2720" y="2804"/>
                    </a:lnTo>
                    <a:lnTo>
                      <a:pt x="2595" y="2720"/>
                    </a:lnTo>
                    <a:lnTo>
                      <a:pt x="2197" y="2867"/>
                    </a:lnTo>
                    <a:lnTo>
                      <a:pt x="2239" y="3180"/>
                    </a:lnTo>
                    <a:lnTo>
                      <a:pt x="2344" y="3306"/>
                    </a:lnTo>
                    <a:lnTo>
                      <a:pt x="2553" y="3452"/>
                    </a:lnTo>
                    <a:lnTo>
                      <a:pt x="2679" y="3724"/>
                    </a:lnTo>
                    <a:lnTo>
                      <a:pt x="2679" y="3913"/>
                    </a:lnTo>
                    <a:lnTo>
                      <a:pt x="2679" y="3976"/>
                    </a:lnTo>
                    <a:lnTo>
                      <a:pt x="2365" y="5189"/>
                    </a:lnTo>
                    <a:lnTo>
                      <a:pt x="2260" y="5503"/>
                    </a:lnTo>
                    <a:lnTo>
                      <a:pt x="2281" y="5545"/>
                    </a:lnTo>
                    <a:lnTo>
                      <a:pt x="2239" y="5629"/>
                    </a:lnTo>
                    <a:lnTo>
                      <a:pt x="2093" y="5608"/>
                    </a:lnTo>
                    <a:lnTo>
                      <a:pt x="2093" y="5587"/>
                    </a:lnTo>
                    <a:lnTo>
                      <a:pt x="1967" y="5503"/>
                    </a:lnTo>
                    <a:lnTo>
                      <a:pt x="1821" y="5503"/>
                    </a:lnTo>
                    <a:lnTo>
                      <a:pt x="1758" y="5482"/>
                    </a:lnTo>
                    <a:lnTo>
                      <a:pt x="1716" y="5545"/>
                    </a:lnTo>
                    <a:lnTo>
                      <a:pt x="1319" y="5691"/>
                    </a:lnTo>
                    <a:lnTo>
                      <a:pt x="1026" y="5733"/>
                    </a:lnTo>
                    <a:lnTo>
                      <a:pt x="942" y="5817"/>
                    </a:lnTo>
                    <a:lnTo>
                      <a:pt x="879" y="5838"/>
                    </a:lnTo>
                    <a:lnTo>
                      <a:pt x="733" y="5963"/>
                    </a:lnTo>
                    <a:lnTo>
                      <a:pt x="607" y="6026"/>
                    </a:lnTo>
                    <a:lnTo>
                      <a:pt x="503" y="6110"/>
                    </a:lnTo>
                    <a:lnTo>
                      <a:pt x="523" y="6256"/>
                    </a:lnTo>
                    <a:lnTo>
                      <a:pt x="482" y="6340"/>
                    </a:lnTo>
                    <a:lnTo>
                      <a:pt x="503" y="6424"/>
                    </a:lnTo>
                    <a:lnTo>
                      <a:pt x="356" y="6570"/>
                    </a:lnTo>
                    <a:lnTo>
                      <a:pt x="398" y="6779"/>
                    </a:lnTo>
                    <a:lnTo>
                      <a:pt x="461" y="6884"/>
                    </a:lnTo>
                    <a:lnTo>
                      <a:pt x="356" y="6968"/>
                    </a:lnTo>
                    <a:lnTo>
                      <a:pt x="272" y="6947"/>
                    </a:lnTo>
                    <a:lnTo>
                      <a:pt x="105" y="7051"/>
                    </a:lnTo>
                    <a:lnTo>
                      <a:pt x="105" y="7156"/>
                    </a:lnTo>
                    <a:lnTo>
                      <a:pt x="63" y="7198"/>
                    </a:lnTo>
                    <a:lnTo>
                      <a:pt x="84" y="7282"/>
                    </a:lnTo>
                    <a:lnTo>
                      <a:pt x="63" y="7407"/>
                    </a:lnTo>
                    <a:lnTo>
                      <a:pt x="0" y="7512"/>
                    </a:lnTo>
                    <a:lnTo>
                      <a:pt x="63" y="7616"/>
                    </a:lnTo>
                    <a:lnTo>
                      <a:pt x="42" y="7700"/>
                    </a:lnTo>
                    <a:lnTo>
                      <a:pt x="189" y="7846"/>
                    </a:lnTo>
                    <a:lnTo>
                      <a:pt x="482" y="8307"/>
                    </a:lnTo>
                    <a:lnTo>
                      <a:pt x="314" y="8474"/>
                    </a:lnTo>
                    <a:lnTo>
                      <a:pt x="691" y="8453"/>
                    </a:lnTo>
                    <a:lnTo>
                      <a:pt x="879" y="8474"/>
                    </a:lnTo>
                    <a:lnTo>
                      <a:pt x="1005" y="8662"/>
                    </a:lnTo>
                    <a:lnTo>
                      <a:pt x="1026" y="8830"/>
                    </a:lnTo>
                    <a:lnTo>
                      <a:pt x="1256" y="8830"/>
                    </a:lnTo>
                    <a:lnTo>
                      <a:pt x="1549" y="8851"/>
                    </a:lnTo>
                    <a:lnTo>
                      <a:pt x="1779" y="8621"/>
                    </a:lnTo>
                    <a:lnTo>
                      <a:pt x="1988" y="8474"/>
                    </a:lnTo>
                    <a:lnTo>
                      <a:pt x="2051" y="8537"/>
                    </a:lnTo>
                    <a:lnTo>
                      <a:pt x="2030" y="8662"/>
                    </a:lnTo>
                    <a:lnTo>
                      <a:pt x="1967" y="8725"/>
                    </a:lnTo>
                    <a:lnTo>
                      <a:pt x="1967" y="8934"/>
                    </a:lnTo>
                    <a:lnTo>
                      <a:pt x="1988" y="9269"/>
                    </a:lnTo>
                    <a:lnTo>
                      <a:pt x="1988" y="9395"/>
                    </a:lnTo>
                    <a:lnTo>
                      <a:pt x="2072" y="9478"/>
                    </a:lnTo>
                    <a:lnTo>
                      <a:pt x="2176" y="9458"/>
                    </a:lnTo>
                    <a:lnTo>
                      <a:pt x="2281" y="9416"/>
                    </a:lnTo>
                    <a:lnTo>
                      <a:pt x="2469" y="9416"/>
                    </a:lnTo>
                    <a:lnTo>
                      <a:pt x="2511" y="9458"/>
                    </a:lnTo>
                    <a:lnTo>
                      <a:pt x="3076" y="9458"/>
                    </a:lnTo>
                    <a:lnTo>
                      <a:pt x="3223" y="9353"/>
                    </a:lnTo>
                    <a:lnTo>
                      <a:pt x="3306" y="9353"/>
                    </a:lnTo>
                    <a:lnTo>
                      <a:pt x="3432" y="9248"/>
                    </a:lnTo>
                    <a:lnTo>
                      <a:pt x="3557" y="9248"/>
                    </a:lnTo>
                    <a:lnTo>
                      <a:pt x="3725" y="9186"/>
                    </a:lnTo>
                    <a:lnTo>
                      <a:pt x="3829" y="8934"/>
                    </a:lnTo>
                    <a:lnTo>
                      <a:pt x="4081" y="8746"/>
                    </a:lnTo>
                    <a:lnTo>
                      <a:pt x="4269" y="8725"/>
                    </a:lnTo>
                    <a:lnTo>
                      <a:pt x="4457" y="8621"/>
                    </a:lnTo>
                    <a:lnTo>
                      <a:pt x="4583" y="8621"/>
                    </a:lnTo>
                    <a:lnTo>
                      <a:pt x="4687" y="8683"/>
                    </a:lnTo>
                    <a:lnTo>
                      <a:pt x="4813" y="8621"/>
                    </a:lnTo>
                    <a:lnTo>
                      <a:pt x="4897" y="8662"/>
                    </a:lnTo>
                    <a:lnTo>
                      <a:pt x="4876" y="8788"/>
                    </a:lnTo>
                    <a:lnTo>
                      <a:pt x="4959" y="8997"/>
                    </a:lnTo>
                    <a:lnTo>
                      <a:pt x="5085" y="9374"/>
                    </a:lnTo>
                    <a:lnTo>
                      <a:pt x="5169" y="9646"/>
                    </a:lnTo>
                    <a:lnTo>
                      <a:pt x="5106" y="9751"/>
                    </a:lnTo>
                    <a:lnTo>
                      <a:pt x="5210" y="9960"/>
                    </a:lnTo>
                    <a:lnTo>
                      <a:pt x="5357" y="10002"/>
                    </a:lnTo>
                    <a:lnTo>
                      <a:pt x="5399" y="10190"/>
                    </a:lnTo>
                    <a:lnTo>
                      <a:pt x="5524" y="10274"/>
                    </a:lnTo>
                    <a:lnTo>
                      <a:pt x="5713" y="10357"/>
                    </a:lnTo>
                    <a:lnTo>
                      <a:pt x="5838" y="10462"/>
                    </a:lnTo>
                    <a:lnTo>
                      <a:pt x="5901" y="10420"/>
                    </a:lnTo>
                    <a:lnTo>
                      <a:pt x="6131" y="10357"/>
                    </a:lnTo>
                    <a:lnTo>
                      <a:pt x="6340" y="10587"/>
                    </a:lnTo>
                    <a:lnTo>
                      <a:pt x="6508" y="10525"/>
                    </a:lnTo>
                    <a:lnTo>
                      <a:pt x="6717" y="10755"/>
                    </a:lnTo>
                    <a:lnTo>
                      <a:pt x="6822" y="10755"/>
                    </a:lnTo>
                    <a:lnTo>
                      <a:pt x="7073" y="10839"/>
                    </a:lnTo>
                    <a:lnTo>
                      <a:pt x="7240" y="10880"/>
                    </a:lnTo>
                    <a:lnTo>
                      <a:pt x="7261" y="11048"/>
                    </a:lnTo>
                    <a:lnTo>
                      <a:pt x="7366" y="11069"/>
                    </a:lnTo>
                    <a:lnTo>
                      <a:pt x="7512" y="11152"/>
                    </a:lnTo>
                    <a:lnTo>
                      <a:pt x="7868" y="11131"/>
                    </a:lnTo>
                    <a:lnTo>
                      <a:pt x="8098" y="11257"/>
                    </a:lnTo>
                    <a:lnTo>
                      <a:pt x="8140" y="11362"/>
                    </a:lnTo>
                    <a:lnTo>
                      <a:pt x="8119" y="11634"/>
                    </a:lnTo>
                    <a:lnTo>
                      <a:pt x="8182" y="11843"/>
                    </a:lnTo>
                    <a:lnTo>
                      <a:pt x="8098" y="11968"/>
                    </a:lnTo>
                    <a:lnTo>
                      <a:pt x="8307" y="12324"/>
                    </a:lnTo>
                    <a:lnTo>
                      <a:pt x="8286" y="12596"/>
                    </a:lnTo>
                    <a:lnTo>
                      <a:pt x="9290" y="12617"/>
                    </a:lnTo>
                    <a:lnTo>
                      <a:pt x="9353" y="12973"/>
                    </a:lnTo>
                    <a:lnTo>
                      <a:pt x="9332" y="13224"/>
                    </a:lnTo>
                    <a:lnTo>
                      <a:pt x="9604" y="13287"/>
                    </a:lnTo>
                    <a:lnTo>
                      <a:pt x="9897" y="13810"/>
                    </a:lnTo>
                    <a:lnTo>
                      <a:pt x="9918" y="14103"/>
                    </a:lnTo>
                    <a:lnTo>
                      <a:pt x="9646" y="14688"/>
                    </a:lnTo>
                    <a:lnTo>
                      <a:pt x="9667" y="14772"/>
                    </a:lnTo>
                    <a:lnTo>
                      <a:pt x="9583" y="14856"/>
                    </a:lnTo>
                    <a:lnTo>
                      <a:pt x="9646" y="14919"/>
                    </a:lnTo>
                    <a:lnTo>
                      <a:pt x="9604" y="15044"/>
                    </a:lnTo>
                    <a:lnTo>
                      <a:pt x="9751" y="15149"/>
                    </a:lnTo>
                    <a:lnTo>
                      <a:pt x="9751" y="15337"/>
                    </a:lnTo>
                    <a:lnTo>
                      <a:pt x="9855" y="15525"/>
                    </a:lnTo>
                    <a:lnTo>
                      <a:pt x="9793" y="15860"/>
                    </a:lnTo>
                    <a:lnTo>
                      <a:pt x="9814" y="15986"/>
                    </a:lnTo>
                    <a:lnTo>
                      <a:pt x="9772" y="16111"/>
                    </a:lnTo>
                    <a:lnTo>
                      <a:pt x="9814" y="16258"/>
                    </a:lnTo>
                    <a:lnTo>
                      <a:pt x="10023" y="16216"/>
                    </a:lnTo>
                    <a:lnTo>
                      <a:pt x="10107" y="16279"/>
                    </a:lnTo>
                    <a:lnTo>
                      <a:pt x="10379" y="16258"/>
                    </a:lnTo>
                    <a:lnTo>
                      <a:pt x="10525" y="16300"/>
                    </a:lnTo>
                    <a:lnTo>
                      <a:pt x="10797" y="16195"/>
                    </a:lnTo>
                    <a:lnTo>
                      <a:pt x="10923" y="16300"/>
                    </a:lnTo>
                    <a:lnTo>
                      <a:pt x="11027" y="16321"/>
                    </a:lnTo>
                    <a:lnTo>
                      <a:pt x="11069" y="16467"/>
                    </a:lnTo>
                    <a:lnTo>
                      <a:pt x="11236" y="17095"/>
                    </a:lnTo>
                    <a:lnTo>
                      <a:pt x="11341" y="17304"/>
                    </a:lnTo>
                    <a:lnTo>
                      <a:pt x="11446" y="17325"/>
                    </a:lnTo>
                    <a:lnTo>
                      <a:pt x="11676" y="17199"/>
                    </a:lnTo>
                    <a:lnTo>
                      <a:pt x="11801" y="17241"/>
                    </a:lnTo>
                    <a:lnTo>
                      <a:pt x="11885" y="17325"/>
                    </a:lnTo>
                    <a:lnTo>
                      <a:pt x="11969" y="17346"/>
                    </a:lnTo>
                    <a:lnTo>
                      <a:pt x="11906" y="17450"/>
                    </a:lnTo>
                    <a:lnTo>
                      <a:pt x="11885" y="17994"/>
                    </a:lnTo>
                    <a:lnTo>
                      <a:pt x="11864" y="18057"/>
                    </a:lnTo>
                    <a:lnTo>
                      <a:pt x="11822" y="18078"/>
                    </a:lnTo>
                    <a:lnTo>
                      <a:pt x="11822" y="18162"/>
                    </a:lnTo>
                    <a:lnTo>
                      <a:pt x="11801" y="18204"/>
                    </a:lnTo>
                    <a:lnTo>
                      <a:pt x="11801" y="18287"/>
                    </a:lnTo>
                    <a:lnTo>
                      <a:pt x="11906" y="18204"/>
                    </a:lnTo>
                    <a:lnTo>
                      <a:pt x="12178" y="18245"/>
                    </a:lnTo>
                    <a:lnTo>
                      <a:pt x="12178" y="18350"/>
                    </a:lnTo>
                    <a:lnTo>
                      <a:pt x="12283" y="18580"/>
                    </a:lnTo>
                    <a:lnTo>
                      <a:pt x="12283" y="18769"/>
                    </a:lnTo>
                    <a:lnTo>
                      <a:pt x="12303" y="18999"/>
                    </a:lnTo>
                    <a:lnTo>
                      <a:pt x="12324" y="19208"/>
                    </a:lnTo>
                    <a:lnTo>
                      <a:pt x="12303" y="19292"/>
                    </a:lnTo>
                    <a:lnTo>
                      <a:pt x="12199" y="19292"/>
                    </a:lnTo>
                    <a:lnTo>
                      <a:pt x="12073" y="19354"/>
                    </a:lnTo>
                    <a:lnTo>
                      <a:pt x="12031" y="19417"/>
                    </a:lnTo>
                    <a:lnTo>
                      <a:pt x="11969" y="19501"/>
                    </a:lnTo>
                    <a:lnTo>
                      <a:pt x="11927" y="19459"/>
                    </a:lnTo>
                    <a:lnTo>
                      <a:pt x="11697" y="19626"/>
                    </a:lnTo>
                    <a:lnTo>
                      <a:pt x="11655" y="19710"/>
                    </a:lnTo>
                    <a:lnTo>
                      <a:pt x="11571" y="19731"/>
                    </a:lnTo>
                    <a:lnTo>
                      <a:pt x="11362" y="19919"/>
                    </a:lnTo>
                    <a:lnTo>
                      <a:pt x="11278" y="19940"/>
                    </a:lnTo>
                    <a:lnTo>
                      <a:pt x="11278" y="20066"/>
                    </a:lnTo>
                    <a:lnTo>
                      <a:pt x="11195" y="20087"/>
                    </a:lnTo>
                    <a:lnTo>
                      <a:pt x="11132" y="20087"/>
                    </a:lnTo>
                    <a:lnTo>
                      <a:pt x="10943" y="20338"/>
                    </a:lnTo>
                    <a:lnTo>
                      <a:pt x="10923" y="20401"/>
                    </a:lnTo>
                    <a:lnTo>
                      <a:pt x="10923" y="20547"/>
                    </a:lnTo>
                    <a:lnTo>
                      <a:pt x="10839" y="20568"/>
                    </a:lnTo>
                    <a:lnTo>
                      <a:pt x="10776" y="20652"/>
                    </a:lnTo>
                    <a:lnTo>
                      <a:pt x="10671" y="20861"/>
                    </a:lnTo>
                    <a:lnTo>
                      <a:pt x="10609" y="20924"/>
                    </a:lnTo>
                    <a:lnTo>
                      <a:pt x="10504" y="21091"/>
                    </a:lnTo>
                    <a:lnTo>
                      <a:pt x="10504" y="21133"/>
                    </a:lnTo>
                    <a:lnTo>
                      <a:pt x="10399" y="21217"/>
                    </a:lnTo>
                    <a:lnTo>
                      <a:pt x="10358" y="21279"/>
                    </a:lnTo>
                    <a:lnTo>
                      <a:pt x="10441" y="21279"/>
                    </a:lnTo>
                    <a:lnTo>
                      <a:pt x="10504" y="21300"/>
                    </a:lnTo>
                    <a:lnTo>
                      <a:pt x="10776" y="21217"/>
                    </a:lnTo>
                    <a:lnTo>
                      <a:pt x="10923" y="21300"/>
                    </a:lnTo>
                    <a:lnTo>
                      <a:pt x="11048" y="21489"/>
                    </a:lnTo>
                    <a:lnTo>
                      <a:pt x="11153" y="21530"/>
                    </a:lnTo>
                    <a:lnTo>
                      <a:pt x="11236" y="21698"/>
                    </a:lnTo>
                    <a:lnTo>
                      <a:pt x="11362" y="21928"/>
                    </a:lnTo>
                    <a:lnTo>
                      <a:pt x="11446" y="21928"/>
                    </a:lnTo>
                    <a:lnTo>
                      <a:pt x="11550" y="21803"/>
                    </a:lnTo>
                    <a:lnTo>
                      <a:pt x="11592" y="21803"/>
                    </a:lnTo>
                    <a:lnTo>
                      <a:pt x="11718" y="22012"/>
                    </a:lnTo>
                    <a:lnTo>
                      <a:pt x="11885" y="22075"/>
                    </a:lnTo>
                    <a:lnTo>
                      <a:pt x="12011" y="22116"/>
                    </a:lnTo>
                    <a:lnTo>
                      <a:pt x="12136" y="22242"/>
                    </a:lnTo>
                    <a:lnTo>
                      <a:pt x="12136" y="22388"/>
                    </a:lnTo>
                    <a:lnTo>
                      <a:pt x="12241" y="22367"/>
                    </a:lnTo>
                    <a:lnTo>
                      <a:pt x="12492" y="22472"/>
                    </a:lnTo>
                    <a:lnTo>
                      <a:pt x="12617" y="22639"/>
                    </a:lnTo>
                    <a:lnTo>
                      <a:pt x="12743" y="22849"/>
                    </a:lnTo>
                    <a:lnTo>
                      <a:pt x="12868" y="22911"/>
                    </a:lnTo>
                    <a:lnTo>
                      <a:pt x="12848" y="23079"/>
                    </a:lnTo>
                    <a:lnTo>
                      <a:pt x="12743" y="23225"/>
                    </a:lnTo>
                    <a:lnTo>
                      <a:pt x="12806" y="23414"/>
                    </a:lnTo>
                    <a:lnTo>
                      <a:pt x="12827" y="23476"/>
                    </a:lnTo>
                    <a:lnTo>
                      <a:pt x="12848" y="23497"/>
                    </a:lnTo>
                    <a:lnTo>
                      <a:pt x="12931" y="23581"/>
                    </a:lnTo>
                    <a:lnTo>
                      <a:pt x="12952" y="23602"/>
                    </a:lnTo>
                    <a:lnTo>
                      <a:pt x="13161" y="23414"/>
                    </a:lnTo>
                    <a:lnTo>
                      <a:pt x="13245" y="23225"/>
                    </a:lnTo>
                    <a:lnTo>
                      <a:pt x="13350" y="22849"/>
                    </a:lnTo>
                    <a:lnTo>
                      <a:pt x="13433" y="22577"/>
                    </a:lnTo>
                    <a:lnTo>
                      <a:pt x="13454" y="22535"/>
                    </a:lnTo>
                    <a:lnTo>
                      <a:pt x="13426" y="22507"/>
                    </a:lnTo>
                    <a:lnTo>
                      <a:pt x="13426" y="22507"/>
                    </a:lnTo>
                    <a:lnTo>
                      <a:pt x="13496" y="22535"/>
                    </a:lnTo>
                    <a:lnTo>
                      <a:pt x="13873" y="22242"/>
                    </a:lnTo>
                    <a:lnTo>
                      <a:pt x="14061" y="22033"/>
                    </a:lnTo>
                    <a:lnTo>
                      <a:pt x="14312" y="21551"/>
                    </a:lnTo>
                    <a:lnTo>
                      <a:pt x="14417" y="21321"/>
                    </a:lnTo>
                    <a:lnTo>
                      <a:pt x="14521" y="21028"/>
                    </a:lnTo>
                    <a:lnTo>
                      <a:pt x="14793" y="20547"/>
                    </a:lnTo>
                    <a:lnTo>
                      <a:pt x="15044" y="20233"/>
                    </a:lnTo>
                    <a:lnTo>
                      <a:pt x="15107" y="20129"/>
                    </a:lnTo>
                    <a:lnTo>
                      <a:pt x="15065" y="20087"/>
                    </a:lnTo>
                    <a:lnTo>
                      <a:pt x="15065" y="20024"/>
                    </a:lnTo>
                    <a:lnTo>
                      <a:pt x="15128" y="19982"/>
                    </a:lnTo>
                    <a:lnTo>
                      <a:pt x="15170" y="19857"/>
                    </a:lnTo>
                    <a:lnTo>
                      <a:pt x="15254" y="19815"/>
                    </a:lnTo>
                    <a:lnTo>
                      <a:pt x="15233" y="19710"/>
                    </a:lnTo>
                    <a:lnTo>
                      <a:pt x="15254" y="19626"/>
                    </a:lnTo>
                    <a:lnTo>
                      <a:pt x="15233" y="19606"/>
                    </a:lnTo>
                    <a:lnTo>
                      <a:pt x="15296" y="19585"/>
                    </a:lnTo>
                    <a:lnTo>
                      <a:pt x="15296" y="19480"/>
                    </a:lnTo>
                    <a:lnTo>
                      <a:pt x="15191" y="19313"/>
                    </a:lnTo>
                    <a:lnTo>
                      <a:pt x="15191" y="19229"/>
                    </a:lnTo>
                    <a:lnTo>
                      <a:pt x="15212" y="19166"/>
                    </a:lnTo>
                    <a:lnTo>
                      <a:pt x="15191" y="19082"/>
                    </a:lnTo>
                    <a:lnTo>
                      <a:pt x="15149" y="18915"/>
                    </a:lnTo>
                    <a:lnTo>
                      <a:pt x="15107" y="18748"/>
                    </a:lnTo>
                    <a:lnTo>
                      <a:pt x="15149" y="18685"/>
                    </a:lnTo>
                    <a:lnTo>
                      <a:pt x="15316" y="18664"/>
                    </a:lnTo>
                    <a:lnTo>
                      <a:pt x="15296" y="18559"/>
                    </a:lnTo>
                    <a:lnTo>
                      <a:pt x="15212" y="18497"/>
                    </a:lnTo>
                    <a:lnTo>
                      <a:pt x="15337" y="18476"/>
                    </a:lnTo>
                    <a:lnTo>
                      <a:pt x="15337" y="18371"/>
                    </a:lnTo>
                    <a:lnTo>
                      <a:pt x="15212" y="18308"/>
                    </a:lnTo>
                    <a:lnTo>
                      <a:pt x="15316" y="18287"/>
                    </a:lnTo>
                    <a:lnTo>
                      <a:pt x="15379" y="18183"/>
                    </a:lnTo>
                    <a:lnTo>
                      <a:pt x="15442" y="18245"/>
                    </a:lnTo>
                    <a:lnTo>
                      <a:pt x="15630" y="18057"/>
                    </a:lnTo>
                    <a:lnTo>
                      <a:pt x="15735" y="17973"/>
                    </a:lnTo>
                    <a:lnTo>
                      <a:pt x="15735" y="17932"/>
                    </a:lnTo>
                    <a:lnTo>
                      <a:pt x="15881" y="17785"/>
                    </a:lnTo>
                    <a:lnTo>
                      <a:pt x="16070" y="17681"/>
                    </a:lnTo>
                    <a:lnTo>
                      <a:pt x="16300" y="17429"/>
                    </a:lnTo>
                    <a:lnTo>
                      <a:pt x="16509" y="17409"/>
                    </a:lnTo>
                    <a:lnTo>
                      <a:pt x="16614" y="17304"/>
                    </a:lnTo>
                    <a:lnTo>
                      <a:pt x="16739" y="17199"/>
                    </a:lnTo>
                    <a:lnTo>
                      <a:pt x="16844" y="17199"/>
                    </a:lnTo>
                    <a:lnTo>
                      <a:pt x="16928" y="17241"/>
                    </a:lnTo>
                    <a:lnTo>
                      <a:pt x="17011" y="17283"/>
                    </a:lnTo>
                    <a:lnTo>
                      <a:pt x="17011" y="17199"/>
                    </a:lnTo>
                    <a:lnTo>
                      <a:pt x="17095" y="17032"/>
                    </a:lnTo>
                    <a:lnTo>
                      <a:pt x="17325" y="16885"/>
                    </a:lnTo>
                    <a:lnTo>
                      <a:pt x="17430" y="16865"/>
                    </a:lnTo>
                    <a:lnTo>
                      <a:pt x="17430" y="16802"/>
                    </a:lnTo>
                    <a:lnTo>
                      <a:pt x="17367" y="16781"/>
                    </a:lnTo>
                    <a:lnTo>
                      <a:pt x="17304" y="16739"/>
                    </a:lnTo>
                    <a:lnTo>
                      <a:pt x="17262" y="16676"/>
                    </a:lnTo>
                    <a:lnTo>
                      <a:pt x="17346" y="16634"/>
                    </a:lnTo>
                    <a:lnTo>
                      <a:pt x="17513" y="16572"/>
                    </a:lnTo>
                    <a:lnTo>
                      <a:pt x="17576" y="16593"/>
                    </a:lnTo>
                    <a:lnTo>
                      <a:pt x="17681" y="16593"/>
                    </a:lnTo>
                    <a:lnTo>
                      <a:pt x="17765" y="16530"/>
                    </a:lnTo>
                    <a:lnTo>
                      <a:pt x="17869" y="16530"/>
                    </a:lnTo>
                    <a:lnTo>
                      <a:pt x="17869" y="16593"/>
                    </a:lnTo>
                    <a:lnTo>
                      <a:pt x="17744" y="16676"/>
                    </a:lnTo>
                    <a:lnTo>
                      <a:pt x="17576" y="16697"/>
                    </a:lnTo>
                    <a:lnTo>
                      <a:pt x="17555" y="16718"/>
                    </a:lnTo>
                    <a:lnTo>
                      <a:pt x="17618" y="16739"/>
                    </a:lnTo>
                    <a:lnTo>
                      <a:pt x="17848" y="16676"/>
                    </a:lnTo>
                    <a:lnTo>
                      <a:pt x="18099" y="16572"/>
                    </a:lnTo>
                    <a:lnTo>
                      <a:pt x="18078" y="16509"/>
                    </a:lnTo>
                    <a:lnTo>
                      <a:pt x="18162" y="16467"/>
                    </a:lnTo>
                    <a:lnTo>
                      <a:pt x="18246" y="16467"/>
                    </a:lnTo>
                    <a:lnTo>
                      <a:pt x="18204" y="16509"/>
                    </a:lnTo>
                    <a:cubicBezTo>
                      <a:pt x="18204" y="16509"/>
                      <a:pt x="18204" y="16613"/>
                      <a:pt x="18246" y="16613"/>
                    </a:cubicBezTo>
                    <a:lnTo>
                      <a:pt x="18392" y="16634"/>
                    </a:lnTo>
                    <a:lnTo>
                      <a:pt x="18497" y="16593"/>
                    </a:lnTo>
                    <a:lnTo>
                      <a:pt x="18664" y="16593"/>
                    </a:lnTo>
                    <a:lnTo>
                      <a:pt x="18832" y="16613"/>
                    </a:lnTo>
                    <a:lnTo>
                      <a:pt x="18936" y="16551"/>
                    </a:lnTo>
                    <a:lnTo>
                      <a:pt x="18936" y="16488"/>
                    </a:lnTo>
                    <a:lnTo>
                      <a:pt x="18915" y="16467"/>
                    </a:lnTo>
                    <a:lnTo>
                      <a:pt x="18936" y="16404"/>
                    </a:lnTo>
                    <a:lnTo>
                      <a:pt x="19208" y="16237"/>
                    </a:lnTo>
                    <a:lnTo>
                      <a:pt x="19418" y="16153"/>
                    </a:lnTo>
                    <a:lnTo>
                      <a:pt x="19522" y="16069"/>
                    </a:lnTo>
                    <a:lnTo>
                      <a:pt x="19543" y="15986"/>
                    </a:lnTo>
                    <a:lnTo>
                      <a:pt x="19522" y="15944"/>
                    </a:lnTo>
                    <a:lnTo>
                      <a:pt x="19418" y="15735"/>
                    </a:lnTo>
                    <a:lnTo>
                      <a:pt x="19501" y="15567"/>
                    </a:lnTo>
                    <a:lnTo>
                      <a:pt x="19564" y="15463"/>
                    </a:lnTo>
                    <a:lnTo>
                      <a:pt x="19564" y="15358"/>
                    </a:lnTo>
                    <a:lnTo>
                      <a:pt x="19627" y="15316"/>
                    </a:lnTo>
                    <a:lnTo>
                      <a:pt x="19731" y="15232"/>
                    </a:lnTo>
                    <a:lnTo>
                      <a:pt x="19752" y="15128"/>
                    </a:lnTo>
                    <a:lnTo>
                      <a:pt x="19731" y="15107"/>
                    </a:lnTo>
                    <a:lnTo>
                      <a:pt x="19878" y="14835"/>
                    </a:lnTo>
                    <a:lnTo>
                      <a:pt x="20087" y="14584"/>
                    </a:lnTo>
                    <a:lnTo>
                      <a:pt x="20087" y="14479"/>
                    </a:lnTo>
                    <a:lnTo>
                      <a:pt x="20045" y="14103"/>
                    </a:lnTo>
                    <a:lnTo>
                      <a:pt x="20003" y="14082"/>
                    </a:lnTo>
                    <a:lnTo>
                      <a:pt x="20066" y="13872"/>
                    </a:lnTo>
                    <a:lnTo>
                      <a:pt x="20129" y="13789"/>
                    </a:lnTo>
                    <a:lnTo>
                      <a:pt x="20129" y="13726"/>
                    </a:lnTo>
                    <a:lnTo>
                      <a:pt x="20317" y="13580"/>
                    </a:lnTo>
                    <a:lnTo>
                      <a:pt x="20338" y="13496"/>
                    </a:lnTo>
                    <a:lnTo>
                      <a:pt x="20275" y="13287"/>
                    </a:lnTo>
                    <a:lnTo>
                      <a:pt x="20359" y="13036"/>
                    </a:lnTo>
                    <a:lnTo>
                      <a:pt x="20338" y="12826"/>
                    </a:lnTo>
                    <a:lnTo>
                      <a:pt x="20359" y="12659"/>
                    </a:lnTo>
                    <a:lnTo>
                      <a:pt x="20359" y="12596"/>
                    </a:lnTo>
                    <a:lnTo>
                      <a:pt x="20422" y="12387"/>
                    </a:lnTo>
                    <a:lnTo>
                      <a:pt x="20359" y="11592"/>
                    </a:lnTo>
                    <a:lnTo>
                      <a:pt x="20359" y="11445"/>
                    </a:lnTo>
                    <a:lnTo>
                      <a:pt x="20422" y="11341"/>
                    </a:lnTo>
                    <a:lnTo>
                      <a:pt x="20422" y="11236"/>
                    </a:lnTo>
                    <a:lnTo>
                      <a:pt x="20359" y="11278"/>
                    </a:lnTo>
                    <a:lnTo>
                      <a:pt x="20275" y="11194"/>
                    </a:lnTo>
                    <a:lnTo>
                      <a:pt x="20275" y="11131"/>
                    </a:lnTo>
                    <a:lnTo>
                      <a:pt x="20359" y="10985"/>
                    </a:lnTo>
                    <a:lnTo>
                      <a:pt x="20338" y="10859"/>
                    </a:lnTo>
                    <a:lnTo>
                      <a:pt x="20359" y="10776"/>
                    </a:lnTo>
                    <a:lnTo>
                      <a:pt x="20443" y="10755"/>
                    </a:lnTo>
                    <a:lnTo>
                      <a:pt x="20464" y="10629"/>
                    </a:lnTo>
                    <a:lnTo>
                      <a:pt x="20380" y="10504"/>
                    </a:lnTo>
                    <a:lnTo>
                      <a:pt x="20234" y="10420"/>
                    </a:lnTo>
                    <a:lnTo>
                      <a:pt x="20275" y="10399"/>
                    </a:lnTo>
                    <a:lnTo>
                      <a:pt x="20317" y="10336"/>
                    </a:lnTo>
                    <a:lnTo>
                      <a:pt x="20338" y="10399"/>
                    </a:lnTo>
                    <a:lnTo>
                      <a:pt x="20422" y="10441"/>
                    </a:lnTo>
                    <a:lnTo>
                      <a:pt x="20485" y="10462"/>
                    </a:lnTo>
                    <a:lnTo>
                      <a:pt x="20526" y="10336"/>
                    </a:lnTo>
                    <a:lnTo>
                      <a:pt x="20589" y="10336"/>
                    </a:lnTo>
                    <a:lnTo>
                      <a:pt x="20631" y="10420"/>
                    </a:lnTo>
                    <a:lnTo>
                      <a:pt x="20673" y="10441"/>
                    </a:lnTo>
                    <a:lnTo>
                      <a:pt x="20631" y="10525"/>
                    </a:lnTo>
                    <a:lnTo>
                      <a:pt x="20547" y="10567"/>
                    </a:lnTo>
                    <a:lnTo>
                      <a:pt x="20526" y="10650"/>
                    </a:lnTo>
                    <a:lnTo>
                      <a:pt x="20568" y="10650"/>
                    </a:lnTo>
                    <a:lnTo>
                      <a:pt x="20673" y="10546"/>
                    </a:lnTo>
                    <a:lnTo>
                      <a:pt x="20840" y="10462"/>
                    </a:lnTo>
                    <a:lnTo>
                      <a:pt x="21008" y="10190"/>
                    </a:lnTo>
                    <a:lnTo>
                      <a:pt x="21091" y="9981"/>
                    </a:lnTo>
                    <a:lnTo>
                      <a:pt x="21112" y="9834"/>
                    </a:lnTo>
                    <a:lnTo>
                      <a:pt x="21196" y="9771"/>
                    </a:lnTo>
                    <a:lnTo>
                      <a:pt x="21280" y="9562"/>
                    </a:lnTo>
                    <a:lnTo>
                      <a:pt x="21363" y="9374"/>
                    </a:lnTo>
                    <a:lnTo>
                      <a:pt x="21677" y="9165"/>
                    </a:lnTo>
                    <a:lnTo>
                      <a:pt x="21698" y="9060"/>
                    </a:lnTo>
                    <a:lnTo>
                      <a:pt x="21803" y="9039"/>
                    </a:lnTo>
                    <a:lnTo>
                      <a:pt x="21887" y="8934"/>
                    </a:lnTo>
                    <a:lnTo>
                      <a:pt x="22138" y="8683"/>
                    </a:lnTo>
                    <a:lnTo>
                      <a:pt x="22368" y="8370"/>
                    </a:lnTo>
                    <a:lnTo>
                      <a:pt x="22431" y="8307"/>
                    </a:lnTo>
                    <a:lnTo>
                      <a:pt x="22556" y="7993"/>
                    </a:lnTo>
                    <a:lnTo>
                      <a:pt x="22577" y="7846"/>
                    </a:lnTo>
                    <a:lnTo>
                      <a:pt x="22661" y="7742"/>
                    </a:lnTo>
                    <a:lnTo>
                      <a:pt x="22661" y="7637"/>
                    </a:lnTo>
                    <a:lnTo>
                      <a:pt x="22577" y="7533"/>
                    </a:lnTo>
                    <a:lnTo>
                      <a:pt x="22619" y="7449"/>
                    </a:lnTo>
                    <a:lnTo>
                      <a:pt x="22682" y="7449"/>
                    </a:lnTo>
                    <a:lnTo>
                      <a:pt x="22661" y="7156"/>
                    </a:lnTo>
                    <a:lnTo>
                      <a:pt x="22577" y="7093"/>
                    </a:lnTo>
                    <a:lnTo>
                      <a:pt x="22556" y="6968"/>
                    </a:lnTo>
                    <a:lnTo>
                      <a:pt x="22347" y="6528"/>
                    </a:lnTo>
                    <a:lnTo>
                      <a:pt x="22347" y="6361"/>
                    </a:lnTo>
                    <a:lnTo>
                      <a:pt x="22326" y="6193"/>
                    </a:lnTo>
                    <a:lnTo>
                      <a:pt x="21949" y="6026"/>
                    </a:lnTo>
                    <a:lnTo>
                      <a:pt x="21740" y="6026"/>
                    </a:lnTo>
                    <a:lnTo>
                      <a:pt x="21594" y="6110"/>
                    </a:lnTo>
                    <a:lnTo>
                      <a:pt x="21489" y="5942"/>
                    </a:lnTo>
                    <a:lnTo>
                      <a:pt x="21342" y="5921"/>
                    </a:lnTo>
                    <a:lnTo>
                      <a:pt x="21217" y="5796"/>
                    </a:lnTo>
                    <a:lnTo>
                      <a:pt x="21070" y="5712"/>
                    </a:lnTo>
                    <a:lnTo>
                      <a:pt x="20966" y="5691"/>
                    </a:lnTo>
                    <a:lnTo>
                      <a:pt x="20694" y="5398"/>
                    </a:lnTo>
                    <a:lnTo>
                      <a:pt x="20485" y="5105"/>
                    </a:lnTo>
                    <a:lnTo>
                      <a:pt x="20380" y="5085"/>
                    </a:lnTo>
                    <a:lnTo>
                      <a:pt x="20254" y="4959"/>
                    </a:lnTo>
                    <a:lnTo>
                      <a:pt x="20129" y="4959"/>
                    </a:lnTo>
                    <a:lnTo>
                      <a:pt x="19773" y="4687"/>
                    </a:lnTo>
                    <a:lnTo>
                      <a:pt x="19627" y="4687"/>
                    </a:lnTo>
                    <a:lnTo>
                      <a:pt x="19438" y="4603"/>
                    </a:lnTo>
                    <a:lnTo>
                      <a:pt x="19334" y="4666"/>
                    </a:lnTo>
                    <a:lnTo>
                      <a:pt x="19187" y="4666"/>
                    </a:lnTo>
                    <a:lnTo>
                      <a:pt x="19083" y="4603"/>
                    </a:lnTo>
                    <a:lnTo>
                      <a:pt x="18978" y="4666"/>
                    </a:lnTo>
                    <a:lnTo>
                      <a:pt x="18915" y="4750"/>
                    </a:lnTo>
                    <a:lnTo>
                      <a:pt x="18832" y="4666"/>
                    </a:lnTo>
                    <a:lnTo>
                      <a:pt x="18685" y="4561"/>
                    </a:lnTo>
                    <a:lnTo>
                      <a:pt x="18685" y="4666"/>
                    </a:lnTo>
                    <a:lnTo>
                      <a:pt x="18602" y="4624"/>
                    </a:lnTo>
                    <a:lnTo>
                      <a:pt x="18581" y="4687"/>
                    </a:lnTo>
                    <a:lnTo>
                      <a:pt x="18581" y="4750"/>
                    </a:lnTo>
                    <a:lnTo>
                      <a:pt x="18476" y="4666"/>
                    </a:lnTo>
                    <a:lnTo>
                      <a:pt x="18455" y="4624"/>
                    </a:lnTo>
                    <a:lnTo>
                      <a:pt x="18371" y="4582"/>
                    </a:lnTo>
                    <a:lnTo>
                      <a:pt x="18371" y="4582"/>
                    </a:lnTo>
                    <a:lnTo>
                      <a:pt x="18392" y="4645"/>
                    </a:lnTo>
                    <a:lnTo>
                      <a:pt x="18371" y="4666"/>
                    </a:lnTo>
                    <a:lnTo>
                      <a:pt x="18183" y="4582"/>
                    </a:lnTo>
                    <a:lnTo>
                      <a:pt x="18141" y="4582"/>
                    </a:lnTo>
                    <a:lnTo>
                      <a:pt x="17995" y="4561"/>
                    </a:lnTo>
                    <a:lnTo>
                      <a:pt x="17702" y="4394"/>
                    </a:lnTo>
                    <a:lnTo>
                      <a:pt x="17555" y="4394"/>
                    </a:lnTo>
                    <a:lnTo>
                      <a:pt x="17555" y="4436"/>
                    </a:lnTo>
                    <a:lnTo>
                      <a:pt x="17597" y="4478"/>
                    </a:lnTo>
                    <a:lnTo>
                      <a:pt x="17555" y="4520"/>
                    </a:lnTo>
                    <a:lnTo>
                      <a:pt x="17472" y="4478"/>
                    </a:lnTo>
                    <a:lnTo>
                      <a:pt x="17451" y="4520"/>
                    </a:lnTo>
                    <a:lnTo>
                      <a:pt x="17430" y="4561"/>
                    </a:lnTo>
                    <a:lnTo>
                      <a:pt x="17325" y="4603"/>
                    </a:lnTo>
                    <a:lnTo>
                      <a:pt x="17262" y="4666"/>
                    </a:lnTo>
                    <a:lnTo>
                      <a:pt x="17241" y="4792"/>
                    </a:lnTo>
                    <a:lnTo>
                      <a:pt x="17200" y="4687"/>
                    </a:lnTo>
                    <a:lnTo>
                      <a:pt x="17158" y="4603"/>
                    </a:lnTo>
                    <a:lnTo>
                      <a:pt x="17116" y="4645"/>
                    </a:lnTo>
                    <a:lnTo>
                      <a:pt x="17116" y="4750"/>
                    </a:lnTo>
                    <a:lnTo>
                      <a:pt x="17011" y="4917"/>
                    </a:lnTo>
                    <a:lnTo>
                      <a:pt x="17011" y="5085"/>
                    </a:lnTo>
                    <a:lnTo>
                      <a:pt x="16990" y="4917"/>
                    </a:lnTo>
                    <a:lnTo>
                      <a:pt x="17011" y="4771"/>
                    </a:lnTo>
                    <a:lnTo>
                      <a:pt x="16990" y="4645"/>
                    </a:lnTo>
                    <a:lnTo>
                      <a:pt x="17032" y="4457"/>
                    </a:lnTo>
                    <a:lnTo>
                      <a:pt x="17095" y="4394"/>
                    </a:lnTo>
                    <a:lnTo>
                      <a:pt x="17032" y="4373"/>
                    </a:lnTo>
                    <a:lnTo>
                      <a:pt x="16928" y="4373"/>
                    </a:lnTo>
                    <a:lnTo>
                      <a:pt x="17053" y="4248"/>
                    </a:lnTo>
                    <a:lnTo>
                      <a:pt x="16907" y="4059"/>
                    </a:lnTo>
                    <a:lnTo>
                      <a:pt x="16823" y="3913"/>
                    </a:lnTo>
                    <a:lnTo>
                      <a:pt x="16739" y="3913"/>
                    </a:lnTo>
                    <a:lnTo>
                      <a:pt x="16614" y="3871"/>
                    </a:lnTo>
                    <a:lnTo>
                      <a:pt x="16530" y="3976"/>
                    </a:lnTo>
                    <a:lnTo>
                      <a:pt x="16467" y="4017"/>
                    </a:lnTo>
                    <a:lnTo>
                      <a:pt x="16425" y="3934"/>
                    </a:lnTo>
                    <a:lnTo>
                      <a:pt x="16384" y="3913"/>
                    </a:lnTo>
                    <a:lnTo>
                      <a:pt x="16363" y="3829"/>
                    </a:lnTo>
                    <a:lnTo>
                      <a:pt x="16279" y="3766"/>
                    </a:lnTo>
                    <a:lnTo>
                      <a:pt x="16195" y="3766"/>
                    </a:lnTo>
                    <a:lnTo>
                      <a:pt x="16153" y="3724"/>
                    </a:lnTo>
                    <a:lnTo>
                      <a:pt x="16070" y="3704"/>
                    </a:lnTo>
                    <a:lnTo>
                      <a:pt x="16007" y="3745"/>
                    </a:lnTo>
                    <a:lnTo>
                      <a:pt x="16007" y="3704"/>
                    </a:lnTo>
                    <a:lnTo>
                      <a:pt x="15965" y="3662"/>
                    </a:lnTo>
                    <a:lnTo>
                      <a:pt x="15902" y="3599"/>
                    </a:lnTo>
                    <a:lnTo>
                      <a:pt x="15840" y="3620"/>
                    </a:lnTo>
                    <a:lnTo>
                      <a:pt x="15693" y="3599"/>
                    </a:lnTo>
                    <a:lnTo>
                      <a:pt x="15526" y="3494"/>
                    </a:lnTo>
                    <a:lnTo>
                      <a:pt x="15463" y="3494"/>
                    </a:lnTo>
                    <a:lnTo>
                      <a:pt x="15442" y="3536"/>
                    </a:lnTo>
                    <a:lnTo>
                      <a:pt x="15337" y="3452"/>
                    </a:lnTo>
                    <a:lnTo>
                      <a:pt x="15254" y="3452"/>
                    </a:lnTo>
                    <a:lnTo>
                      <a:pt x="15233" y="3536"/>
                    </a:lnTo>
                    <a:lnTo>
                      <a:pt x="15170" y="3536"/>
                    </a:lnTo>
                    <a:lnTo>
                      <a:pt x="15149" y="3452"/>
                    </a:lnTo>
                    <a:lnTo>
                      <a:pt x="15024" y="3452"/>
                    </a:lnTo>
                    <a:lnTo>
                      <a:pt x="14919" y="3515"/>
                    </a:lnTo>
                    <a:lnTo>
                      <a:pt x="14856" y="3620"/>
                    </a:lnTo>
                    <a:lnTo>
                      <a:pt x="14856" y="3704"/>
                    </a:lnTo>
                    <a:lnTo>
                      <a:pt x="14731" y="3829"/>
                    </a:lnTo>
                    <a:lnTo>
                      <a:pt x="14584" y="3934"/>
                    </a:lnTo>
                    <a:lnTo>
                      <a:pt x="14375" y="4059"/>
                    </a:lnTo>
                    <a:lnTo>
                      <a:pt x="14270" y="4185"/>
                    </a:lnTo>
                    <a:lnTo>
                      <a:pt x="14208" y="4352"/>
                    </a:lnTo>
                    <a:lnTo>
                      <a:pt x="14187" y="4499"/>
                    </a:lnTo>
                    <a:lnTo>
                      <a:pt x="14124" y="4582"/>
                    </a:lnTo>
                    <a:lnTo>
                      <a:pt x="14019" y="4687"/>
                    </a:lnTo>
                    <a:lnTo>
                      <a:pt x="14019" y="4771"/>
                    </a:lnTo>
                    <a:lnTo>
                      <a:pt x="14061" y="4896"/>
                    </a:lnTo>
                    <a:lnTo>
                      <a:pt x="14019" y="5105"/>
                    </a:lnTo>
                    <a:lnTo>
                      <a:pt x="13998" y="4980"/>
                    </a:lnTo>
                    <a:lnTo>
                      <a:pt x="13915" y="4854"/>
                    </a:lnTo>
                    <a:lnTo>
                      <a:pt x="13915" y="4750"/>
                    </a:lnTo>
                    <a:lnTo>
                      <a:pt x="13998" y="4645"/>
                    </a:lnTo>
                    <a:lnTo>
                      <a:pt x="14103" y="4561"/>
                    </a:lnTo>
                    <a:lnTo>
                      <a:pt x="14082" y="4394"/>
                    </a:lnTo>
                    <a:lnTo>
                      <a:pt x="14124" y="4269"/>
                    </a:lnTo>
                    <a:lnTo>
                      <a:pt x="14124" y="4185"/>
                    </a:lnTo>
                    <a:lnTo>
                      <a:pt x="14061" y="4185"/>
                    </a:lnTo>
                    <a:lnTo>
                      <a:pt x="13915" y="4248"/>
                    </a:lnTo>
                    <a:lnTo>
                      <a:pt x="13768" y="4185"/>
                    </a:lnTo>
                    <a:lnTo>
                      <a:pt x="13643" y="4185"/>
                    </a:lnTo>
                    <a:lnTo>
                      <a:pt x="13538" y="4227"/>
                    </a:lnTo>
                    <a:lnTo>
                      <a:pt x="13454" y="4164"/>
                    </a:lnTo>
                    <a:lnTo>
                      <a:pt x="13538" y="4164"/>
                    </a:lnTo>
                    <a:lnTo>
                      <a:pt x="13643" y="4080"/>
                    </a:lnTo>
                    <a:lnTo>
                      <a:pt x="13747" y="4059"/>
                    </a:lnTo>
                    <a:lnTo>
                      <a:pt x="13915" y="4080"/>
                    </a:lnTo>
                    <a:lnTo>
                      <a:pt x="14019" y="4059"/>
                    </a:lnTo>
                    <a:lnTo>
                      <a:pt x="14103" y="3955"/>
                    </a:lnTo>
                    <a:lnTo>
                      <a:pt x="14166" y="3955"/>
                    </a:lnTo>
                    <a:lnTo>
                      <a:pt x="14208" y="4017"/>
                    </a:lnTo>
                    <a:lnTo>
                      <a:pt x="14270" y="3976"/>
                    </a:lnTo>
                    <a:lnTo>
                      <a:pt x="14375" y="3934"/>
                    </a:lnTo>
                    <a:lnTo>
                      <a:pt x="14521" y="3871"/>
                    </a:lnTo>
                    <a:lnTo>
                      <a:pt x="14521" y="3745"/>
                    </a:lnTo>
                    <a:lnTo>
                      <a:pt x="14689" y="3557"/>
                    </a:lnTo>
                    <a:lnTo>
                      <a:pt x="14689" y="3432"/>
                    </a:lnTo>
                    <a:lnTo>
                      <a:pt x="14731" y="3348"/>
                    </a:lnTo>
                    <a:lnTo>
                      <a:pt x="14731" y="3243"/>
                    </a:lnTo>
                    <a:lnTo>
                      <a:pt x="14584" y="3222"/>
                    </a:lnTo>
                    <a:lnTo>
                      <a:pt x="14438" y="3118"/>
                    </a:lnTo>
                    <a:lnTo>
                      <a:pt x="14333" y="3118"/>
                    </a:lnTo>
                    <a:lnTo>
                      <a:pt x="14187" y="3222"/>
                    </a:lnTo>
                    <a:lnTo>
                      <a:pt x="14061" y="3222"/>
                    </a:lnTo>
                    <a:lnTo>
                      <a:pt x="13852" y="3139"/>
                    </a:lnTo>
                    <a:lnTo>
                      <a:pt x="13643" y="3118"/>
                    </a:lnTo>
                    <a:lnTo>
                      <a:pt x="13475" y="3285"/>
                    </a:lnTo>
                    <a:lnTo>
                      <a:pt x="13475" y="3348"/>
                    </a:lnTo>
                    <a:lnTo>
                      <a:pt x="13538" y="3390"/>
                    </a:lnTo>
                    <a:lnTo>
                      <a:pt x="13559" y="3432"/>
                    </a:lnTo>
                    <a:lnTo>
                      <a:pt x="13475" y="3432"/>
                    </a:lnTo>
                    <a:lnTo>
                      <a:pt x="13433" y="3452"/>
                    </a:lnTo>
                    <a:lnTo>
                      <a:pt x="13371" y="3557"/>
                    </a:lnTo>
                    <a:lnTo>
                      <a:pt x="13350" y="3494"/>
                    </a:lnTo>
                    <a:lnTo>
                      <a:pt x="13287" y="3452"/>
                    </a:lnTo>
                    <a:lnTo>
                      <a:pt x="13161" y="3515"/>
                    </a:lnTo>
                    <a:lnTo>
                      <a:pt x="13036" y="3704"/>
                    </a:lnTo>
                    <a:lnTo>
                      <a:pt x="12848" y="3913"/>
                    </a:lnTo>
                    <a:lnTo>
                      <a:pt x="12973" y="3724"/>
                    </a:lnTo>
                    <a:lnTo>
                      <a:pt x="12973" y="3599"/>
                    </a:lnTo>
                    <a:lnTo>
                      <a:pt x="13015" y="3515"/>
                    </a:lnTo>
                    <a:lnTo>
                      <a:pt x="13015" y="3432"/>
                    </a:lnTo>
                    <a:lnTo>
                      <a:pt x="12952" y="3432"/>
                    </a:lnTo>
                    <a:lnTo>
                      <a:pt x="12848" y="3536"/>
                    </a:lnTo>
                    <a:lnTo>
                      <a:pt x="12806" y="3662"/>
                    </a:lnTo>
                    <a:lnTo>
                      <a:pt x="12743" y="3829"/>
                    </a:lnTo>
                    <a:lnTo>
                      <a:pt x="12638" y="3871"/>
                    </a:lnTo>
                    <a:lnTo>
                      <a:pt x="12722" y="3704"/>
                    </a:lnTo>
                    <a:lnTo>
                      <a:pt x="12743" y="3557"/>
                    </a:lnTo>
                    <a:lnTo>
                      <a:pt x="12952" y="3306"/>
                    </a:lnTo>
                    <a:lnTo>
                      <a:pt x="13015" y="3118"/>
                    </a:lnTo>
                    <a:lnTo>
                      <a:pt x="13078" y="3013"/>
                    </a:lnTo>
                    <a:lnTo>
                      <a:pt x="13182" y="2971"/>
                    </a:lnTo>
                    <a:lnTo>
                      <a:pt x="13329" y="2888"/>
                    </a:lnTo>
                    <a:lnTo>
                      <a:pt x="13392" y="2867"/>
                    </a:lnTo>
                    <a:lnTo>
                      <a:pt x="13496" y="2699"/>
                    </a:lnTo>
                    <a:lnTo>
                      <a:pt x="13768" y="2448"/>
                    </a:lnTo>
                    <a:lnTo>
                      <a:pt x="13789" y="2364"/>
                    </a:lnTo>
                    <a:lnTo>
                      <a:pt x="13852" y="2302"/>
                    </a:lnTo>
                    <a:lnTo>
                      <a:pt x="13789" y="2239"/>
                    </a:lnTo>
                    <a:lnTo>
                      <a:pt x="13810" y="2155"/>
                    </a:lnTo>
                    <a:lnTo>
                      <a:pt x="13852" y="2134"/>
                    </a:lnTo>
                    <a:lnTo>
                      <a:pt x="13852" y="2030"/>
                    </a:lnTo>
                    <a:lnTo>
                      <a:pt x="13747" y="1946"/>
                    </a:lnTo>
                    <a:lnTo>
                      <a:pt x="13601" y="1946"/>
                    </a:lnTo>
                    <a:lnTo>
                      <a:pt x="13580" y="1988"/>
                    </a:lnTo>
                    <a:lnTo>
                      <a:pt x="13538" y="1883"/>
                    </a:lnTo>
                    <a:lnTo>
                      <a:pt x="13454" y="1674"/>
                    </a:lnTo>
                    <a:lnTo>
                      <a:pt x="13329" y="1360"/>
                    </a:lnTo>
                    <a:lnTo>
                      <a:pt x="13224" y="1214"/>
                    </a:lnTo>
                    <a:lnTo>
                      <a:pt x="13140" y="1004"/>
                    </a:lnTo>
                    <a:lnTo>
                      <a:pt x="13140" y="879"/>
                    </a:lnTo>
                    <a:lnTo>
                      <a:pt x="13120" y="732"/>
                    </a:lnTo>
                    <a:lnTo>
                      <a:pt x="13057" y="691"/>
                    </a:lnTo>
                    <a:lnTo>
                      <a:pt x="13036" y="586"/>
                    </a:lnTo>
                    <a:lnTo>
                      <a:pt x="12952" y="460"/>
                    </a:lnTo>
                    <a:lnTo>
                      <a:pt x="12931" y="481"/>
                    </a:lnTo>
                    <a:lnTo>
                      <a:pt x="12931" y="565"/>
                    </a:lnTo>
                    <a:lnTo>
                      <a:pt x="12868" y="628"/>
                    </a:lnTo>
                    <a:lnTo>
                      <a:pt x="12743" y="711"/>
                    </a:lnTo>
                    <a:lnTo>
                      <a:pt x="12701" y="795"/>
                    </a:lnTo>
                    <a:lnTo>
                      <a:pt x="12555" y="984"/>
                    </a:lnTo>
                    <a:lnTo>
                      <a:pt x="12408" y="1151"/>
                    </a:lnTo>
                    <a:lnTo>
                      <a:pt x="12408" y="1256"/>
                    </a:lnTo>
                    <a:lnTo>
                      <a:pt x="12303" y="1507"/>
                    </a:lnTo>
                    <a:lnTo>
                      <a:pt x="12199" y="1653"/>
                    </a:lnTo>
                    <a:lnTo>
                      <a:pt x="12115" y="1779"/>
                    </a:lnTo>
                    <a:lnTo>
                      <a:pt x="12011" y="1820"/>
                    </a:lnTo>
                    <a:lnTo>
                      <a:pt x="11969" y="1862"/>
                    </a:lnTo>
                    <a:lnTo>
                      <a:pt x="11927" y="1967"/>
                    </a:lnTo>
                    <a:lnTo>
                      <a:pt x="11822" y="2051"/>
                    </a:lnTo>
                    <a:lnTo>
                      <a:pt x="11759" y="2030"/>
                    </a:lnTo>
                    <a:lnTo>
                      <a:pt x="11759" y="1862"/>
                    </a:lnTo>
                    <a:lnTo>
                      <a:pt x="11697" y="1841"/>
                    </a:lnTo>
                    <a:lnTo>
                      <a:pt x="11676" y="1779"/>
                    </a:lnTo>
                    <a:lnTo>
                      <a:pt x="11613" y="1779"/>
                    </a:lnTo>
                    <a:lnTo>
                      <a:pt x="11550" y="1820"/>
                    </a:lnTo>
                    <a:lnTo>
                      <a:pt x="11487" y="1883"/>
                    </a:lnTo>
                    <a:lnTo>
                      <a:pt x="11383" y="1862"/>
                    </a:lnTo>
                    <a:lnTo>
                      <a:pt x="11299" y="1779"/>
                    </a:lnTo>
                    <a:lnTo>
                      <a:pt x="11299" y="1737"/>
                    </a:lnTo>
                    <a:lnTo>
                      <a:pt x="11278" y="1716"/>
                    </a:lnTo>
                    <a:lnTo>
                      <a:pt x="11257" y="1611"/>
                    </a:lnTo>
                    <a:lnTo>
                      <a:pt x="11236" y="1548"/>
                    </a:lnTo>
                    <a:lnTo>
                      <a:pt x="11153" y="1528"/>
                    </a:lnTo>
                    <a:lnTo>
                      <a:pt x="11048" y="1423"/>
                    </a:lnTo>
                    <a:lnTo>
                      <a:pt x="10881" y="1423"/>
                    </a:lnTo>
                    <a:lnTo>
                      <a:pt x="10776" y="1465"/>
                    </a:lnTo>
                    <a:lnTo>
                      <a:pt x="10546" y="1465"/>
                    </a:lnTo>
                    <a:lnTo>
                      <a:pt x="10420" y="1444"/>
                    </a:lnTo>
                    <a:lnTo>
                      <a:pt x="10316" y="1528"/>
                    </a:lnTo>
                    <a:lnTo>
                      <a:pt x="10295" y="1632"/>
                    </a:lnTo>
                    <a:lnTo>
                      <a:pt x="10399" y="1737"/>
                    </a:lnTo>
                    <a:lnTo>
                      <a:pt x="10420" y="1820"/>
                    </a:lnTo>
                    <a:lnTo>
                      <a:pt x="10462" y="1946"/>
                    </a:lnTo>
                    <a:lnTo>
                      <a:pt x="10441" y="1988"/>
                    </a:lnTo>
                    <a:lnTo>
                      <a:pt x="10337" y="1988"/>
                    </a:lnTo>
                    <a:lnTo>
                      <a:pt x="10190" y="1946"/>
                    </a:lnTo>
                    <a:lnTo>
                      <a:pt x="10148" y="1925"/>
                    </a:lnTo>
                    <a:lnTo>
                      <a:pt x="9918" y="1925"/>
                    </a:lnTo>
                    <a:lnTo>
                      <a:pt x="9814" y="1946"/>
                    </a:lnTo>
                    <a:lnTo>
                      <a:pt x="9772" y="1883"/>
                    </a:lnTo>
                    <a:lnTo>
                      <a:pt x="9604" y="1883"/>
                    </a:lnTo>
                    <a:lnTo>
                      <a:pt x="9479" y="1946"/>
                    </a:lnTo>
                    <a:lnTo>
                      <a:pt x="9395" y="2134"/>
                    </a:lnTo>
                    <a:lnTo>
                      <a:pt x="9165" y="2134"/>
                    </a:lnTo>
                    <a:lnTo>
                      <a:pt x="9039" y="2155"/>
                    </a:lnTo>
                    <a:lnTo>
                      <a:pt x="8998" y="2197"/>
                    </a:lnTo>
                    <a:lnTo>
                      <a:pt x="8935" y="2302"/>
                    </a:lnTo>
                    <a:lnTo>
                      <a:pt x="8788" y="2302"/>
                    </a:lnTo>
                    <a:lnTo>
                      <a:pt x="8767" y="2281"/>
                    </a:lnTo>
                    <a:lnTo>
                      <a:pt x="8684" y="2302"/>
                    </a:lnTo>
                    <a:lnTo>
                      <a:pt x="8621" y="2385"/>
                    </a:lnTo>
                    <a:lnTo>
                      <a:pt x="8537" y="2364"/>
                    </a:lnTo>
                    <a:lnTo>
                      <a:pt x="8307" y="2176"/>
                    </a:lnTo>
                    <a:lnTo>
                      <a:pt x="8223" y="2072"/>
                    </a:lnTo>
                    <a:lnTo>
                      <a:pt x="8223" y="1988"/>
                    </a:lnTo>
                    <a:lnTo>
                      <a:pt x="8098" y="1862"/>
                    </a:lnTo>
                    <a:lnTo>
                      <a:pt x="7993" y="1758"/>
                    </a:lnTo>
                    <a:lnTo>
                      <a:pt x="7993" y="1653"/>
                    </a:lnTo>
                    <a:lnTo>
                      <a:pt x="8014" y="1569"/>
                    </a:lnTo>
                    <a:lnTo>
                      <a:pt x="7993" y="1528"/>
                    </a:lnTo>
                    <a:lnTo>
                      <a:pt x="8014" y="1423"/>
                    </a:lnTo>
                    <a:lnTo>
                      <a:pt x="8056" y="1339"/>
                    </a:lnTo>
                    <a:lnTo>
                      <a:pt x="8056" y="1214"/>
                    </a:lnTo>
                    <a:lnTo>
                      <a:pt x="8161" y="1025"/>
                    </a:lnTo>
                    <a:lnTo>
                      <a:pt x="8202" y="879"/>
                    </a:lnTo>
                    <a:lnTo>
                      <a:pt x="8307" y="732"/>
                    </a:lnTo>
                    <a:lnTo>
                      <a:pt x="8307" y="691"/>
                    </a:lnTo>
                    <a:lnTo>
                      <a:pt x="8202" y="691"/>
                    </a:lnTo>
                    <a:lnTo>
                      <a:pt x="8140" y="607"/>
                    </a:lnTo>
                    <a:lnTo>
                      <a:pt x="8119" y="523"/>
                    </a:lnTo>
                    <a:lnTo>
                      <a:pt x="7993" y="523"/>
                    </a:lnTo>
                    <a:lnTo>
                      <a:pt x="7889" y="481"/>
                    </a:lnTo>
                    <a:lnTo>
                      <a:pt x="7930" y="398"/>
                    </a:lnTo>
                    <a:lnTo>
                      <a:pt x="8014" y="293"/>
                    </a:lnTo>
                    <a:lnTo>
                      <a:pt x="8014" y="147"/>
                    </a:lnTo>
                    <a:lnTo>
                      <a:pt x="7910" y="0"/>
                    </a:lnTo>
                    <a:lnTo>
                      <a:pt x="7784" y="0"/>
                    </a:lnTo>
                    <a:lnTo>
                      <a:pt x="7721" y="63"/>
                    </a:lnTo>
                    <a:lnTo>
                      <a:pt x="7679" y="0"/>
                    </a:lnTo>
                    <a:close/>
                  </a:path>
                </a:pathLst>
              </a:custGeom>
              <a:solidFill>
                <a:srgbClr val="5F7D95"/>
              </a:solidFill>
              <a:ln>
                <a:noFill/>
              </a:ln>
            </p:spPr>
            <p:txBody>
              <a:bodyPr spcFirstLastPara="1" wrap="square" lIns="127995" tIns="127995" rIns="127995" bIns="127995" anchor="ctr" anchorCtr="0">
                <a:noAutofit/>
              </a:bodyPr>
              <a:lstStyle/>
              <a:p>
                <a:endParaRPr sz="3073">
                  <a:solidFill>
                    <a:srgbClr val="FF6B65"/>
                  </a:solidFill>
                </a:endParaRPr>
              </a:p>
            </p:txBody>
          </p:sp>
        </p:grpSp>
        <p:grpSp>
          <p:nvGrpSpPr>
            <p:cNvPr id="1733" name="Google Shape;3629;p79">
              <a:extLst>
                <a:ext uri="{FF2B5EF4-FFF2-40B4-BE49-F238E27FC236}">
                  <a16:creationId xmlns:a16="http://schemas.microsoft.com/office/drawing/2014/main" id="{55CB93AC-8528-1F0B-1D62-438ABD1493ED}"/>
                </a:ext>
              </a:extLst>
            </p:cNvPr>
            <p:cNvGrpSpPr/>
            <p:nvPr/>
          </p:nvGrpSpPr>
          <p:grpSpPr>
            <a:xfrm>
              <a:off x="3265985" y="3226989"/>
              <a:ext cx="87151" cy="346202"/>
              <a:chOff x="2680375" y="3423800"/>
              <a:chExt cx="182975" cy="761050"/>
            </a:xfrm>
          </p:grpSpPr>
          <p:sp>
            <p:nvSpPr>
              <p:cNvPr id="1947" name="Google Shape;3630;p79">
                <a:extLst>
                  <a:ext uri="{FF2B5EF4-FFF2-40B4-BE49-F238E27FC236}">
                    <a16:creationId xmlns:a16="http://schemas.microsoft.com/office/drawing/2014/main" id="{911AF3F5-32F4-DF83-34E0-78BBC0648F37}"/>
                  </a:ext>
                </a:extLst>
              </p:cNvPr>
              <p:cNvSpPr/>
              <p:nvPr/>
            </p:nvSpPr>
            <p:spPr>
              <a:xfrm>
                <a:off x="2698650" y="3423800"/>
                <a:ext cx="164700" cy="703875"/>
              </a:xfrm>
              <a:custGeom>
                <a:avLst/>
                <a:gdLst/>
                <a:ahLst/>
                <a:cxnLst/>
                <a:rect l="l" t="t" r="r" b="b"/>
                <a:pathLst>
                  <a:path w="6588" h="28155" extrusionOk="0">
                    <a:moveTo>
                      <a:pt x="319" y="4568"/>
                    </a:moveTo>
                    <a:lnTo>
                      <a:pt x="107" y="1274"/>
                    </a:lnTo>
                    <a:lnTo>
                      <a:pt x="319" y="0"/>
                    </a:lnTo>
                    <a:lnTo>
                      <a:pt x="6588" y="4356"/>
                    </a:lnTo>
                    <a:lnTo>
                      <a:pt x="4994" y="7331"/>
                    </a:lnTo>
                    <a:lnTo>
                      <a:pt x="1913" y="16149"/>
                    </a:lnTo>
                    <a:lnTo>
                      <a:pt x="2656" y="24330"/>
                    </a:lnTo>
                    <a:lnTo>
                      <a:pt x="4144" y="28155"/>
                    </a:lnTo>
                    <a:lnTo>
                      <a:pt x="1700" y="27836"/>
                    </a:lnTo>
                    <a:lnTo>
                      <a:pt x="532" y="25605"/>
                    </a:lnTo>
                    <a:lnTo>
                      <a:pt x="1063" y="22736"/>
                    </a:lnTo>
                    <a:lnTo>
                      <a:pt x="0" y="17530"/>
                    </a:lnTo>
                    <a:lnTo>
                      <a:pt x="638" y="14024"/>
                    </a:lnTo>
                    <a:lnTo>
                      <a:pt x="213" y="11793"/>
                    </a:lnTo>
                    <a:lnTo>
                      <a:pt x="744" y="7756"/>
                    </a:lnTo>
                    <a:close/>
                  </a:path>
                </a:pathLst>
              </a:custGeom>
              <a:solidFill>
                <a:srgbClr val="5F7D95"/>
              </a:solidFill>
              <a:ln>
                <a:noFill/>
              </a:ln>
            </p:spPr>
          </p:sp>
          <p:sp>
            <p:nvSpPr>
              <p:cNvPr id="1948" name="Google Shape;3631;p79">
                <a:extLst>
                  <a:ext uri="{FF2B5EF4-FFF2-40B4-BE49-F238E27FC236}">
                    <a16:creationId xmlns:a16="http://schemas.microsoft.com/office/drawing/2014/main" id="{A66A0558-567A-0777-A9C3-10176E600014}"/>
                  </a:ext>
                </a:extLst>
              </p:cNvPr>
              <p:cNvSpPr/>
              <p:nvPr/>
            </p:nvSpPr>
            <p:spPr>
              <a:xfrm>
                <a:off x="2680375" y="3510050"/>
                <a:ext cx="137075" cy="674800"/>
              </a:xfrm>
              <a:custGeom>
                <a:avLst/>
                <a:gdLst/>
                <a:ahLst/>
                <a:cxnLst/>
                <a:rect l="l" t="t" r="r" b="b"/>
                <a:pathLst>
                  <a:path w="5483" h="26992" extrusionOk="0">
                    <a:moveTo>
                      <a:pt x="984" y="23016"/>
                    </a:moveTo>
                    <a:lnTo>
                      <a:pt x="984" y="23121"/>
                    </a:lnTo>
                    <a:lnTo>
                      <a:pt x="1026" y="23058"/>
                    </a:lnTo>
                    <a:lnTo>
                      <a:pt x="1088" y="23016"/>
                    </a:lnTo>
                    <a:close/>
                    <a:moveTo>
                      <a:pt x="1047" y="0"/>
                    </a:moveTo>
                    <a:lnTo>
                      <a:pt x="984" y="105"/>
                    </a:lnTo>
                    <a:lnTo>
                      <a:pt x="963" y="209"/>
                    </a:lnTo>
                    <a:lnTo>
                      <a:pt x="1068" y="314"/>
                    </a:lnTo>
                    <a:lnTo>
                      <a:pt x="1005" y="419"/>
                    </a:lnTo>
                    <a:lnTo>
                      <a:pt x="900" y="502"/>
                    </a:lnTo>
                    <a:lnTo>
                      <a:pt x="837" y="461"/>
                    </a:lnTo>
                    <a:lnTo>
                      <a:pt x="691" y="544"/>
                    </a:lnTo>
                    <a:lnTo>
                      <a:pt x="565" y="628"/>
                    </a:lnTo>
                    <a:lnTo>
                      <a:pt x="628" y="670"/>
                    </a:lnTo>
                    <a:lnTo>
                      <a:pt x="628" y="837"/>
                    </a:lnTo>
                    <a:lnTo>
                      <a:pt x="586" y="963"/>
                    </a:lnTo>
                    <a:lnTo>
                      <a:pt x="628" y="1130"/>
                    </a:lnTo>
                    <a:lnTo>
                      <a:pt x="733" y="1549"/>
                    </a:lnTo>
                    <a:lnTo>
                      <a:pt x="733" y="1695"/>
                    </a:lnTo>
                    <a:lnTo>
                      <a:pt x="691" y="1800"/>
                    </a:lnTo>
                    <a:lnTo>
                      <a:pt x="649" y="1883"/>
                    </a:lnTo>
                    <a:lnTo>
                      <a:pt x="691" y="2093"/>
                    </a:lnTo>
                    <a:lnTo>
                      <a:pt x="775" y="2302"/>
                    </a:lnTo>
                    <a:lnTo>
                      <a:pt x="858" y="2490"/>
                    </a:lnTo>
                    <a:lnTo>
                      <a:pt x="858" y="2762"/>
                    </a:lnTo>
                    <a:lnTo>
                      <a:pt x="837" y="2846"/>
                    </a:lnTo>
                    <a:lnTo>
                      <a:pt x="796" y="2909"/>
                    </a:lnTo>
                    <a:lnTo>
                      <a:pt x="837" y="3327"/>
                    </a:lnTo>
                    <a:lnTo>
                      <a:pt x="837" y="3432"/>
                    </a:lnTo>
                    <a:lnTo>
                      <a:pt x="754" y="3474"/>
                    </a:lnTo>
                    <a:lnTo>
                      <a:pt x="670" y="3536"/>
                    </a:lnTo>
                    <a:lnTo>
                      <a:pt x="670" y="3766"/>
                    </a:lnTo>
                    <a:lnTo>
                      <a:pt x="691" y="3829"/>
                    </a:lnTo>
                    <a:lnTo>
                      <a:pt x="775" y="3766"/>
                    </a:lnTo>
                    <a:lnTo>
                      <a:pt x="837" y="3829"/>
                    </a:lnTo>
                    <a:lnTo>
                      <a:pt x="754" y="3892"/>
                    </a:lnTo>
                    <a:lnTo>
                      <a:pt x="754" y="4499"/>
                    </a:lnTo>
                    <a:lnTo>
                      <a:pt x="837" y="4729"/>
                    </a:lnTo>
                    <a:lnTo>
                      <a:pt x="858" y="4917"/>
                    </a:lnTo>
                    <a:lnTo>
                      <a:pt x="837" y="5064"/>
                    </a:lnTo>
                    <a:lnTo>
                      <a:pt x="733" y="5231"/>
                    </a:lnTo>
                    <a:lnTo>
                      <a:pt x="733" y="5399"/>
                    </a:lnTo>
                    <a:lnTo>
                      <a:pt x="837" y="5566"/>
                    </a:lnTo>
                    <a:lnTo>
                      <a:pt x="796" y="5712"/>
                    </a:lnTo>
                    <a:lnTo>
                      <a:pt x="796" y="5984"/>
                    </a:lnTo>
                    <a:lnTo>
                      <a:pt x="754" y="6089"/>
                    </a:lnTo>
                    <a:lnTo>
                      <a:pt x="754" y="6256"/>
                    </a:lnTo>
                    <a:lnTo>
                      <a:pt x="775" y="6340"/>
                    </a:lnTo>
                    <a:lnTo>
                      <a:pt x="775" y="6403"/>
                    </a:lnTo>
                    <a:lnTo>
                      <a:pt x="670" y="6570"/>
                    </a:lnTo>
                    <a:lnTo>
                      <a:pt x="670" y="6717"/>
                    </a:lnTo>
                    <a:lnTo>
                      <a:pt x="628" y="6821"/>
                    </a:lnTo>
                    <a:lnTo>
                      <a:pt x="649" y="7010"/>
                    </a:lnTo>
                    <a:lnTo>
                      <a:pt x="628" y="7093"/>
                    </a:lnTo>
                    <a:lnTo>
                      <a:pt x="524" y="7303"/>
                    </a:lnTo>
                    <a:lnTo>
                      <a:pt x="524" y="7407"/>
                    </a:lnTo>
                    <a:lnTo>
                      <a:pt x="628" y="7554"/>
                    </a:lnTo>
                    <a:lnTo>
                      <a:pt x="649" y="7721"/>
                    </a:lnTo>
                    <a:lnTo>
                      <a:pt x="733" y="7826"/>
                    </a:lnTo>
                    <a:lnTo>
                      <a:pt x="649" y="7867"/>
                    </a:lnTo>
                    <a:lnTo>
                      <a:pt x="586" y="8014"/>
                    </a:lnTo>
                    <a:lnTo>
                      <a:pt x="670" y="8119"/>
                    </a:lnTo>
                    <a:lnTo>
                      <a:pt x="586" y="8202"/>
                    </a:lnTo>
                    <a:lnTo>
                      <a:pt x="524" y="8244"/>
                    </a:lnTo>
                    <a:lnTo>
                      <a:pt x="524" y="8391"/>
                    </a:lnTo>
                    <a:lnTo>
                      <a:pt x="544" y="8537"/>
                    </a:lnTo>
                    <a:lnTo>
                      <a:pt x="544" y="8663"/>
                    </a:lnTo>
                    <a:lnTo>
                      <a:pt x="670" y="8997"/>
                    </a:lnTo>
                    <a:lnTo>
                      <a:pt x="670" y="9186"/>
                    </a:lnTo>
                    <a:lnTo>
                      <a:pt x="628" y="9228"/>
                    </a:lnTo>
                    <a:lnTo>
                      <a:pt x="628" y="9332"/>
                    </a:lnTo>
                    <a:lnTo>
                      <a:pt x="754" y="9520"/>
                    </a:lnTo>
                    <a:lnTo>
                      <a:pt x="754" y="9730"/>
                    </a:lnTo>
                    <a:lnTo>
                      <a:pt x="733" y="9855"/>
                    </a:lnTo>
                    <a:lnTo>
                      <a:pt x="733" y="9918"/>
                    </a:lnTo>
                    <a:lnTo>
                      <a:pt x="754" y="10023"/>
                    </a:lnTo>
                    <a:lnTo>
                      <a:pt x="733" y="10106"/>
                    </a:lnTo>
                    <a:lnTo>
                      <a:pt x="691" y="10211"/>
                    </a:lnTo>
                    <a:lnTo>
                      <a:pt x="733" y="10253"/>
                    </a:lnTo>
                    <a:lnTo>
                      <a:pt x="858" y="10441"/>
                    </a:lnTo>
                    <a:lnTo>
                      <a:pt x="879" y="10546"/>
                    </a:lnTo>
                    <a:lnTo>
                      <a:pt x="837" y="10650"/>
                    </a:lnTo>
                    <a:lnTo>
                      <a:pt x="754" y="10692"/>
                    </a:lnTo>
                    <a:lnTo>
                      <a:pt x="670" y="10860"/>
                    </a:lnTo>
                    <a:lnTo>
                      <a:pt x="670" y="10901"/>
                    </a:lnTo>
                    <a:lnTo>
                      <a:pt x="733" y="10964"/>
                    </a:lnTo>
                    <a:lnTo>
                      <a:pt x="670" y="11090"/>
                    </a:lnTo>
                    <a:lnTo>
                      <a:pt x="586" y="11173"/>
                    </a:lnTo>
                    <a:lnTo>
                      <a:pt x="586" y="11278"/>
                    </a:lnTo>
                    <a:lnTo>
                      <a:pt x="565" y="11466"/>
                    </a:lnTo>
                    <a:lnTo>
                      <a:pt x="524" y="11571"/>
                    </a:lnTo>
                    <a:lnTo>
                      <a:pt x="524" y="11676"/>
                    </a:lnTo>
                    <a:lnTo>
                      <a:pt x="482" y="11717"/>
                    </a:lnTo>
                    <a:lnTo>
                      <a:pt x="482" y="11843"/>
                    </a:lnTo>
                    <a:lnTo>
                      <a:pt x="419" y="11927"/>
                    </a:lnTo>
                    <a:lnTo>
                      <a:pt x="419" y="11989"/>
                    </a:lnTo>
                    <a:lnTo>
                      <a:pt x="461" y="12052"/>
                    </a:lnTo>
                    <a:lnTo>
                      <a:pt x="377" y="12157"/>
                    </a:lnTo>
                    <a:lnTo>
                      <a:pt x="377" y="12324"/>
                    </a:lnTo>
                    <a:lnTo>
                      <a:pt x="377" y="12429"/>
                    </a:lnTo>
                    <a:lnTo>
                      <a:pt x="314" y="12471"/>
                    </a:lnTo>
                    <a:lnTo>
                      <a:pt x="314" y="12575"/>
                    </a:lnTo>
                    <a:lnTo>
                      <a:pt x="272" y="12659"/>
                    </a:lnTo>
                    <a:lnTo>
                      <a:pt x="272" y="12743"/>
                    </a:lnTo>
                    <a:lnTo>
                      <a:pt x="314" y="12847"/>
                    </a:lnTo>
                    <a:lnTo>
                      <a:pt x="314" y="12952"/>
                    </a:lnTo>
                    <a:lnTo>
                      <a:pt x="231" y="13057"/>
                    </a:lnTo>
                    <a:lnTo>
                      <a:pt x="147" y="13057"/>
                    </a:lnTo>
                    <a:lnTo>
                      <a:pt x="63" y="12994"/>
                    </a:lnTo>
                    <a:lnTo>
                      <a:pt x="0" y="13015"/>
                    </a:lnTo>
                    <a:lnTo>
                      <a:pt x="0" y="13098"/>
                    </a:lnTo>
                    <a:lnTo>
                      <a:pt x="21" y="13224"/>
                    </a:lnTo>
                    <a:lnTo>
                      <a:pt x="21" y="13412"/>
                    </a:lnTo>
                    <a:lnTo>
                      <a:pt x="105" y="13517"/>
                    </a:lnTo>
                    <a:lnTo>
                      <a:pt x="231" y="13621"/>
                    </a:lnTo>
                    <a:lnTo>
                      <a:pt x="252" y="13747"/>
                    </a:lnTo>
                    <a:lnTo>
                      <a:pt x="231" y="13914"/>
                    </a:lnTo>
                    <a:lnTo>
                      <a:pt x="398" y="14228"/>
                    </a:lnTo>
                    <a:lnTo>
                      <a:pt x="440" y="14312"/>
                    </a:lnTo>
                    <a:lnTo>
                      <a:pt x="524" y="14375"/>
                    </a:lnTo>
                    <a:lnTo>
                      <a:pt x="524" y="14563"/>
                    </a:lnTo>
                    <a:lnTo>
                      <a:pt x="461" y="14835"/>
                    </a:lnTo>
                    <a:lnTo>
                      <a:pt x="419" y="14856"/>
                    </a:lnTo>
                    <a:lnTo>
                      <a:pt x="440" y="14940"/>
                    </a:lnTo>
                    <a:lnTo>
                      <a:pt x="419" y="15002"/>
                    </a:lnTo>
                    <a:lnTo>
                      <a:pt x="356" y="14982"/>
                    </a:lnTo>
                    <a:lnTo>
                      <a:pt x="314" y="14982"/>
                    </a:lnTo>
                    <a:lnTo>
                      <a:pt x="272" y="15086"/>
                    </a:lnTo>
                    <a:lnTo>
                      <a:pt x="314" y="15191"/>
                    </a:lnTo>
                    <a:lnTo>
                      <a:pt x="377" y="15254"/>
                    </a:lnTo>
                    <a:lnTo>
                      <a:pt x="335" y="15484"/>
                    </a:lnTo>
                    <a:lnTo>
                      <a:pt x="356" y="15588"/>
                    </a:lnTo>
                    <a:lnTo>
                      <a:pt x="314" y="15672"/>
                    </a:lnTo>
                    <a:lnTo>
                      <a:pt x="356" y="15714"/>
                    </a:lnTo>
                    <a:lnTo>
                      <a:pt x="335" y="15798"/>
                    </a:lnTo>
                    <a:lnTo>
                      <a:pt x="314" y="15818"/>
                    </a:lnTo>
                    <a:lnTo>
                      <a:pt x="335" y="15881"/>
                    </a:lnTo>
                    <a:lnTo>
                      <a:pt x="524" y="16153"/>
                    </a:lnTo>
                    <a:lnTo>
                      <a:pt x="565" y="16216"/>
                    </a:lnTo>
                    <a:lnTo>
                      <a:pt x="565" y="16362"/>
                    </a:lnTo>
                    <a:lnTo>
                      <a:pt x="524" y="16342"/>
                    </a:lnTo>
                    <a:lnTo>
                      <a:pt x="377" y="16342"/>
                    </a:lnTo>
                    <a:lnTo>
                      <a:pt x="314" y="16425"/>
                    </a:lnTo>
                    <a:lnTo>
                      <a:pt x="314" y="16467"/>
                    </a:lnTo>
                    <a:lnTo>
                      <a:pt x="356" y="16530"/>
                    </a:lnTo>
                    <a:lnTo>
                      <a:pt x="356" y="16614"/>
                    </a:lnTo>
                    <a:lnTo>
                      <a:pt x="314" y="16655"/>
                    </a:lnTo>
                    <a:lnTo>
                      <a:pt x="272" y="16739"/>
                    </a:lnTo>
                    <a:lnTo>
                      <a:pt x="314" y="16823"/>
                    </a:lnTo>
                    <a:lnTo>
                      <a:pt x="335" y="16844"/>
                    </a:lnTo>
                    <a:lnTo>
                      <a:pt x="377" y="16969"/>
                    </a:lnTo>
                    <a:lnTo>
                      <a:pt x="419" y="17304"/>
                    </a:lnTo>
                    <a:lnTo>
                      <a:pt x="356" y="17451"/>
                    </a:lnTo>
                    <a:lnTo>
                      <a:pt x="482" y="17492"/>
                    </a:lnTo>
                    <a:lnTo>
                      <a:pt x="670" y="17471"/>
                    </a:lnTo>
                    <a:lnTo>
                      <a:pt x="670" y="17409"/>
                    </a:lnTo>
                    <a:lnTo>
                      <a:pt x="670" y="17283"/>
                    </a:lnTo>
                    <a:lnTo>
                      <a:pt x="733" y="17199"/>
                    </a:lnTo>
                    <a:lnTo>
                      <a:pt x="837" y="17241"/>
                    </a:lnTo>
                    <a:lnTo>
                      <a:pt x="858" y="17199"/>
                    </a:lnTo>
                    <a:lnTo>
                      <a:pt x="733" y="17095"/>
                    </a:lnTo>
                    <a:lnTo>
                      <a:pt x="775" y="17053"/>
                    </a:lnTo>
                    <a:lnTo>
                      <a:pt x="649" y="16927"/>
                    </a:lnTo>
                    <a:lnTo>
                      <a:pt x="649" y="16844"/>
                    </a:lnTo>
                    <a:lnTo>
                      <a:pt x="733" y="16844"/>
                    </a:lnTo>
                    <a:lnTo>
                      <a:pt x="837" y="16886"/>
                    </a:lnTo>
                    <a:lnTo>
                      <a:pt x="837" y="16865"/>
                    </a:lnTo>
                    <a:lnTo>
                      <a:pt x="775" y="16823"/>
                    </a:lnTo>
                    <a:lnTo>
                      <a:pt x="649" y="16718"/>
                    </a:lnTo>
                    <a:lnTo>
                      <a:pt x="775" y="16739"/>
                    </a:lnTo>
                    <a:lnTo>
                      <a:pt x="775" y="16634"/>
                    </a:lnTo>
                    <a:lnTo>
                      <a:pt x="754" y="16572"/>
                    </a:lnTo>
                    <a:lnTo>
                      <a:pt x="754" y="16425"/>
                    </a:lnTo>
                    <a:lnTo>
                      <a:pt x="733" y="16362"/>
                    </a:lnTo>
                    <a:cubicBezTo>
                      <a:pt x="733" y="16321"/>
                      <a:pt x="754" y="16258"/>
                      <a:pt x="775" y="16237"/>
                    </a:cubicBezTo>
                    <a:lnTo>
                      <a:pt x="837" y="16258"/>
                    </a:lnTo>
                    <a:lnTo>
                      <a:pt x="879" y="16237"/>
                    </a:lnTo>
                    <a:cubicBezTo>
                      <a:pt x="879" y="16342"/>
                      <a:pt x="900" y="16467"/>
                      <a:pt x="900" y="16572"/>
                    </a:cubicBezTo>
                    <a:lnTo>
                      <a:pt x="1068" y="17764"/>
                    </a:lnTo>
                    <a:lnTo>
                      <a:pt x="1047" y="17785"/>
                    </a:lnTo>
                    <a:lnTo>
                      <a:pt x="1068" y="17869"/>
                    </a:lnTo>
                    <a:lnTo>
                      <a:pt x="1068" y="18036"/>
                    </a:lnTo>
                    <a:lnTo>
                      <a:pt x="1005" y="18078"/>
                    </a:lnTo>
                    <a:lnTo>
                      <a:pt x="1047" y="18120"/>
                    </a:lnTo>
                    <a:lnTo>
                      <a:pt x="1047" y="18287"/>
                    </a:lnTo>
                    <a:lnTo>
                      <a:pt x="1005" y="18350"/>
                    </a:lnTo>
                    <a:lnTo>
                      <a:pt x="1047" y="18434"/>
                    </a:lnTo>
                    <a:lnTo>
                      <a:pt x="1047" y="18455"/>
                    </a:lnTo>
                    <a:cubicBezTo>
                      <a:pt x="1047" y="18643"/>
                      <a:pt x="1005" y="18852"/>
                      <a:pt x="963" y="19041"/>
                    </a:cubicBezTo>
                    <a:cubicBezTo>
                      <a:pt x="921" y="19187"/>
                      <a:pt x="900" y="19334"/>
                      <a:pt x="858" y="19459"/>
                    </a:cubicBezTo>
                    <a:lnTo>
                      <a:pt x="796" y="19480"/>
                    </a:lnTo>
                    <a:lnTo>
                      <a:pt x="691" y="19564"/>
                    </a:lnTo>
                    <a:lnTo>
                      <a:pt x="649" y="19564"/>
                    </a:lnTo>
                    <a:lnTo>
                      <a:pt x="649" y="19501"/>
                    </a:lnTo>
                    <a:lnTo>
                      <a:pt x="754" y="19480"/>
                    </a:lnTo>
                    <a:lnTo>
                      <a:pt x="837" y="19438"/>
                    </a:lnTo>
                    <a:lnTo>
                      <a:pt x="837" y="19271"/>
                    </a:lnTo>
                    <a:lnTo>
                      <a:pt x="775" y="19250"/>
                    </a:lnTo>
                    <a:lnTo>
                      <a:pt x="670" y="19292"/>
                    </a:lnTo>
                    <a:lnTo>
                      <a:pt x="461" y="19292"/>
                    </a:lnTo>
                    <a:lnTo>
                      <a:pt x="377" y="19271"/>
                    </a:lnTo>
                    <a:lnTo>
                      <a:pt x="293" y="19292"/>
                    </a:lnTo>
                    <a:lnTo>
                      <a:pt x="293" y="19375"/>
                    </a:lnTo>
                    <a:lnTo>
                      <a:pt x="356" y="19501"/>
                    </a:lnTo>
                    <a:lnTo>
                      <a:pt x="398" y="19501"/>
                    </a:lnTo>
                    <a:lnTo>
                      <a:pt x="440" y="19585"/>
                    </a:lnTo>
                    <a:lnTo>
                      <a:pt x="356" y="19585"/>
                    </a:lnTo>
                    <a:lnTo>
                      <a:pt x="335" y="19689"/>
                    </a:lnTo>
                    <a:lnTo>
                      <a:pt x="252" y="19752"/>
                    </a:lnTo>
                    <a:lnTo>
                      <a:pt x="189" y="19857"/>
                    </a:lnTo>
                    <a:lnTo>
                      <a:pt x="42" y="19919"/>
                    </a:lnTo>
                    <a:lnTo>
                      <a:pt x="42" y="20003"/>
                    </a:lnTo>
                    <a:lnTo>
                      <a:pt x="189" y="20192"/>
                    </a:lnTo>
                    <a:lnTo>
                      <a:pt x="272" y="20192"/>
                    </a:lnTo>
                    <a:lnTo>
                      <a:pt x="335" y="20129"/>
                    </a:lnTo>
                    <a:lnTo>
                      <a:pt x="335" y="20066"/>
                    </a:lnTo>
                    <a:lnTo>
                      <a:pt x="231" y="20024"/>
                    </a:lnTo>
                    <a:lnTo>
                      <a:pt x="231" y="19982"/>
                    </a:lnTo>
                    <a:lnTo>
                      <a:pt x="272" y="19878"/>
                    </a:lnTo>
                    <a:lnTo>
                      <a:pt x="440" y="19878"/>
                    </a:lnTo>
                    <a:lnTo>
                      <a:pt x="461" y="19857"/>
                    </a:lnTo>
                    <a:lnTo>
                      <a:pt x="482" y="19982"/>
                    </a:lnTo>
                    <a:lnTo>
                      <a:pt x="586" y="20066"/>
                    </a:lnTo>
                    <a:lnTo>
                      <a:pt x="712" y="20066"/>
                    </a:lnTo>
                    <a:lnTo>
                      <a:pt x="754" y="20003"/>
                    </a:lnTo>
                    <a:lnTo>
                      <a:pt x="754" y="20003"/>
                    </a:lnTo>
                    <a:cubicBezTo>
                      <a:pt x="670" y="20317"/>
                      <a:pt x="649" y="20631"/>
                      <a:pt x="649" y="20924"/>
                    </a:cubicBezTo>
                    <a:lnTo>
                      <a:pt x="586" y="20966"/>
                    </a:lnTo>
                    <a:lnTo>
                      <a:pt x="649" y="21008"/>
                    </a:lnTo>
                    <a:lnTo>
                      <a:pt x="649" y="21154"/>
                    </a:lnTo>
                    <a:lnTo>
                      <a:pt x="565" y="21028"/>
                    </a:lnTo>
                    <a:lnTo>
                      <a:pt x="461" y="21008"/>
                    </a:lnTo>
                    <a:lnTo>
                      <a:pt x="440" y="21049"/>
                    </a:lnTo>
                    <a:lnTo>
                      <a:pt x="440" y="21133"/>
                    </a:lnTo>
                    <a:lnTo>
                      <a:pt x="461" y="21259"/>
                    </a:lnTo>
                    <a:lnTo>
                      <a:pt x="565" y="21280"/>
                    </a:lnTo>
                    <a:lnTo>
                      <a:pt x="649" y="21342"/>
                    </a:lnTo>
                    <a:lnTo>
                      <a:pt x="649" y="21384"/>
                    </a:lnTo>
                    <a:lnTo>
                      <a:pt x="691" y="21552"/>
                    </a:lnTo>
                    <a:lnTo>
                      <a:pt x="754" y="21572"/>
                    </a:lnTo>
                    <a:cubicBezTo>
                      <a:pt x="754" y="21635"/>
                      <a:pt x="775" y="21656"/>
                      <a:pt x="796" y="21698"/>
                    </a:cubicBezTo>
                    <a:lnTo>
                      <a:pt x="670" y="21656"/>
                    </a:lnTo>
                    <a:lnTo>
                      <a:pt x="649" y="21635"/>
                    </a:lnTo>
                    <a:lnTo>
                      <a:pt x="586" y="21677"/>
                    </a:lnTo>
                    <a:lnTo>
                      <a:pt x="649" y="21865"/>
                    </a:lnTo>
                    <a:lnTo>
                      <a:pt x="649" y="21949"/>
                    </a:lnTo>
                    <a:lnTo>
                      <a:pt x="691" y="21970"/>
                    </a:lnTo>
                    <a:lnTo>
                      <a:pt x="796" y="21803"/>
                    </a:lnTo>
                    <a:lnTo>
                      <a:pt x="858" y="21782"/>
                    </a:lnTo>
                    <a:cubicBezTo>
                      <a:pt x="879" y="21844"/>
                      <a:pt x="900" y="21886"/>
                      <a:pt x="921" y="21970"/>
                    </a:cubicBezTo>
                    <a:lnTo>
                      <a:pt x="921" y="22012"/>
                    </a:lnTo>
                    <a:lnTo>
                      <a:pt x="816" y="22054"/>
                    </a:lnTo>
                    <a:lnTo>
                      <a:pt x="921" y="22284"/>
                    </a:lnTo>
                    <a:lnTo>
                      <a:pt x="963" y="22409"/>
                    </a:lnTo>
                    <a:cubicBezTo>
                      <a:pt x="963" y="22493"/>
                      <a:pt x="984" y="22577"/>
                      <a:pt x="1005" y="22640"/>
                    </a:cubicBezTo>
                    <a:lnTo>
                      <a:pt x="984" y="22681"/>
                    </a:lnTo>
                    <a:lnTo>
                      <a:pt x="984" y="22744"/>
                    </a:lnTo>
                    <a:lnTo>
                      <a:pt x="921" y="22807"/>
                    </a:lnTo>
                    <a:lnTo>
                      <a:pt x="1005" y="22849"/>
                    </a:lnTo>
                    <a:lnTo>
                      <a:pt x="1026" y="22932"/>
                    </a:lnTo>
                    <a:lnTo>
                      <a:pt x="1068" y="22932"/>
                    </a:lnTo>
                    <a:cubicBezTo>
                      <a:pt x="1068" y="22953"/>
                      <a:pt x="1068" y="22995"/>
                      <a:pt x="1088" y="23016"/>
                    </a:cubicBezTo>
                    <a:cubicBezTo>
                      <a:pt x="1130" y="23163"/>
                      <a:pt x="1193" y="23330"/>
                      <a:pt x="1235" y="23456"/>
                    </a:cubicBezTo>
                    <a:lnTo>
                      <a:pt x="1277" y="23518"/>
                    </a:lnTo>
                    <a:cubicBezTo>
                      <a:pt x="1277" y="23539"/>
                      <a:pt x="1277" y="23539"/>
                      <a:pt x="1298" y="23560"/>
                    </a:cubicBezTo>
                    <a:lnTo>
                      <a:pt x="1235" y="23665"/>
                    </a:lnTo>
                    <a:lnTo>
                      <a:pt x="1193" y="23728"/>
                    </a:lnTo>
                    <a:lnTo>
                      <a:pt x="1235" y="23749"/>
                    </a:lnTo>
                    <a:lnTo>
                      <a:pt x="1381" y="23728"/>
                    </a:lnTo>
                    <a:lnTo>
                      <a:pt x="1444" y="23874"/>
                    </a:lnTo>
                    <a:lnTo>
                      <a:pt x="1423" y="23874"/>
                    </a:lnTo>
                    <a:lnTo>
                      <a:pt x="1444" y="23937"/>
                    </a:lnTo>
                    <a:lnTo>
                      <a:pt x="1486" y="23958"/>
                    </a:lnTo>
                    <a:lnTo>
                      <a:pt x="1423" y="24000"/>
                    </a:lnTo>
                    <a:lnTo>
                      <a:pt x="1402" y="24062"/>
                    </a:lnTo>
                    <a:lnTo>
                      <a:pt x="1423" y="24146"/>
                    </a:lnTo>
                    <a:lnTo>
                      <a:pt x="1486" y="24167"/>
                    </a:lnTo>
                    <a:lnTo>
                      <a:pt x="1549" y="24188"/>
                    </a:lnTo>
                    <a:lnTo>
                      <a:pt x="1507" y="24104"/>
                    </a:lnTo>
                    <a:lnTo>
                      <a:pt x="1549" y="24083"/>
                    </a:lnTo>
                    <a:cubicBezTo>
                      <a:pt x="1612" y="24167"/>
                      <a:pt x="1653" y="24272"/>
                      <a:pt x="1716" y="24355"/>
                    </a:cubicBezTo>
                    <a:lnTo>
                      <a:pt x="1716" y="24397"/>
                    </a:lnTo>
                    <a:lnTo>
                      <a:pt x="1653" y="24460"/>
                    </a:lnTo>
                    <a:lnTo>
                      <a:pt x="1695" y="24481"/>
                    </a:lnTo>
                    <a:lnTo>
                      <a:pt x="1737" y="24460"/>
                    </a:lnTo>
                    <a:lnTo>
                      <a:pt x="1758" y="24418"/>
                    </a:lnTo>
                    <a:cubicBezTo>
                      <a:pt x="1967" y="24753"/>
                      <a:pt x="2218" y="25004"/>
                      <a:pt x="2469" y="25234"/>
                    </a:cubicBezTo>
                    <a:lnTo>
                      <a:pt x="2449" y="25234"/>
                    </a:lnTo>
                    <a:lnTo>
                      <a:pt x="2365" y="25192"/>
                    </a:lnTo>
                    <a:lnTo>
                      <a:pt x="2260" y="25150"/>
                    </a:lnTo>
                    <a:lnTo>
                      <a:pt x="2156" y="25150"/>
                    </a:lnTo>
                    <a:lnTo>
                      <a:pt x="2072" y="25109"/>
                    </a:lnTo>
                    <a:lnTo>
                      <a:pt x="1946" y="24983"/>
                    </a:lnTo>
                    <a:lnTo>
                      <a:pt x="1863" y="24920"/>
                    </a:lnTo>
                    <a:lnTo>
                      <a:pt x="1842" y="24983"/>
                    </a:lnTo>
                    <a:lnTo>
                      <a:pt x="1863" y="25088"/>
                    </a:lnTo>
                    <a:lnTo>
                      <a:pt x="1946" y="25213"/>
                    </a:lnTo>
                    <a:lnTo>
                      <a:pt x="2072" y="25234"/>
                    </a:lnTo>
                    <a:lnTo>
                      <a:pt x="2239" y="25318"/>
                    </a:lnTo>
                    <a:lnTo>
                      <a:pt x="2281" y="25401"/>
                    </a:lnTo>
                    <a:lnTo>
                      <a:pt x="2365" y="25401"/>
                    </a:lnTo>
                    <a:lnTo>
                      <a:pt x="2428" y="25360"/>
                    </a:lnTo>
                    <a:lnTo>
                      <a:pt x="2574" y="25422"/>
                    </a:lnTo>
                    <a:lnTo>
                      <a:pt x="2679" y="25464"/>
                    </a:lnTo>
                    <a:lnTo>
                      <a:pt x="2783" y="25464"/>
                    </a:lnTo>
                    <a:cubicBezTo>
                      <a:pt x="2804" y="25464"/>
                      <a:pt x="2846" y="25506"/>
                      <a:pt x="2846" y="25527"/>
                    </a:cubicBezTo>
                    <a:lnTo>
                      <a:pt x="2804" y="25527"/>
                    </a:lnTo>
                    <a:lnTo>
                      <a:pt x="2700" y="25569"/>
                    </a:lnTo>
                    <a:lnTo>
                      <a:pt x="2658" y="25548"/>
                    </a:lnTo>
                    <a:lnTo>
                      <a:pt x="2595" y="25506"/>
                    </a:lnTo>
                    <a:lnTo>
                      <a:pt x="2532" y="25506"/>
                    </a:lnTo>
                    <a:lnTo>
                      <a:pt x="2490" y="25548"/>
                    </a:lnTo>
                    <a:lnTo>
                      <a:pt x="2490" y="25611"/>
                    </a:lnTo>
                    <a:lnTo>
                      <a:pt x="2595" y="25653"/>
                    </a:lnTo>
                    <a:lnTo>
                      <a:pt x="2658" y="25757"/>
                    </a:lnTo>
                    <a:lnTo>
                      <a:pt x="2762" y="25799"/>
                    </a:lnTo>
                    <a:lnTo>
                      <a:pt x="2867" y="25925"/>
                    </a:lnTo>
                    <a:lnTo>
                      <a:pt x="2951" y="25945"/>
                    </a:lnTo>
                    <a:lnTo>
                      <a:pt x="3076" y="25925"/>
                    </a:lnTo>
                    <a:lnTo>
                      <a:pt x="3118" y="25945"/>
                    </a:lnTo>
                    <a:lnTo>
                      <a:pt x="3118" y="26029"/>
                    </a:lnTo>
                    <a:lnTo>
                      <a:pt x="3202" y="26092"/>
                    </a:lnTo>
                    <a:lnTo>
                      <a:pt x="3285" y="26071"/>
                    </a:lnTo>
                    <a:lnTo>
                      <a:pt x="3265" y="26029"/>
                    </a:lnTo>
                    <a:lnTo>
                      <a:pt x="3327" y="25945"/>
                    </a:lnTo>
                    <a:lnTo>
                      <a:pt x="3327" y="25883"/>
                    </a:lnTo>
                    <a:lnTo>
                      <a:pt x="3285" y="25862"/>
                    </a:lnTo>
                    <a:lnTo>
                      <a:pt x="3327" y="25841"/>
                    </a:lnTo>
                    <a:lnTo>
                      <a:pt x="3411" y="25841"/>
                    </a:lnTo>
                    <a:lnTo>
                      <a:pt x="3369" y="25757"/>
                    </a:lnTo>
                    <a:lnTo>
                      <a:pt x="3285" y="25736"/>
                    </a:lnTo>
                    <a:lnTo>
                      <a:pt x="3160" y="25757"/>
                    </a:lnTo>
                    <a:lnTo>
                      <a:pt x="3118" y="25715"/>
                    </a:lnTo>
                    <a:lnTo>
                      <a:pt x="3118" y="25715"/>
                    </a:lnTo>
                    <a:cubicBezTo>
                      <a:pt x="3141" y="25721"/>
                      <a:pt x="3164" y="25724"/>
                      <a:pt x="3189" y="25724"/>
                    </a:cubicBezTo>
                    <a:cubicBezTo>
                      <a:pt x="3256" y="25724"/>
                      <a:pt x="3329" y="25704"/>
                      <a:pt x="3390" y="25673"/>
                    </a:cubicBezTo>
                    <a:lnTo>
                      <a:pt x="3411" y="25715"/>
                    </a:lnTo>
                    <a:lnTo>
                      <a:pt x="3578" y="25736"/>
                    </a:lnTo>
                    <a:lnTo>
                      <a:pt x="3683" y="25778"/>
                    </a:lnTo>
                    <a:lnTo>
                      <a:pt x="3746" y="25778"/>
                    </a:lnTo>
                    <a:lnTo>
                      <a:pt x="3829" y="25841"/>
                    </a:lnTo>
                    <a:lnTo>
                      <a:pt x="3892" y="25778"/>
                    </a:lnTo>
                    <a:lnTo>
                      <a:pt x="3955" y="25653"/>
                    </a:lnTo>
                    <a:lnTo>
                      <a:pt x="3913" y="25464"/>
                    </a:lnTo>
                    <a:lnTo>
                      <a:pt x="3934" y="25401"/>
                    </a:lnTo>
                    <a:lnTo>
                      <a:pt x="3934" y="25318"/>
                    </a:lnTo>
                    <a:lnTo>
                      <a:pt x="3955" y="25150"/>
                    </a:lnTo>
                    <a:lnTo>
                      <a:pt x="3955" y="25109"/>
                    </a:lnTo>
                    <a:cubicBezTo>
                      <a:pt x="4018" y="25213"/>
                      <a:pt x="4060" y="25318"/>
                      <a:pt x="4143" y="25422"/>
                    </a:cubicBezTo>
                    <a:lnTo>
                      <a:pt x="4122" y="25527"/>
                    </a:lnTo>
                    <a:lnTo>
                      <a:pt x="4060" y="25632"/>
                    </a:lnTo>
                    <a:lnTo>
                      <a:pt x="4122" y="25736"/>
                    </a:lnTo>
                    <a:lnTo>
                      <a:pt x="4060" y="25820"/>
                    </a:lnTo>
                    <a:lnTo>
                      <a:pt x="4060" y="25883"/>
                    </a:lnTo>
                    <a:lnTo>
                      <a:pt x="4164" y="25945"/>
                    </a:lnTo>
                    <a:lnTo>
                      <a:pt x="4269" y="25966"/>
                    </a:lnTo>
                    <a:lnTo>
                      <a:pt x="4332" y="25987"/>
                    </a:lnTo>
                    <a:lnTo>
                      <a:pt x="4373" y="25945"/>
                    </a:lnTo>
                    <a:lnTo>
                      <a:pt x="4248" y="25841"/>
                    </a:lnTo>
                    <a:lnTo>
                      <a:pt x="4332" y="25757"/>
                    </a:lnTo>
                    <a:lnTo>
                      <a:pt x="4562" y="26155"/>
                    </a:lnTo>
                    <a:lnTo>
                      <a:pt x="4562" y="26155"/>
                    </a:lnTo>
                    <a:lnTo>
                      <a:pt x="4520" y="26134"/>
                    </a:lnTo>
                    <a:lnTo>
                      <a:pt x="4332" y="26050"/>
                    </a:lnTo>
                    <a:lnTo>
                      <a:pt x="4227" y="25987"/>
                    </a:lnTo>
                    <a:lnTo>
                      <a:pt x="4206" y="26029"/>
                    </a:lnTo>
                    <a:lnTo>
                      <a:pt x="4248" y="26071"/>
                    </a:lnTo>
                    <a:lnTo>
                      <a:pt x="4520" y="26197"/>
                    </a:lnTo>
                    <a:lnTo>
                      <a:pt x="4541" y="26259"/>
                    </a:lnTo>
                    <a:lnTo>
                      <a:pt x="4436" y="26259"/>
                    </a:lnTo>
                    <a:lnTo>
                      <a:pt x="4436" y="26322"/>
                    </a:lnTo>
                    <a:lnTo>
                      <a:pt x="4373" y="26322"/>
                    </a:lnTo>
                    <a:lnTo>
                      <a:pt x="4353" y="26238"/>
                    </a:lnTo>
                    <a:lnTo>
                      <a:pt x="4227" y="26155"/>
                    </a:lnTo>
                    <a:lnTo>
                      <a:pt x="4206" y="26176"/>
                    </a:lnTo>
                    <a:lnTo>
                      <a:pt x="4206" y="26259"/>
                    </a:lnTo>
                    <a:lnTo>
                      <a:pt x="4122" y="26259"/>
                    </a:lnTo>
                    <a:lnTo>
                      <a:pt x="3934" y="26280"/>
                    </a:lnTo>
                    <a:lnTo>
                      <a:pt x="3892" y="26322"/>
                    </a:lnTo>
                    <a:lnTo>
                      <a:pt x="3934" y="26364"/>
                    </a:lnTo>
                    <a:lnTo>
                      <a:pt x="3913" y="26385"/>
                    </a:lnTo>
                    <a:lnTo>
                      <a:pt x="3809" y="26364"/>
                    </a:lnTo>
                    <a:lnTo>
                      <a:pt x="3704" y="26385"/>
                    </a:lnTo>
                    <a:lnTo>
                      <a:pt x="3725" y="26448"/>
                    </a:lnTo>
                    <a:lnTo>
                      <a:pt x="3850" y="26469"/>
                    </a:lnTo>
                    <a:lnTo>
                      <a:pt x="3955" y="26469"/>
                    </a:lnTo>
                    <a:lnTo>
                      <a:pt x="3997" y="26427"/>
                    </a:lnTo>
                    <a:lnTo>
                      <a:pt x="4018" y="26385"/>
                    </a:lnTo>
                    <a:lnTo>
                      <a:pt x="4101" y="26427"/>
                    </a:lnTo>
                    <a:lnTo>
                      <a:pt x="4206" y="26490"/>
                    </a:lnTo>
                    <a:lnTo>
                      <a:pt x="4248" y="26469"/>
                    </a:lnTo>
                    <a:lnTo>
                      <a:pt x="4269" y="26531"/>
                    </a:lnTo>
                    <a:lnTo>
                      <a:pt x="4269" y="26573"/>
                    </a:lnTo>
                    <a:lnTo>
                      <a:pt x="4353" y="26636"/>
                    </a:lnTo>
                    <a:lnTo>
                      <a:pt x="4269" y="26678"/>
                    </a:lnTo>
                    <a:lnTo>
                      <a:pt x="4227" y="26782"/>
                    </a:lnTo>
                    <a:lnTo>
                      <a:pt x="4269" y="26866"/>
                    </a:lnTo>
                    <a:lnTo>
                      <a:pt x="4353" y="26866"/>
                    </a:lnTo>
                    <a:lnTo>
                      <a:pt x="4436" y="26887"/>
                    </a:lnTo>
                    <a:lnTo>
                      <a:pt x="4541" y="26992"/>
                    </a:lnTo>
                    <a:lnTo>
                      <a:pt x="4625" y="26992"/>
                    </a:lnTo>
                    <a:lnTo>
                      <a:pt x="4646" y="26971"/>
                    </a:lnTo>
                    <a:lnTo>
                      <a:pt x="4562" y="26908"/>
                    </a:lnTo>
                    <a:lnTo>
                      <a:pt x="4457" y="26845"/>
                    </a:lnTo>
                    <a:lnTo>
                      <a:pt x="4436" y="26782"/>
                    </a:lnTo>
                    <a:lnTo>
                      <a:pt x="4457" y="26782"/>
                    </a:lnTo>
                    <a:lnTo>
                      <a:pt x="4541" y="26803"/>
                    </a:lnTo>
                    <a:lnTo>
                      <a:pt x="4625" y="26762"/>
                    </a:lnTo>
                    <a:lnTo>
                      <a:pt x="4646" y="26699"/>
                    </a:lnTo>
                    <a:lnTo>
                      <a:pt x="4562" y="26678"/>
                    </a:lnTo>
                    <a:lnTo>
                      <a:pt x="4520" y="26636"/>
                    </a:lnTo>
                    <a:lnTo>
                      <a:pt x="4750" y="26531"/>
                    </a:lnTo>
                    <a:lnTo>
                      <a:pt x="4855" y="26469"/>
                    </a:lnTo>
                    <a:lnTo>
                      <a:pt x="4938" y="26490"/>
                    </a:lnTo>
                    <a:cubicBezTo>
                      <a:pt x="4959" y="26531"/>
                      <a:pt x="4959" y="26552"/>
                      <a:pt x="4980" y="26552"/>
                    </a:cubicBezTo>
                    <a:lnTo>
                      <a:pt x="5001" y="26552"/>
                    </a:lnTo>
                    <a:lnTo>
                      <a:pt x="5001" y="26531"/>
                    </a:lnTo>
                    <a:lnTo>
                      <a:pt x="5294" y="26594"/>
                    </a:lnTo>
                    <a:lnTo>
                      <a:pt x="5357" y="26573"/>
                    </a:lnTo>
                    <a:lnTo>
                      <a:pt x="5357" y="26510"/>
                    </a:lnTo>
                    <a:lnTo>
                      <a:pt x="5482" y="26510"/>
                    </a:lnTo>
                    <a:lnTo>
                      <a:pt x="5420" y="26322"/>
                    </a:lnTo>
                    <a:lnTo>
                      <a:pt x="5357" y="26322"/>
                    </a:lnTo>
                    <a:lnTo>
                      <a:pt x="5252" y="26238"/>
                    </a:lnTo>
                    <a:lnTo>
                      <a:pt x="5106" y="26176"/>
                    </a:lnTo>
                    <a:lnTo>
                      <a:pt x="5106" y="26113"/>
                    </a:lnTo>
                    <a:lnTo>
                      <a:pt x="5273" y="26218"/>
                    </a:lnTo>
                    <a:lnTo>
                      <a:pt x="5399" y="26238"/>
                    </a:lnTo>
                    <a:lnTo>
                      <a:pt x="5148" y="25171"/>
                    </a:lnTo>
                    <a:lnTo>
                      <a:pt x="5106" y="25171"/>
                    </a:lnTo>
                    <a:lnTo>
                      <a:pt x="5106" y="25129"/>
                    </a:lnTo>
                    <a:lnTo>
                      <a:pt x="4959" y="24481"/>
                    </a:lnTo>
                    <a:lnTo>
                      <a:pt x="4792" y="24544"/>
                    </a:lnTo>
                    <a:lnTo>
                      <a:pt x="4750" y="24585"/>
                    </a:lnTo>
                    <a:lnTo>
                      <a:pt x="4666" y="24502"/>
                    </a:lnTo>
                    <a:lnTo>
                      <a:pt x="4583" y="24481"/>
                    </a:lnTo>
                    <a:lnTo>
                      <a:pt x="4562" y="24544"/>
                    </a:lnTo>
                    <a:cubicBezTo>
                      <a:pt x="4562" y="24502"/>
                      <a:pt x="4541" y="24502"/>
                      <a:pt x="4541" y="24481"/>
                    </a:cubicBezTo>
                    <a:lnTo>
                      <a:pt x="4541" y="24334"/>
                    </a:lnTo>
                    <a:lnTo>
                      <a:pt x="4625" y="24272"/>
                    </a:lnTo>
                    <a:lnTo>
                      <a:pt x="4750" y="24251"/>
                    </a:lnTo>
                    <a:lnTo>
                      <a:pt x="4897" y="24334"/>
                    </a:lnTo>
                    <a:lnTo>
                      <a:pt x="4980" y="24272"/>
                    </a:lnTo>
                    <a:lnTo>
                      <a:pt x="5001" y="24272"/>
                    </a:lnTo>
                    <a:lnTo>
                      <a:pt x="4855" y="24146"/>
                    </a:lnTo>
                    <a:lnTo>
                      <a:pt x="4520" y="23937"/>
                    </a:lnTo>
                    <a:lnTo>
                      <a:pt x="4457" y="23874"/>
                    </a:lnTo>
                    <a:lnTo>
                      <a:pt x="3725" y="23874"/>
                    </a:lnTo>
                    <a:lnTo>
                      <a:pt x="3306" y="23958"/>
                    </a:lnTo>
                    <a:lnTo>
                      <a:pt x="3202" y="23895"/>
                    </a:lnTo>
                    <a:lnTo>
                      <a:pt x="2930" y="23874"/>
                    </a:lnTo>
                    <a:lnTo>
                      <a:pt x="2846" y="23644"/>
                    </a:lnTo>
                    <a:lnTo>
                      <a:pt x="2783" y="23435"/>
                    </a:lnTo>
                    <a:lnTo>
                      <a:pt x="2658" y="23330"/>
                    </a:lnTo>
                    <a:lnTo>
                      <a:pt x="2637" y="22995"/>
                    </a:lnTo>
                    <a:lnTo>
                      <a:pt x="2637" y="22828"/>
                    </a:lnTo>
                    <a:lnTo>
                      <a:pt x="2511" y="22828"/>
                    </a:lnTo>
                    <a:lnTo>
                      <a:pt x="2323" y="22912"/>
                    </a:lnTo>
                    <a:lnTo>
                      <a:pt x="2218" y="23016"/>
                    </a:lnTo>
                    <a:lnTo>
                      <a:pt x="2093" y="23016"/>
                    </a:lnTo>
                    <a:lnTo>
                      <a:pt x="1842" y="22577"/>
                    </a:lnTo>
                    <a:cubicBezTo>
                      <a:pt x="1821" y="22493"/>
                      <a:pt x="1800" y="22409"/>
                      <a:pt x="1800" y="22326"/>
                    </a:cubicBezTo>
                    <a:lnTo>
                      <a:pt x="1884" y="21844"/>
                    </a:lnTo>
                    <a:lnTo>
                      <a:pt x="2009" y="21656"/>
                    </a:lnTo>
                    <a:lnTo>
                      <a:pt x="2218" y="21447"/>
                    </a:lnTo>
                    <a:lnTo>
                      <a:pt x="2260" y="21154"/>
                    </a:lnTo>
                    <a:lnTo>
                      <a:pt x="2218" y="20840"/>
                    </a:lnTo>
                    <a:lnTo>
                      <a:pt x="2135" y="20610"/>
                    </a:lnTo>
                    <a:lnTo>
                      <a:pt x="2197" y="20338"/>
                    </a:lnTo>
                    <a:lnTo>
                      <a:pt x="2302" y="20212"/>
                    </a:lnTo>
                    <a:lnTo>
                      <a:pt x="2197" y="19961"/>
                    </a:lnTo>
                    <a:lnTo>
                      <a:pt x="2218" y="19815"/>
                    </a:lnTo>
                    <a:lnTo>
                      <a:pt x="2323" y="19710"/>
                    </a:lnTo>
                    <a:lnTo>
                      <a:pt x="2239" y="19480"/>
                    </a:lnTo>
                    <a:lnTo>
                      <a:pt x="2197" y="19166"/>
                    </a:lnTo>
                    <a:lnTo>
                      <a:pt x="2114" y="19020"/>
                    </a:lnTo>
                    <a:lnTo>
                      <a:pt x="2114" y="18915"/>
                    </a:lnTo>
                    <a:lnTo>
                      <a:pt x="2260" y="18769"/>
                    </a:lnTo>
                    <a:lnTo>
                      <a:pt x="2260" y="18643"/>
                    </a:lnTo>
                    <a:lnTo>
                      <a:pt x="2135" y="18434"/>
                    </a:lnTo>
                    <a:lnTo>
                      <a:pt x="1946" y="18308"/>
                    </a:lnTo>
                    <a:lnTo>
                      <a:pt x="1821" y="18308"/>
                    </a:lnTo>
                    <a:lnTo>
                      <a:pt x="1800" y="18329"/>
                    </a:lnTo>
                    <a:lnTo>
                      <a:pt x="1716" y="18246"/>
                    </a:lnTo>
                    <a:lnTo>
                      <a:pt x="1779" y="18141"/>
                    </a:lnTo>
                    <a:lnTo>
                      <a:pt x="2030" y="18141"/>
                    </a:lnTo>
                    <a:lnTo>
                      <a:pt x="2156" y="17995"/>
                    </a:lnTo>
                    <a:lnTo>
                      <a:pt x="2156" y="17869"/>
                    </a:lnTo>
                    <a:lnTo>
                      <a:pt x="2093" y="17827"/>
                    </a:lnTo>
                    <a:lnTo>
                      <a:pt x="2009" y="17890"/>
                    </a:lnTo>
                    <a:lnTo>
                      <a:pt x="1905" y="17869"/>
                    </a:lnTo>
                    <a:lnTo>
                      <a:pt x="1842" y="17597"/>
                    </a:lnTo>
                    <a:lnTo>
                      <a:pt x="1737" y="17367"/>
                    </a:lnTo>
                    <a:lnTo>
                      <a:pt x="1737" y="17199"/>
                    </a:lnTo>
                    <a:lnTo>
                      <a:pt x="1737" y="17032"/>
                    </a:lnTo>
                    <a:lnTo>
                      <a:pt x="1570" y="16969"/>
                    </a:lnTo>
                    <a:lnTo>
                      <a:pt x="1570" y="16948"/>
                    </a:lnTo>
                    <a:cubicBezTo>
                      <a:pt x="1528" y="16865"/>
                      <a:pt x="1528" y="16760"/>
                      <a:pt x="1507" y="16676"/>
                    </a:cubicBezTo>
                    <a:lnTo>
                      <a:pt x="1486" y="16362"/>
                    </a:lnTo>
                    <a:lnTo>
                      <a:pt x="1612" y="16300"/>
                    </a:lnTo>
                    <a:lnTo>
                      <a:pt x="1633" y="16132"/>
                    </a:lnTo>
                    <a:lnTo>
                      <a:pt x="1591" y="16028"/>
                    </a:lnTo>
                    <a:lnTo>
                      <a:pt x="1486" y="15986"/>
                    </a:lnTo>
                    <a:lnTo>
                      <a:pt x="1423" y="15714"/>
                    </a:lnTo>
                    <a:lnTo>
                      <a:pt x="1402" y="15358"/>
                    </a:lnTo>
                    <a:lnTo>
                      <a:pt x="1423" y="14940"/>
                    </a:lnTo>
                    <a:lnTo>
                      <a:pt x="1319" y="14751"/>
                    </a:lnTo>
                    <a:lnTo>
                      <a:pt x="1298" y="14542"/>
                    </a:lnTo>
                    <a:lnTo>
                      <a:pt x="1507" y="14249"/>
                    </a:lnTo>
                    <a:lnTo>
                      <a:pt x="1528" y="13935"/>
                    </a:lnTo>
                    <a:lnTo>
                      <a:pt x="1695" y="13852"/>
                    </a:lnTo>
                    <a:lnTo>
                      <a:pt x="1779" y="13747"/>
                    </a:lnTo>
                    <a:lnTo>
                      <a:pt x="1423" y="13077"/>
                    </a:lnTo>
                    <a:lnTo>
                      <a:pt x="1486" y="12847"/>
                    </a:lnTo>
                    <a:lnTo>
                      <a:pt x="1486" y="12680"/>
                    </a:lnTo>
                    <a:lnTo>
                      <a:pt x="1486" y="12282"/>
                    </a:lnTo>
                    <a:lnTo>
                      <a:pt x="1612" y="12052"/>
                    </a:lnTo>
                    <a:lnTo>
                      <a:pt x="1737" y="11927"/>
                    </a:lnTo>
                    <a:lnTo>
                      <a:pt x="1716" y="11717"/>
                    </a:lnTo>
                    <a:lnTo>
                      <a:pt x="1612" y="11529"/>
                    </a:lnTo>
                    <a:lnTo>
                      <a:pt x="1528" y="11445"/>
                    </a:lnTo>
                    <a:lnTo>
                      <a:pt x="1674" y="11278"/>
                    </a:lnTo>
                    <a:lnTo>
                      <a:pt x="1633" y="11027"/>
                    </a:lnTo>
                    <a:lnTo>
                      <a:pt x="1737" y="10797"/>
                    </a:lnTo>
                    <a:lnTo>
                      <a:pt x="1842" y="10776"/>
                    </a:lnTo>
                    <a:lnTo>
                      <a:pt x="1884" y="10504"/>
                    </a:lnTo>
                    <a:lnTo>
                      <a:pt x="1821" y="10064"/>
                    </a:lnTo>
                    <a:lnTo>
                      <a:pt x="1737" y="9981"/>
                    </a:lnTo>
                    <a:lnTo>
                      <a:pt x="1674" y="9646"/>
                    </a:lnTo>
                    <a:lnTo>
                      <a:pt x="1591" y="9458"/>
                    </a:lnTo>
                    <a:lnTo>
                      <a:pt x="1444" y="9248"/>
                    </a:lnTo>
                    <a:lnTo>
                      <a:pt x="1423" y="9144"/>
                    </a:lnTo>
                    <a:lnTo>
                      <a:pt x="1319" y="9018"/>
                    </a:lnTo>
                    <a:lnTo>
                      <a:pt x="1277" y="8725"/>
                    </a:lnTo>
                    <a:lnTo>
                      <a:pt x="1298" y="8516"/>
                    </a:lnTo>
                    <a:lnTo>
                      <a:pt x="1444" y="8453"/>
                    </a:lnTo>
                    <a:lnTo>
                      <a:pt x="1444" y="8160"/>
                    </a:lnTo>
                    <a:lnTo>
                      <a:pt x="1528" y="8056"/>
                    </a:lnTo>
                    <a:lnTo>
                      <a:pt x="1528" y="7784"/>
                    </a:lnTo>
                    <a:lnTo>
                      <a:pt x="1423" y="7616"/>
                    </a:lnTo>
                    <a:lnTo>
                      <a:pt x="1402" y="7240"/>
                    </a:lnTo>
                    <a:lnTo>
                      <a:pt x="1486" y="7156"/>
                    </a:lnTo>
                    <a:lnTo>
                      <a:pt x="1528" y="6738"/>
                    </a:lnTo>
                    <a:lnTo>
                      <a:pt x="1633" y="6591"/>
                    </a:lnTo>
                    <a:lnTo>
                      <a:pt x="1800" y="6194"/>
                    </a:lnTo>
                    <a:lnTo>
                      <a:pt x="1946" y="6047"/>
                    </a:lnTo>
                    <a:lnTo>
                      <a:pt x="2051" y="5984"/>
                    </a:lnTo>
                    <a:lnTo>
                      <a:pt x="2135" y="5880"/>
                    </a:lnTo>
                    <a:lnTo>
                      <a:pt x="2093" y="5838"/>
                    </a:lnTo>
                    <a:lnTo>
                      <a:pt x="2093" y="5671"/>
                    </a:lnTo>
                    <a:lnTo>
                      <a:pt x="2030" y="5587"/>
                    </a:lnTo>
                    <a:lnTo>
                      <a:pt x="1946" y="5545"/>
                    </a:lnTo>
                    <a:lnTo>
                      <a:pt x="1988" y="5440"/>
                    </a:lnTo>
                    <a:lnTo>
                      <a:pt x="2093" y="5357"/>
                    </a:lnTo>
                    <a:lnTo>
                      <a:pt x="2093" y="5210"/>
                    </a:lnTo>
                    <a:lnTo>
                      <a:pt x="1946" y="5043"/>
                    </a:lnTo>
                    <a:lnTo>
                      <a:pt x="1925" y="4854"/>
                    </a:lnTo>
                    <a:lnTo>
                      <a:pt x="2009" y="4729"/>
                    </a:lnTo>
                    <a:lnTo>
                      <a:pt x="1988" y="4624"/>
                    </a:lnTo>
                    <a:lnTo>
                      <a:pt x="1842" y="4520"/>
                    </a:lnTo>
                    <a:lnTo>
                      <a:pt x="1905" y="4373"/>
                    </a:lnTo>
                    <a:lnTo>
                      <a:pt x="2574" y="3997"/>
                    </a:lnTo>
                    <a:lnTo>
                      <a:pt x="2741" y="3348"/>
                    </a:lnTo>
                    <a:lnTo>
                      <a:pt x="2658" y="3181"/>
                    </a:lnTo>
                    <a:lnTo>
                      <a:pt x="2553" y="3222"/>
                    </a:lnTo>
                    <a:lnTo>
                      <a:pt x="2511" y="3285"/>
                    </a:lnTo>
                    <a:lnTo>
                      <a:pt x="2344" y="3285"/>
                    </a:lnTo>
                    <a:lnTo>
                      <a:pt x="1925" y="2134"/>
                    </a:lnTo>
                    <a:lnTo>
                      <a:pt x="1633" y="1883"/>
                    </a:lnTo>
                    <a:lnTo>
                      <a:pt x="1570" y="1779"/>
                    </a:lnTo>
                    <a:lnTo>
                      <a:pt x="1695" y="1465"/>
                    </a:lnTo>
                    <a:lnTo>
                      <a:pt x="1633" y="1360"/>
                    </a:lnTo>
                    <a:lnTo>
                      <a:pt x="1716" y="1193"/>
                    </a:lnTo>
                    <a:lnTo>
                      <a:pt x="1695" y="1130"/>
                    </a:lnTo>
                    <a:lnTo>
                      <a:pt x="1423" y="921"/>
                    </a:lnTo>
                    <a:lnTo>
                      <a:pt x="1360" y="774"/>
                    </a:lnTo>
                    <a:lnTo>
                      <a:pt x="1319" y="607"/>
                    </a:lnTo>
                    <a:lnTo>
                      <a:pt x="1298" y="544"/>
                    </a:lnTo>
                    <a:lnTo>
                      <a:pt x="1319" y="440"/>
                    </a:lnTo>
                    <a:lnTo>
                      <a:pt x="1298" y="335"/>
                    </a:lnTo>
                    <a:lnTo>
                      <a:pt x="1256" y="293"/>
                    </a:lnTo>
                    <a:lnTo>
                      <a:pt x="1151" y="189"/>
                    </a:lnTo>
                    <a:lnTo>
                      <a:pt x="1151" y="21"/>
                    </a:lnTo>
                    <a:lnTo>
                      <a:pt x="1109" y="21"/>
                    </a:lnTo>
                    <a:lnTo>
                      <a:pt x="1047" y="0"/>
                    </a:lnTo>
                    <a:close/>
                  </a:path>
                </a:pathLst>
              </a:custGeom>
              <a:solidFill>
                <a:srgbClr val="5F7D95"/>
              </a:solidFill>
              <a:ln>
                <a:noFill/>
              </a:ln>
            </p:spPr>
            <p:txBody>
              <a:bodyPr spcFirstLastPara="1" wrap="square" lIns="127995" tIns="127995" rIns="127995" bIns="127995" anchor="ctr" anchorCtr="0">
                <a:noAutofit/>
              </a:bodyPr>
              <a:lstStyle/>
              <a:p>
                <a:endParaRPr sz="3073"/>
              </a:p>
            </p:txBody>
          </p:sp>
        </p:grpSp>
        <p:grpSp>
          <p:nvGrpSpPr>
            <p:cNvPr id="1734" name="Google Shape;3632;p79">
              <a:extLst>
                <a:ext uri="{FF2B5EF4-FFF2-40B4-BE49-F238E27FC236}">
                  <a16:creationId xmlns:a16="http://schemas.microsoft.com/office/drawing/2014/main" id="{2C18E4E9-D20B-E7C3-DD5B-AC3EBE69F379}"/>
                </a:ext>
              </a:extLst>
            </p:cNvPr>
            <p:cNvGrpSpPr/>
            <p:nvPr/>
          </p:nvGrpSpPr>
          <p:grpSpPr>
            <a:xfrm>
              <a:off x="3855466" y="3289811"/>
              <a:ext cx="112514" cy="94210"/>
              <a:chOff x="3918000" y="3561900"/>
              <a:chExt cx="236225" cy="207100"/>
            </a:xfrm>
          </p:grpSpPr>
          <p:sp>
            <p:nvSpPr>
              <p:cNvPr id="1945" name="Google Shape;3633;p79">
                <a:extLst>
                  <a:ext uri="{FF2B5EF4-FFF2-40B4-BE49-F238E27FC236}">
                    <a16:creationId xmlns:a16="http://schemas.microsoft.com/office/drawing/2014/main" id="{EF064DE2-3B07-EBD9-C31A-A2407E644687}"/>
                  </a:ext>
                </a:extLst>
              </p:cNvPr>
              <p:cNvSpPr/>
              <p:nvPr/>
            </p:nvSpPr>
            <p:spPr>
              <a:xfrm>
                <a:off x="3925800" y="3561900"/>
                <a:ext cx="228425" cy="170000"/>
              </a:xfrm>
              <a:custGeom>
                <a:avLst/>
                <a:gdLst/>
                <a:ahLst/>
                <a:cxnLst/>
                <a:rect l="l" t="t" r="r" b="b"/>
                <a:pathLst>
                  <a:path w="9137" h="6800" extrusionOk="0">
                    <a:moveTo>
                      <a:pt x="0" y="4356"/>
                    </a:moveTo>
                    <a:lnTo>
                      <a:pt x="1381" y="1594"/>
                    </a:lnTo>
                    <a:lnTo>
                      <a:pt x="7012" y="0"/>
                    </a:lnTo>
                    <a:lnTo>
                      <a:pt x="9137" y="532"/>
                    </a:lnTo>
                    <a:lnTo>
                      <a:pt x="8500" y="2444"/>
                    </a:lnTo>
                    <a:lnTo>
                      <a:pt x="6906" y="5206"/>
                    </a:lnTo>
                    <a:lnTo>
                      <a:pt x="3719" y="6800"/>
                    </a:lnTo>
                    <a:close/>
                  </a:path>
                </a:pathLst>
              </a:custGeom>
              <a:solidFill>
                <a:srgbClr val="5F7D95"/>
              </a:solidFill>
              <a:ln>
                <a:noFill/>
              </a:ln>
            </p:spPr>
          </p:sp>
          <p:sp>
            <p:nvSpPr>
              <p:cNvPr id="1946" name="Google Shape;3634;p79">
                <a:extLst>
                  <a:ext uri="{FF2B5EF4-FFF2-40B4-BE49-F238E27FC236}">
                    <a16:creationId xmlns:a16="http://schemas.microsoft.com/office/drawing/2014/main" id="{0F6AC202-E498-1FBD-4F72-3D6149A016CA}"/>
                  </a:ext>
                </a:extLst>
              </p:cNvPr>
              <p:cNvSpPr/>
              <p:nvPr/>
            </p:nvSpPr>
            <p:spPr>
              <a:xfrm>
                <a:off x="3918000" y="3569675"/>
                <a:ext cx="229150" cy="199325"/>
              </a:xfrm>
              <a:custGeom>
                <a:avLst/>
                <a:gdLst/>
                <a:ahLst/>
                <a:cxnLst/>
                <a:rect l="l" t="t" r="r" b="b"/>
                <a:pathLst>
                  <a:path w="9166" h="7973" extrusionOk="0">
                    <a:moveTo>
                      <a:pt x="6696" y="3976"/>
                    </a:moveTo>
                    <a:lnTo>
                      <a:pt x="6738" y="4018"/>
                    </a:lnTo>
                    <a:lnTo>
                      <a:pt x="6780" y="3997"/>
                    </a:lnTo>
                    <a:lnTo>
                      <a:pt x="6843" y="4039"/>
                    </a:lnTo>
                    <a:lnTo>
                      <a:pt x="6926" y="4018"/>
                    </a:lnTo>
                    <a:lnTo>
                      <a:pt x="7052" y="4122"/>
                    </a:lnTo>
                    <a:lnTo>
                      <a:pt x="7136" y="4353"/>
                    </a:lnTo>
                    <a:lnTo>
                      <a:pt x="7136" y="4499"/>
                    </a:lnTo>
                    <a:lnTo>
                      <a:pt x="7094" y="4583"/>
                    </a:lnTo>
                    <a:lnTo>
                      <a:pt x="6989" y="4625"/>
                    </a:lnTo>
                    <a:lnTo>
                      <a:pt x="6989" y="4708"/>
                    </a:lnTo>
                    <a:lnTo>
                      <a:pt x="7031" y="4750"/>
                    </a:lnTo>
                    <a:lnTo>
                      <a:pt x="7031" y="4834"/>
                    </a:lnTo>
                    <a:lnTo>
                      <a:pt x="6926" y="4918"/>
                    </a:lnTo>
                    <a:lnTo>
                      <a:pt x="6843" y="4876"/>
                    </a:lnTo>
                    <a:lnTo>
                      <a:pt x="6738" y="4918"/>
                    </a:lnTo>
                    <a:lnTo>
                      <a:pt x="6675" y="4959"/>
                    </a:lnTo>
                    <a:lnTo>
                      <a:pt x="6571" y="5001"/>
                    </a:lnTo>
                    <a:lnTo>
                      <a:pt x="6508" y="5127"/>
                    </a:lnTo>
                    <a:lnTo>
                      <a:pt x="6466" y="5169"/>
                    </a:lnTo>
                    <a:lnTo>
                      <a:pt x="6424" y="5231"/>
                    </a:lnTo>
                    <a:lnTo>
                      <a:pt x="6320" y="5231"/>
                    </a:lnTo>
                    <a:lnTo>
                      <a:pt x="6194" y="5169"/>
                    </a:lnTo>
                    <a:lnTo>
                      <a:pt x="6152" y="5106"/>
                    </a:lnTo>
                    <a:lnTo>
                      <a:pt x="6069" y="5022"/>
                    </a:lnTo>
                    <a:lnTo>
                      <a:pt x="6069" y="4918"/>
                    </a:lnTo>
                    <a:lnTo>
                      <a:pt x="5985" y="4834"/>
                    </a:lnTo>
                    <a:lnTo>
                      <a:pt x="5964" y="4771"/>
                    </a:lnTo>
                    <a:lnTo>
                      <a:pt x="5880" y="4708"/>
                    </a:lnTo>
                    <a:lnTo>
                      <a:pt x="5838" y="4604"/>
                    </a:lnTo>
                    <a:lnTo>
                      <a:pt x="5901" y="4541"/>
                    </a:lnTo>
                    <a:lnTo>
                      <a:pt x="6069" y="4415"/>
                    </a:lnTo>
                    <a:lnTo>
                      <a:pt x="6110" y="4248"/>
                    </a:lnTo>
                    <a:lnTo>
                      <a:pt x="6257" y="4164"/>
                    </a:lnTo>
                    <a:lnTo>
                      <a:pt x="6466" y="4122"/>
                    </a:lnTo>
                    <a:lnTo>
                      <a:pt x="6508" y="4081"/>
                    </a:lnTo>
                    <a:lnTo>
                      <a:pt x="6592" y="4018"/>
                    </a:lnTo>
                    <a:lnTo>
                      <a:pt x="6613" y="3976"/>
                    </a:lnTo>
                    <a:close/>
                    <a:moveTo>
                      <a:pt x="7659" y="1"/>
                    </a:moveTo>
                    <a:lnTo>
                      <a:pt x="7470" y="21"/>
                    </a:lnTo>
                    <a:lnTo>
                      <a:pt x="7387" y="21"/>
                    </a:lnTo>
                    <a:lnTo>
                      <a:pt x="7345" y="63"/>
                    </a:lnTo>
                    <a:lnTo>
                      <a:pt x="7240" y="63"/>
                    </a:lnTo>
                    <a:lnTo>
                      <a:pt x="7178" y="126"/>
                    </a:lnTo>
                    <a:lnTo>
                      <a:pt x="7178" y="168"/>
                    </a:lnTo>
                    <a:lnTo>
                      <a:pt x="7157" y="252"/>
                    </a:lnTo>
                    <a:lnTo>
                      <a:pt x="7073" y="273"/>
                    </a:lnTo>
                    <a:lnTo>
                      <a:pt x="7010" y="356"/>
                    </a:lnTo>
                    <a:lnTo>
                      <a:pt x="6843" y="356"/>
                    </a:lnTo>
                    <a:lnTo>
                      <a:pt x="6822" y="335"/>
                    </a:lnTo>
                    <a:lnTo>
                      <a:pt x="6717" y="356"/>
                    </a:lnTo>
                    <a:lnTo>
                      <a:pt x="6592" y="461"/>
                    </a:lnTo>
                    <a:lnTo>
                      <a:pt x="6529" y="524"/>
                    </a:lnTo>
                    <a:lnTo>
                      <a:pt x="6445" y="565"/>
                    </a:lnTo>
                    <a:lnTo>
                      <a:pt x="6424" y="628"/>
                    </a:lnTo>
                    <a:lnTo>
                      <a:pt x="6341" y="649"/>
                    </a:lnTo>
                    <a:lnTo>
                      <a:pt x="6299" y="691"/>
                    </a:lnTo>
                    <a:lnTo>
                      <a:pt x="6236" y="733"/>
                    </a:lnTo>
                    <a:lnTo>
                      <a:pt x="6173" y="754"/>
                    </a:lnTo>
                    <a:lnTo>
                      <a:pt x="6006" y="963"/>
                    </a:lnTo>
                    <a:lnTo>
                      <a:pt x="5985" y="1089"/>
                    </a:lnTo>
                    <a:lnTo>
                      <a:pt x="6006" y="1151"/>
                    </a:lnTo>
                    <a:lnTo>
                      <a:pt x="6006" y="1214"/>
                    </a:lnTo>
                    <a:lnTo>
                      <a:pt x="5922" y="1256"/>
                    </a:lnTo>
                    <a:lnTo>
                      <a:pt x="5901" y="1298"/>
                    </a:lnTo>
                    <a:lnTo>
                      <a:pt x="5859" y="1319"/>
                    </a:lnTo>
                    <a:lnTo>
                      <a:pt x="5776" y="1402"/>
                    </a:lnTo>
                    <a:lnTo>
                      <a:pt x="5755" y="1486"/>
                    </a:lnTo>
                    <a:lnTo>
                      <a:pt x="5713" y="1507"/>
                    </a:lnTo>
                    <a:lnTo>
                      <a:pt x="5692" y="1570"/>
                    </a:lnTo>
                    <a:lnTo>
                      <a:pt x="5608" y="1570"/>
                    </a:lnTo>
                    <a:lnTo>
                      <a:pt x="5545" y="1612"/>
                    </a:lnTo>
                    <a:lnTo>
                      <a:pt x="5399" y="1633"/>
                    </a:lnTo>
                    <a:lnTo>
                      <a:pt x="5357" y="1737"/>
                    </a:lnTo>
                    <a:lnTo>
                      <a:pt x="5357" y="1905"/>
                    </a:lnTo>
                    <a:lnTo>
                      <a:pt x="5294" y="1967"/>
                    </a:lnTo>
                    <a:lnTo>
                      <a:pt x="5294" y="2030"/>
                    </a:lnTo>
                    <a:lnTo>
                      <a:pt x="5273" y="2135"/>
                    </a:lnTo>
                    <a:lnTo>
                      <a:pt x="5294" y="2197"/>
                    </a:lnTo>
                    <a:lnTo>
                      <a:pt x="5169" y="2260"/>
                    </a:lnTo>
                    <a:lnTo>
                      <a:pt x="5085" y="2239"/>
                    </a:lnTo>
                    <a:lnTo>
                      <a:pt x="5043" y="2197"/>
                    </a:lnTo>
                    <a:lnTo>
                      <a:pt x="4834" y="2197"/>
                    </a:lnTo>
                    <a:lnTo>
                      <a:pt x="4709" y="2218"/>
                    </a:lnTo>
                    <a:lnTo>
                      <a:pt x="4604" y="2197"/>
                    </a:lnTo>
                    <a:lnTo>
                      <a:pt x="4520" y="2218"/>
                    </a:lnTo>
                    <a:lnTo>
                      <a:pt x="4311" y="2093"/>
                    </a:lnTo>
                    <a:lnTo>
                      <a:pt x="4227" y="2093"/>
                    </a:lnTo>
                    <a:lnTo>
                      <a:pt x="4185" y="2009"/>
                    </a:lnTo>
                    <a:lnTo>
                      <a:pt x="3997" y="1988"/>
                    </a:lnTo>
                    <a:lnTo>
                      <a:pt x="3872" y="2009"/>
                    </a:lnTo>
                    <a:lnTo>
                      <a:pt x="3704" y="2135"/>
                    </a:lnTo>
                    <a:lnTo>
                      <a:pt x="3621" y="2365"/>
                    </a:lnTo>
                    <a:lnTo>
                      <a:pt x="3516" y="2469"/>
                    </a:lnTo>
                    <a:lnTo>
                      <a:pt x="3349" y="2553"/>
                    </a:lnTo>
                    <a:lnTo>
                      <a:pt x="3286" y="2637"/>
                    </a:lnTo>
                    <a:lnTo>
                      <a:pt x="3181" y="2721"/>
                    </a:lnTo>
                    <a:lnTo>
                      <a:pt x="3056" y="2742"/>
                    </a:lnTo>
                    <a:lnTo>
                      <a:pt x="2972" y="2783"/>
                    </a:lnTo>
                    <a:lnTo>
                      <a:pt x="2846" y="2762"/>
                    </a:lnTo>
                    <a:lnTo>
                      <a:pt x="2763" y="2825"/>
                    </a:lnTo>
                    <a:lnTo>
                      <a:pt x="2616" y="2783"/>
                    </a:lnTo>
                    <a:lnTo>
                      <a:pt x="2449" y="2825"/>
                    </a:lnTo>
                    <a:lnTo>
                      <a:pt x="2449" y="2721"/>
                    </a:lnTo>
                    <a:lnTo>
                      <a:pt x="2532" y="2532"/>
                    </a:lnTo>
                    <a:lnTo>
                      <a:pt x="2532" y="2365"/>
                    </a:lnTo>
                    <a:lnTo>
                      <a:pt x="2365" y="2051"/>
                    </a:lnTo>
                    <a:lnTo>
                      <a:pt x="2323" y="1905"/>
                    </a:lnTo>
                    <a:lnTo>
                      <a:pt x="2135" y="1779"/>
                    </a:lnTo>
                    <a:lnTo>
                      <a:pt x="2051" y="3871"/>
                    </a:lnTo>
                    <a:lnTo>
                      <a:pt x="1821" y="3871"/>
                    </a:lnTo>
                    <a:lnTo>
                      <a:pt x="1675" y="3934"/>
                    </a:lnTo>
                    <a:lnTo>
                      <a:pt x="1612" y="4039"/>
                    </a:lnTo>
                    <a:lnTo>
                      <a:pt x="1528" y="4081"/>
                    </a:lnTo>
                    <a:lnTo>
                      <a:pt x="1486" y="4122"/>
                    </a:lnTo>
                    <a:lnTo>
                      <a:pt x="1486" y="4248"/>
                    </a:lnTo>
                    <a:lnTo>
                      <a:pt x="1403" y="4227"/>
                    </a:lnTo>
                    <a:lnTo>
                      <a:pt x="1319" y="4227"/>
                    </a:lnTo>
                    <a:lnTo>
                      <a:pt x="1277" y="4143"/>
                    </a:lnTo>
                    <a:lnTo>
                      <a:pt x="1193" y="4143"/>
                    </a:lnTo>
                    <a:lnTo>
                      <a:pt x="1152" y="4206"/>
                    </a:lnTo>
                    <a:lnTo>
                      <a:pt x="1047" y="4185"/>
                    </a:lnTo>
                    <a:lnTo>
                      <a:pt x="984" y="4143"/>
                    </a:lnTo>
                    <a:lnTo>
                      <a:pt x="880" y="4185"/>
                    </a:lnTo>
                    <a:lnTo>
                      <a:pt x="754" y="4102"/>
                    </a:lnTo>
                    <a:lnTo>
                      <a:pt x="566" y="4039"/>
                    </a:lnTo>
                    <a:lnTo>
                      <a:pt x="482" y="3871"/>
                    </a:lnTo>
                    <a:lnTo>
                      <a:pt x="545" y="3725"/>
                    </a:lnTo>
                    <a:lnTo>
                      <a:pt x="440" y="3725"/>
                    </a:lnTo>
                    <a:lnTo>
                      <a:pt x="356" y="3599"/>
                    </a:lnTo>
                    <a:lnTo>
                      <a:pt x="231" y="3662"/>
                    </a:lnTo>
                    <a:lnTo>
                      <a:pt x="168" y="3767"/>
                    </a:lnTo>
                    <a:lnTo>
                      <a:pt x="210" y="3788"/>
                    </a:lnTo>
                    <a:lnTo>
                      <a:pt x="210" y="3871"/>
                    </a:lnTo>
                    <a:lnTo>
                      <a:pt x="64" y="3892"/>
                    </a:lnTo>
                    <a:lnTo>
                      <a:pt x="1" y="3934"/>
                    </a:lnTo>
                    <a:lnTo>
                      <a:pt x="22" y="4122"/>
                    </a:lnTo>
                    <a:lnTo>
                      <a:pt x="210" y="4248"/>
                    </a:lnTo>
                    <a:lnTo>
                      <a:pt x="336" y="4625"/>
                    </a:lnTo>
                    <a:lnTo>
                      <a:pt x="336" y="4771"/>
                    </a:lnTo>
                    <a:lnTo>
                      <a:pt x="461" y="5085"/>
                    </a:lnTo>
                    <a:lnTo>
                      <a:pt x="545" y="5441"/>
                    </a:lnTo>
                    <a:lnTo>
                      <a:pt x="691" y="5650"/>
                    </a:lnTo>
                    <a:lnTo>
                      <a:pt x="691" y="5775"/>
                    </a:lnTo>
                    <a:lnTo>
                      <a:pt x="859" y="6027"/>
                    </a:lnTo>
                    <a:lnTo>
                      <a:pt x="859" y="6110"/>
                    </a:lnTo>
                    <a:lnTo>
                      <a:pt x="900" y="6299"/>
                    </a:lnTo>
                    <a:lnTo>
                      <a:pt x="880" y="6487"/>
                    </a:lnTo>
                    <a:lnTo>
                      <a:pt x="796" y="6550"/>
                    </a:lnTo>
                    <a:lnTo>
                      <a:pt x="754" y="6550"/>
                    </a:lnTo>
                    <a:lnTo>
                      <a:pt x="691" y="6508"/>
                    </a:lnTo>
                    <a:lnTo>
                      <a:pt x="649" y="6550"/>
                    </a:lnTo>
                    <a:lnTo>
                      <a:pt x="649" y="6717"/>
                    </a:lnTo>
                    <a:lnTo>
                      <a:pt x="733" y="6863"/>
                    </a:lnTo>
                    <a:lnTo>
                      <a:pt x="838" y="6968"/>
                    </a:lnTo>
                    <a:lnTo>
                      <a:pt x="942" y="7156"/>
                    </a:lnTo>
                    <a:lnTo>
                      <a:pt x="859" y="7282"/>
                    </a:lnTo>
                    <a:lnTo>
                      <a:pt x="880" y="7449"/>
                    </a:lnTo>
                    <a:lnTo>
                      <a:pt x="838" y="7554"/>
                    </a:lnTo>
                    <a:lnTo>
                      <a:pt x="838" y="7659"/>
                    </a:lnTo>
                    <a:lnTo>
                      <a:pt x="900" y="7700"/>
                    </a:lnTo>
                    <a:lnTo>
                      <a:pt x="900" y="7596"/>
                    </a:lnTo>
                    <a:lnTo>
                      <a:pt x="1005" y="7533"/>
                    </a:lnTo>
                    <a:lnTo>
                      <a:pt x="1152" y="7554"/>
                    </a:lnTo>
                    <a:lnTo>
                      <a:pt x="1172" y="7679"/>
                    </a:lnTo>
                    <a:lnTo>
                      <a:pt x="1110" y="7721"/>
                    </a:lnTo>
                    <a:lnTo>
                      <a:pt x="1172" y="7742"/>
                    </a:lnTo>
                    <a:lnTo>
                      <a:pt x="1256" y="7679"/>
                    </a:lnTo>
                    <a:lnTo>
                      <a:pt x="1361" y="7742"/>
                    </a:lnTo>
                    <a:lnTo>
                      <a:pt x="1361" y="7868"/>
                    </a:lnTo>
                    <a:lnTo>
                      <a:pt x="1403" y="7847"/>
                    </a:lnTo>
                    <a:lnTo>
                      <a:pt x="1696" y="7972"/>
                    </a:lnTo>
                    <a:lnTo>
                      <a:pt x="1737" y="7951"/>
                    </a:lnTo>
                    <a:lnTo>
                      <a:pt x="1800" y="7972"/>
                    </a:lnTo>
                    <a:lnTo>
                      <a:pt x="1821" y="7889"/>
                    </a:lnTo>
                    <a:lnTo>
                      <a:pt x="1926" y="7868"/>
                    </a:lnTo>
                    <a:lnTo>
                      <a:pt x="2051" y="7742"/>
                    </a:lnTo>
                    <a:lnTo>
                      <a:pt x="2198" y="7763"/>
                    </a:lnTo>
                    <a:lnTo>
                      <a:pt x="2219" y="7721"/>
                    </a:lnTo>
                    <a:lnTo>
                      <a:pt x="2344" y="7721"/>
                    </a:lnTo>
                    <a:lnTo>
                      <a:pt x="2512" y="7763"/>
                    </a:lnTo>
                    <a:lnTo>
                      <a:pt x="2574" y="7742"/>
                    </a:lnTo>
                    <a:lnTo>
                      <a:pt x="2721" y="7742"/>
                    </a:lnTo>
                    <a:lnTo>
                      <a:pt x="2742" y="7679"/>
                    </a:lnTo>
                    <a:lnTo>
                      <a:pt x="2784" y="7638"/>
                    </a:lnTo>
                    <a:lnTo>
                      <a:pt x="2867" y="7596"/>
                    </a:lnTo>
                    <a:lnTo>
                      <a:pt x="2930" y="7638"/>
                    </a:lnTo>
                    <a:lnTo>
                      <a:pt x="2951" y="7533"/>
                    </a:lnTo>
                    <a:lnTo>
                      <a:pt x="3035" y="7470"/>
                    </a:lnTo>
                    <a:lnTo>
                      <a:pt x="3349" y="7470"/>
                    </a:lnTo>
                    <a:lnTo>
                      <a:pt x="3474" y="7554"/>
                    </a:lnTo>
                    <a:lnTo>
                      <a:pt x="3558" y="7533"/>
                    </a:lnTo>
                    <a:lnTo>
                      <a:pt x="3558" y="7470"/>
                    </a:lnTo>
                    <a:lnTo>
                      <a:pt x="3725" y="7449"/>
                    </a:lnTo>
                    <a:lnTo>
                      <a:pt x="3997" y="7533"/>
                    </a:lnTo>
                    <a:lnTo>
                      <a:pt x="4081" y="7575"/>
                    </a:lnTo>
                    <a:lnTo>
                      <a:pt x="4353" y="7638"/>
                    </a:lnTo>
                    <a:lnTo>
                      <a:pt x="4395" y="7596"/>
                    </a:lnTo>
                    <a:lnTo>
                      <a:pt x="4353" y="7533"/>
                    </a:lnTo>
                    <a:lnTo>
                      <a:pt x="4437" y="7449"/>
                    </a:lnTo>
                    <a:lnTo>
                      <a:pt x="4541" y="7449"/>
                    </a:lnTo>
                    <a:lnTo>
                      <a:pt x="4667" y="7491"/>
                    </a:lnTo>
                    <a:lnTo>
                      <a:pt x="4876" y="7491"/>
                    </a:lnTo>
                    <a:lnTo>
                      <a:pt x="4876" y="7470"/>
                    </a:lnTo>
                    <a:lnTo>
                      <a:pt x="4813" y="7387"/>
                    </a:lnTo>
                    <a:lnTo>
                      <a:pt x="4855" y="7303"/>
                    </a:lnTo>
                    <a:lnTo>
                      <a:pt x="5022" y="7240"/>
                    </a:lnTo>
                    <a:lnTo>
                      <a:pt x="5190" y="7240"/>
                    </a:lnTo>
                    <a:lnTo>
                      <a:pt x="5253" y="7303"/>
                    </a:lnTo>
                    <a:lnTo>
                      <a:pt x="5378" y="7303"/>
                    </a:lnTo>
                    <a:lnTo>
                      <a:pt x="5504" y="7219"/>
                    </a:lnTo>
                    <a:lnTo>
                      <a:pt x="5713" y="7156"/>
                    </a:lnTo>
                    <a:lnTo>
                      <a:pt x="5713" y="7135"/>
                    </a:lnTo>
                    <a:lnTo>
                      <a:pt x="5859" y="7073"/>
                    </a:lnTo>
                    <a:lnTo>
                      <a:pt x="5922" y="6968"/>
                    </a:lnTo>
                    <a:lnTo>
                      <a:pt x="6320" y="6717"/>
                    </a:lnTo>
                    <a:lnTo>
                      <a:pt x="6424" y="6612"/>
                    </a:lnTo>
                    <a:lnTo>
                      <a:pt x="6424" y="6591"/>
                    </a:lnTo>
                    <a:lnTo>
                      <a:pt x="6508" y="6591"/>
                    </a:lnTo>
                    <a:lnTo>
                      <a:pt x="7115" y="5985"/>
                    </a:lnTo>
                    <a:lnTo>
                      <a:pt x="7136" y="5922"/>
                    </a:lnTo>
                    <a:lnTo>
                      <a:pt x="7198" y="5922"/>
                    </a:lnTo>
                    <a:lnTo>
                      <a:pt x="7282" y="5796"/>
                    </a:lnTo>
                    <a:lnTo>
                      <a:pt x="7387" y="5755"/>
                    </a:lnTo>
                    <a:lnTo>
                      <a:pt x="7429" y="5587"/>
                    </a:lnTo>
                    <a:lnTo>
                      <a:pt x="7596" y="5399"/>
                    </a:lnTo>
                    <a:lnTo>
                      <a:pt x="7847" y="5022"/>
                    </a:lnTo>
                    <a:lnTo>
                      <a:pt x="7910" y="4834"/>
                    </a:lnTo>
                    <a:lnTo>
                      <a:pt x="8014" y="4834"/>
                    </a:lnTo>
                    <a:lnTo>
                      <a:pt x="8077" y="4708"/>
                    </a:lnTo>
                    <a:lnTo>
                      <a:pt x="8077" y="4646"/>
                    </a:lnTo>
                    <a:lnTo>
                      <a:pt x="8182" y="4520"/>
                    </a:lnTo>
                    <a:lnTo>
                      <a:pt x="8266" y="4394"/>
                    </a:lnTo>
                    <a:lnTo>
                      <a:pt x="8391" y="4311"/>
                    </a:lnTo>
                    <a:lnTo>
                      <a:pt x="8433" y="4227"/>
                    </a:lnTo>
                    <a:lnTo>
                      <a:pt x="8538" y="4185"/>
                    </a:lnTo>
                    <a:lnTo>
                      <a:pt x="8579" y="4122"/>
                    </a:lnTo>
                    <a:lnTo>
                      <a:pt x="8621" y="4122"/>
                    </a:lnTo>
                    <a:lnTo>
                      <a:pt x="8789" y="3934"/>
                    </a:lnTo>
                    <a:lnTo>
                      <a:pt x="8810" y="3830"/>
                    </a:lnTo>
                    <a:lnTo>
                      <a:pt x="8893" y="3725"/>
                    </a:lnTo>
                    <a:lnTo>
                      <a:pt x="8935" y="3516"/>
                    </a:lnTo>
                    <a:lnTo>
                      <a:pt x="9019" y="3348"/>
                    </a:lnTo>
                    <a:lnTo>
                      <a:pt x="9040" y="3160"/>
                    </a:lnTo>
                    <a:lnTo>
                      <a:pt x="9123" y="2951"/>
                    </a:lnTo>
                    <a:lnTo>
                      <a:pt x="9103" y="2951"/>
                    </a:lnTo>
                    <a:lnTo>
                      <a:pt x="9165" y="2846"/>
                    </a:lnTo>
                    <a:lnTo>
                      <a:pt x="9165" y="2825"/>
                    </a:lnTo>
                    <a:lnTo>
                      <a:pt x="9061" y="2825"/>
                    </a:lnTo>
                    <a:lnTo>
                      <a:pt x="8935" y="2762"/>
                    </a:lnTo>
                    <a:lnTo>
                      <a:pt x="8830" y="2762"/>
                    </a:lnTo>
                    <a:lnTo>
                      <a:pt x="8768" y="2825"/>
                    </a:lnTo>
                    <a:lnTo>
                      <a:pt x="8768" y="2909"/>
                    </a:lnTo>
                    <a:lnTo>
                      <a:pt x="8726" y="3014"/>
                    </a:lnTo>
                    <a:lnTo>
                      <a:pt x="8663" y="3034"/>
                    </a:lnTo>
                    <a:lnTo>
                      <a:pt x="8454" y="3034"/>
                    </a:lnTo>
                    <a:lnTo>
                      <a:pt x="8266" y="2930"/>
                    </a:lnTo>
                    <a:lnTo>
                      <a:pt x="8182" y="2804"/>
                    </a:lnTo>
                    <a:lnTo>
                      <a:pt x="8140" y="2742"/>
                    </a:lnTo>
                    <a:lnTo>
                      <a:pt x="8098" y="2658"/>
                    </a:lnTo>
                    <a:lnTo>
                      <a:pt x="8161" y="2532"/>
                    </a:lnTo>
                    <a:lnTo>
                      <a:pt x="8286" y="2281"/>
                    </a:lnTo>
                    <a:lnTo>
                      <a:pt x="8307" y="2177"/>
                    </a:lnTo>
                    <a:lnTo>
                      <a:pt x="8412" y="2114"/>
                    </a:lnTo>
                    <a:lnTo>
                      <a:pt x="8579" y="2197"/>
                    </a:lnTo>
                    <a:lnTo>
                      <a:pt x="8663" y="2260"/>
                    </a:lnTo>
                    <a:lnTo>
                      <a:pt x="8768" y="2323"/>
                    </a:lnTo>
                    <a:lnTo>
                      <a:pt x="8768" y="2135"/>
                    </a:lnTo>
                    <a:lnTo>
                      <a:pt x="8768" y="1988"/>
                    </a:lnTo>
                    <a:lnTo>
                      <a:pt x="8810" y="1800"/>
                    </a:lnTo>
                    <a:lnTo>
                      <a:pt x="8810" y="1361"/>
                    </a:lnTo>
                    <a:lnTo>
                      <a:pt x="8789" y="1214"/>
                    </a:lnTo>
                    <a:lnTo>
                      <a:pt x="8747" y="1109"/>
                    </a:lnTo>
                    <a:lnTo>
                      <a:pt x="8747" y="1005"/>
                    </a:lnTo>
                    <a:lnTo>
                      <a:pt x="8747" y="984"/>
                    </a:lnTo>
                    <a:lnTo>
                      <a:pt x="8747" y="733"/>
                    </a:lnTo>
                    <a:lnTo>
                      <a:pt x="8684" y="586"/>
                    </a:lnTo>
                    <a:lnTo>
                      <a:pt x="8642" y="440"/>
                    </a:lnTo>
                    <a:lnTo>
                      <a:pt x="8621" y="273"/>
                    </a:lnTo>
                    <a:lnTo>
                      <a:pt x="8517" y="168"/>
                    </a:lnTo>
                    <a:lnTo>
                      <a:pt x="8328" y="126"/>
                    </a:lnTo>
                    <a:lnTo>
                      <a:pt x="8182" y="147"/>
                    </a:lnTo>
                    <a:lnTo>
                      <a:pt x="8098" y="168"/>
                    </a:lnTo>
                    <a:lnTo>
                      <a:pt x="8056" y="147"/>
                    </a:lnTo>
                    <a:lnTo>
                      <a:pt x="7910" y="105"/>
                    </a:lnTo>
                    <a:lnTo>
                      <a:pt x="7847" y="105"/>
                    </a:lnTo>
                    <a:lnTo>
                      <a:pt x="7784" y="21"/>
                    </a:lnTo>
                    <a:lnTo>
                      <a:pt x="7659" y="1"/>
                    </a:lnTo>
                    <a:close/>
                  </a:path>
                </a:pathLst>
              </a:custGeom>
              <a:solidFill>
                <a:srgbClr val="5F7D95"/>
              </a:solidFill>
              <a:ln>
                <a:noFill/>
              </a:ln>
            </p:spPr>
            <p:txBody>
              <a:bodyPr spcFirstLastPara="1" wrap="square" lIns="127995" tIns="127995" rIns="127995" bIns="127995" anchor="ctr" anchorCtr="0">
                <a:noAutofit/>
              </a:bodyPr>
              <a:lstStyle/>
              <a:p>
                <a:endParaRPr sz="3073"/>
              </a:p>
            </p:txBody>
          </p:sp>
        </p:grpSp>
        <p:sp>
          <p:nvSpPr>
            <p:cNvPr id="1735" name="Google Shape;3635;p79">
              <a:extLst>
                <a:ext uri="{FF2B5EF4-FFF2-40B4-BE49-F238E27FC236}">
                  <a16:creationId xmlns:a16="http://schemas.microsoft.com/office/drawing/2014/main" id="{4E691F16-77B4-417D-5E2A-7448DA543F09}"/>
                </a:ext>
              </a:extLst>
            </p:cNvPr>
            <p:cNvSpPr/>
            <p:nvPr/>
          </p:nvSpPr>
          <p:spPr>
            <a:xfrm>
              <a:off x="3292646" y="3020419"/>
              <a:ext cx="18695" cy="5482"/>
            </a:xfrm>
            <a:custGeom>
              <a:avLst/>
              <a:gdLst/>
              <a:ahLst/>
              <a:cxnLst/>
              <a:rect l="l" t="t" r="r" b="b"/>
              <a:pathLst>
                <a:path w="1570" h="482" extrusionOk="0">
                  <a:moveTo>
                    <a:pt x="189" y="0"/>
                  </a:moveTo>
                  <a:lnTo>
                    <a:pt x="126" y="84"/>
                  </a:lnTo>
                  <a:lnTo>
                    <a:pt x="21" y="147"/>
                  </a:lnTo>
                  <a:lnTo>
                    <a:pt x="21" y="209"/>
                  </a:lnTo>
                  <a:lnTo>
                    <a:pt x="0" y="272"/>
                  </a:lnTo>
                  <a:lnTo>
                    <a:pt x="42" y="377"/>
                  </a:lnTo>
                  <a:lnTo>
                    <a:pt x="314" y="377"/>
                  </a:lnTo>
                  <a:lnTo>
                    <a:pt x="398" y="398"/>
                  </a:lnTo>
                  <a:lnTo>
                    <a:pt x="607" y="356"/>
                  </a:lnTo>
                  <a:lnTo>
                    <a:pt x="691" y="377"/>
                  </a:lnTo>
                  <a:lnTo>
                    <a:pt x="837" y="293"/>
                  </a:lnTo>
                  <a:cubicBezTo>
                    <a:pt x="1026" y="398"/>
                    <a:pt x="1235" y="356"/>
                    <a:pt x="1423" y="481"/>
                  </a:cubicBezTo>
                  <a:lnTo>
                    <a:pt x="1570" y="460"/>
                  </a:lnTo>
                  <a:lnTo>
                    <a:pt x="1528" y="398"/>
                  </a:lnTo>
                  <a:lnTo>
                    <a:pt x="1444" y="460"/>
                  </a:lnTo>
                  <a:lnTo>
                    <a:pt x="1444" y="440"/>
                  </a:lnTo>
                  <a:cubicBezTo>
                    <a:pt x="1360" y="377"/>
                    <a:pt x="1318" y="356"/>
                    <a:pt x="1235" y="335"/>
                  </a:cubicBezTo>
                  <a:lnTo>
                    <a:pt x="1277" y="293"/>
                  </a:lnTo>
                  <a:lnTo>
                    <a:pt x="1130" y="251"/>
                  </a:lnTo>
                  <a:lnTo>
                    <a:pt x="1046" y="335"/>
                  </a:lnTo>
                  <a:cubicBezTo>
                    <a:pt x="1005" y="335"/>
                    <a:pt x="942" y="335"/>
                    <a:pt x="921" y="293"/>
                  </a:cubicBezTo>
                  <a:lnTo>
                    <a:pt x="921" y="272"/>
                  </a:lnTo>
                  <a:lnTo>
                    <a:pt x="1046" y="147"/>
                  </a:lnTo>
                  <a:lnTo>
                    <a:pt x="942" y="105"/>
                  </a:lnTo>
                  <a:lnTo>
                    <a:pt x="921" y="42"/>
                  </a:lnTo>
                  <a:lnTo>
                    <a:pt x="837" y="0"/>
                  </a:lnTo>
                  <a:lnTo>
                    <a:pt x="607" y="42"/>
                  </a:lnTo>
                  <a:lnTo>
                    <a:pt x="189" y="0"/>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736" name="Google Shape;3636;p79">
              <a:extLst>
                <a:ext uri="{FF2B5EF4-FFF2-40B4-BE49-F238E27FC236}">
                  <a16:creationId xmlns:a16="http://schemas.microsoft.com/office/drawing/2014/main" id="{3052DFAA-6A42-5043-6A93-300E1EFF9E58}"/>
                </a:ext>
              </a:extLst>
            </p:cNvPr>
            <p:cNvSpPr/>
            <p:nvPr/>
          </p:nvSpPr>
          <p:spPr>
            <a:xfrm>
              <a:off x="3260258" y="3010662"/>
              <a:ext cx="26423" cy="16661"/>
            </a:xfrm>
            <a:custGeom>
              <a:avLst/>
              <a:gdLst/>
              <a:ahLst/>
              <a:cxnLst/>
              <a:rect l="l" t="t" r="r" b="b"/>
              <a:pathLst>
                <a:path w="2219" h="1465" extrusionOk="0">
                  <a:moveTo>
                    <a:pt x="481" y="0"/>
                  </a:moveTo>
                  <a:lnTo>
                    <a:pt x="293" y="42"/>
                  </a:lnTo>
                  <a:lnTo>
                    <a:pt x="230" y="147"/>
                  </a:lnTo>
                  <a:lnTo>
                    <a:pt x="230" y="209"/>
                  </a:lnTo>
                  <a:lnTo>
                    <a:pt x="189" y="314"/>
                  </a:lnTo>
                  <a:lnTo>
                    <a:pt x="230" y="398"/>
                  </a:lnTo>
                  <a:lnTo>
                    <a:pt x="189" y="523"/>
                  </a:lnTo>
                  <a:lnTo>
                    <a:pt x="105" y="586"/>
                  </a:lnTo>
                  <a:lnTo>
                    <a:pt x="84" y="607"/>
                  </a:lnTo>
                  <a:lnTo>
                    <a:pt x="126" y="733"/>
                  </a:lnTo>
                  <a:lnTo>
                    <a:pt x="126" y="837"/>
                  </a:lnTo>
                  <a:lnTo>
                    <a:pt x="126" y="900"/>
                  </a:lnTo>
                  <a:lnTo>
                    <a:pt x="0" y="1046"/>
                  </a:lnTo>
                  <a:lnTo>
                    <a:pt x="0" y="1109"/>
                  </a:lnTo>
                  <a:lnTo>
                    <a:pt x="63" y="1130"/>
                  </a:lnTo>
                  <a:lnTo>
                    <a:pt x="126" y="1256"/>
                  </a:lnTo>
                  <a:lnTo>
                    <a:pt x="84" y="1339"/>
                  </a:lnTo>
                  <a:lnTo>
                    <a:pt x="189" y="1402"/>
                  </a:lnTo>
                  <a:lnTo>
                    <a:pt x="230" y="1444"/>
                  </a:lnTo>
                  <a:lnTo>
                    <a:pt x="293" y="1465"/>
                  </a:lnTo>
                  <a:lnTo>
                    <a:pt x="377" y="1318"/>
                  </a:lnTo>
                  <a:lnTo>
                    <a:pt x="502" y="1130"/>
                  </a:lnTo>
                  <a:lnTo>
                    <a:pt x="502" y="1088"/>
                  </a:lnTo>
                  <a:lnTo>
                    <a:pt x="544" y="984"/>
                  </a:lnTo>
                  <a:lnTo>
                    <a:pt x="607" y="1046"/>
                  </a:lnTo>
                  <a:lnTo>
                    <a:pt x="691" y="1046"/>
                  </a:lnTo>
                  <a:lnTo>
                    <a:pt x="753" y="921"/>
                  </a:lnTo>
                  <a:lnTo>
                    <a:pt x="837" y="984"/>
                  </a:lnTo>
                  <a:lnTo>
                    <a:pt x="837" y="1088"/>
                  </a:lnTo>
                  <a:lnTo>
                    <a:pt x="921" y="1130"/>
                  </a:lnTo>
                  <a:lnTo>
                    <a:pt x="1067" y="1088"/>
                  </a:lnTo>
                  <a:lnTo>
                    <a:pt x="1235" y="942"/>
                  </a:lnTo>
                  <a:lnTo>
                    <a:pt x="1381" y="900"/>
                  </a:lnTo>
                  <a:lnTo>
                    <a:pt x="1569" y="921"/>
                  </a:lnTo>
                  <a:lnTo>
                    <a:pt x="1674" y="900"/>
                  </a:lnTo>
                  <a:lnTo>
                    <a:pt x="1758" y="942"/>
                  </a:lnTo>
                  <a:lnTo>
                    <a:pt x="1883" y="984"/>
                  </a:lnTo>
                  <a:lnTo>
                    <a:pt x="2072" y="1005"/>
                  </a:lnTo>
                  <a:lnTo>
                    <a:pt x="2093" y="921"/>
                  </a:lnTo>
                  <a:lnTo>
                    <a:pt x="2176" y="921"/>
                  </a:lnTo>
                  <a:lnTo>
                    <a:pt x="2218" y="816"/>
                  </a:lnTo>
                  <a:lnTo>
                    <a:pt x="2176" y="733"/>
                  </a:lnTo>
                  <a:lnTo>
                    <a:pt x="1946" y="607"/>
                  </a:lnTo>
                  <a:lnTo>
                    <a:pt x="1862" y="607"/>
                  </a:lnTo>
                  <a:lnTo>
                    <a:pt x="1695" y="565"/>
                  </a:lnTo>
                  <a:lnTo>
                    <a:pt x="1632" y="565"/>
                  </a:lnTo>
                  <a:lnTo>
                    <a:pt x="1465" y="502"/>
                  </a:lnTo>
                  <a:lnTo>
                    <a:pt x="1277" y="398"/>
                  </a:lnTo>
                  <a:lnTo>
                    <a:pt x="1172" y="398"/>
                  </a:lnTo>
                  <a:lnTo>
                    <a:pt x="1256" y="377"/>
                  </a:lnTo>
                  <a:lnTo>
                    <a:pt x="1423" y="419"/>
                  </a:lnTo>
                  <a:lnTo>
                    <a:pt x="1674" y="419"/>
                  </a:lnTo>
                  <a:lnTo>
                    <a:pt x="1779" y="398"/>
                  </a:lnTo>
                  <a:lnTo>
                    <a:pt x="1695" y="356"/>
                  </a:lnTo>
                  <a:lnTo>
                    <a:pt x="1632" y="356"/>
                  </a:lnTo>
                  <a:lnTo>
                    <a:pt x="1444" y="314"/>
                  </a:lnTo>
                  <a:lnTo>
                    <a:pt x="1360" y="147"/>
                  </a:lnTo>
                  <a:lnTo>
                    <a:pt x="1256" y="147"/>
                  </a:lnTo>
                  <a:lnTo>
                    <a:pt x="1214" y="168"/>
                  </a:lnTo>
                  <a:lnTo>
                    <a:pt x="1130" y="105"/>
                  </a:lnTo>
                  <a:lnTo>
                    <a:pt x="649" y="0"/>
                  </a:lnTo>
                  <a:lnTo>
                    <a:pt x="586" y="42"/>
                  </a:lnTo>
                  <a:lnTo>
                    <a:pt x="481" y="0"/>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737" name="Google Shape;3637;p79">
              <a:extLst>
                <a:ext uri="{FF2B5EF4-FFF2-40B4-BE49-F238E27FC236}">
                  <a16:creationId xmlns:a16="http://schemas.microsoft.com/office/drawing/2014/main" id="{364728A9-BC02-0C9D-C353-F6E17278AA51}"/>
                </a:ext>
              </a:extLst>
            </p:cNvPr>
            <p:cNvSpPr/>
            <p:nvPr/>
          </p:nvSpPr>
          <p:spPr>
            <a:xfrm>
              <a:off x="3408744" y="2329870"/>
              <a:ext cx="289769" cy="354333"/>
            </a:xfrm>
            <a:custGeom>
              <a:avLst/>
              <a:gdLst/>
              <a:ahLst/>
              <a:cxnLst/>
              <a:rect l="l" t="t" r="r" b="b"/>
              <a:pathLst>
                <a:path w="24335" h="31157" extrusionOk="0">
                  <a:moveTo>
                    <a:pt x="19167" y="16300"/>
                  </a:moveTo>
                  <a:lnTo>
                    <a:pt x="19161" y="16311"/>
                  </a:lnTo>
                  <a:lnTo>
                    <a:pt x="19167" y="16321"/>
                  </a:lnTo>
                  <a:lnTo>
                    <a:pt x="19167" y="16300"/>
                  </a:lnTo>
                  <a:close/>
                  <a:moveTo>
                    <a:pt x="16572" y="17849"/>
                  </a:moveTo>
                  <a:lnTo>
                    <a:pt x="16593" y="17870"/>
                  </a:lnTo>
                  <a:lnTo>
                    <a:pt x="16509" y="17870"/>
                  </a:lnTo>
                  <a:lnTo>
                    <a:pt x="16509" y="17849"/>
                  </a:lnTo>
                  <a:close/>
                  <a:moveTo>
                    <a:pt x="4771" y="22933"/>
                  </a:moveTo>
                  <a:lnTo>
                    <a:pt x="4813" y="22996"/>
                  </a:lnTo>
                  <a:lnTo>
                    <a:pt x="4792" y="23038"/>
                  </a:lnTo>
                  <a:lnTo>
                    <a:pt x="4750" y="23038"/>
                  </a:lnTo>
                  <a:lnTo>
                    <a:pt x="4688" y="23059"/>
                  </a:lnTo>
                  <a:lnTo>
                    <a:pt x="4709" y="23142"/>
                  </a:lnTo>
                  <a:lnTo>
                    <a:pt x="4792" y="23205"/>
                  </a:lnTo>
                  <a:lnTo>
                    <a:pt x="4960" y="23205"/>
                  </a:lnTo>
                  <a:lnTo>
                    <a:pt x="4981" y="23163"/>
                  </a:lnTo>
                  <a:lnTo>
                    <a:pt x="4960" y="23121"/>
                  </a:lnTo>
                  <a:lnTo>
                    <a:pt x="4960" y="23059"/>
                  </a:lnTo>
                  <a:lnTo>
                    <a:pt x="5001" y="23038"/>
                  </a:lnTo>
                  <a:lnTo>
                    <a:pt x="5127" y="23059"/>
                  </a:lnTo>
                  <a:lnTo>
                    <a:pt x="5169" y="23121"/>
                  </a:lnTo>
                  <a:lnTo>
                    <a:pt x="5106" y="23163"/>
                  </a:lnTo>
                  <a:lnTo>
                    <a:pt x="4960" y="23226"/>
                  </a:lnTo>
                  <a:lnTo>
                    <a:pt x="4750" y="23226"/>
                  </a:lnTo>
                  <a:lnTo>
                    <a:pt x="4750" y="23268"/>
                  </a:lnTo>
                  <a:lnTo>
                    <a:pt x="4855" y="23435"/>
                  </a:lnTo>
                  <a:lnTo>
                    <a:pt x="4981" y="23519"/>
                  </a:lnTo>
                  <a:lnTo>
                    <a:pt x="5064" y="23540"/>
                  </a:lnTo>
                  <a:lnTo>
                    <a:pt x="5085" y="23519"/>
                  </a:lnTo>
                  <a:lnTo>
                    <a:pt x="5190" y="23477"/>
                  </a:lnTo>
                  <a:lnTo>
                    <a:pt x="5211" y="23540"/>
                  </a:lnTo>
                  <a:lnTo>
                    <a:pt x="5190" y="23561"/>
                  </a:lnTo>
                  <a:lnTo>
                    <a:pt x="5127" y="23561"/>
                  </a:lnTo>
                  <a:lnTo>
                    <a:pt x="5064" y="23582"/>
                  </a:lnTo>
                  <a:lnTo>
                    <a:pt x="4897" y="23540"/>
                  </a:lnTo>
                  <a:lnTo>
                    <a:pt x="4771" y="23477"/>
                  </a:lnTo>
                  <a:lnTo>
                    <a:pt x="4646" y="23352"/>
                  </a:lnTo>
                  <a:lnTo>
                    <a:pt x="4541" y="23310"/>
                  </a:lnTo>
                  <a:lnTo>
                    <a:pt x="4436" y="23310"/>
                  </a:lnTo>
                  <a:lnTo>
                    <a:pt x="4332" y="23205"/>
                  </a:lnTo>
                  <a:lnTo>
                    <a:pt x="4185" y="23142"/>
                  </a:lnTo>
                  <a:lnTo>
                    <a:pt x="4164" y="23121"/>
                  </a:lnTo>
                  <a:lnTo>
                    <a:pt x="4081" y="23121"/>
                  </a:lnTo>
                  <a:lnTo>
                    <a:pt x="4018" y="23142"/>
                  </a:lnTo>
                  <a:lnTo>
                    <a:pt x="3913" y="23142"/>
                  </a:lnTo>
                  <a:lnTo>
                    <a:pt x="3892" y="23132"/>
                  </a:lnTo>
                  <a:lnTo>
                    <a:pt x="3892" y="23132"/>
                  </a:lnTo>
                  <a:lnTo>
                    <a:pt x="3913" y="23121"/>
                  </a:lnTo>
                  <a:lnTo>
                    <a:pt x="3976" y="23121"/>
                  </a:lnTo>
                  <a:lnTo>
                    <a:pt x="4123" y="23100"/>
                  </a:lnTo>
                  <a:lnTo>
                    <a:pt x="4164" y="23038"/>
                  </a:lnTo>
                  <a:lnTo>
                    <a:pt x="4185" y="23038"/>
                  </a:lnTo>
                  <a:lnTo>
                    <a:pt x="4185" y="23100"/>
                  </a:lnTo>
                  <a:lnTo>
                    <a:pt x="4248" y="23121"/>
                  </a:lnTo>
                  <a:lnTo>
                    <a:pt x="4332" y="23121"/>
                  </a:lnTo>
                  <a:lnTo>
                    <a:pt x="4436" y="23247"/>
                  </a:lnTo>
                  <a:lnTo>
                    <a:pt x="4478" y="23268"/>
                  </a:lnTo>
                  <a:lnTo>
                    <a:pt x="4562" y="23226"/>
                  </a:lnTo>
                  <a:lnTo>
                    <a:pt x="4604" y="23142"/>
                  </a:lnTo>
                  <a:lnTo>
                    <a:pt x="4604" y="23059"/>
                  </a:lnTo>
                  <a:lnTo>
                    <a:pt x="4583" y="23017"/>
                  </a:lnTo>
                  <a:lnTo>
                    <a:pt x="4583" y="22954"/>
                  </a:lnTo>
                  <a:lnTo>
                    <a:pt x="4688" y="22954"/>
                  </a:lnTo>
                  <a:lnTo>
                    <a:pt x="4709" y="22933"/>
                  </a:lnTo>
                  <a:close/>
                  <a:moveTo>
                    <a:pt x="4269" y="25193"/>
                  </a:moveTo>
                  <a:lnTo>
                    <a:pt x="4290" y="25277"/>
                  </a:lnTo>
                  <a:lnTo>
                    <a:pt x="4395" y="25297"/>
                  </a:lnTo>
                  <a:lnTo>
                    <a:pt x="4436" y="25339"/>
                  </a:lnTo>
                  <a:lnTo>
                    <a:pt x="4353" y="25339"/>
                  </a:lnTo>
                  <a:lnTo>
                    <a:pt x="4290" y="25318"/>
                  </a:lnTo>
                  <a:lnTo>
                    <a:pt x="4123" y="25318"/>
                  </a:lnTo>
                  <a:lnTo>
                    <a:pt x="4060" y="25381"/>
                  </a:lnTo>
                  <a:lnTo>
                    <a:pt x="4039" y="25318"/>
                  </a:lnTo>
                  <a:lnTo>
                    <a:pt x="3976" y="25339"/>
                  </a:lnTo>
                  <a:lnTo>
                    <a:pt x="3955" y="25444"/>
                  </a:lnTo>
                  <a:lnTo>
                    <a:pt x="3913" y="25486"/>
                  </a:lnTo>
                  <a:lnTo>
                    <a:pt x="3851" y="25528"/>
                  </a:lnTo>
                  <a:lnTo>
                    <a:pt x="3725" y="25549"/>
                  </a:lnTo>
                  <a:lnTo>
                    <a:pt x="3641" y="25611"/>
                  </a:lnTo>
                  <a:lnTo>
                    <a:pt x="3725" y="25528"/>
                  </a:lnTo>
                  <a:lnTo>
                    <a:pt x="3830" y="25507"/>
                  </a:lnTo>
                  <a:lnTo>
                    <a:pt x="3872" y="25444"/>
                  </a:lnTo>
                  <a:lnTo>
                    <a:pt x="3913" y="25381"/>
                  </a:lnTo>
                  <a:lnTo>
                    <a:pt x="3955" y="25318"/>
                  </a:lnTo>
                  <a:lnTo>
                    <a:pt x="4018" y="25318"/>
                  </a:lnTo>
                  <a:lnTo>
                    <a:pt x="4227" y="25193"/>
                  </a:lnTo>
                  <a:close/>
                  <a:moveTo>
                    <a:pt x="16614" y="1"/>
                  </a:moveTo>
                  <a:lnTo>
                    <a:pt x="16530" y="22"/>
                  </a:lnTo>
                  <a:lnTo>
                    <a:pt x="16489" y="84"/>
                  </a:lnTo>
                  <a:lnTo>
                    <a:pt x="16489" y="168"/>
                  </a:lnTo>
                  <a:lnTo>
                    <a:pt x="16509" y="273"/>
                  </a:lnTo>
                  <a:lnTo>
                    <a:pt x="16509" y="336"/>
                  </a:lnTo>
                  <a:lnTo>
                    <a:pt x="16468" y="398"/>
                  </a:lnTo>
                  <a:lnTo>
                    <a:pt x="16405" y="336"/>
                  </a:lnTo>
                  <a:lnTo>
                    <a:pt x="16384" y="210"/>
                  </a:lnTo>
                  <a:lnTo>
                    <a:pt x="16321" y="126"/>
                  </a:lnTo>
                  <a:lnTo>
                    <a:pt x="16279" y="126"/>
                  </a:lnTo>
                  <a:lnTo>
                    <a:pt x="16216" y="84"/>
                  </a:lnTo>
                  <a:lnTo>
                    <a:pt x="16175" y="64"/>
                  </a:lnTo>
                  <a:lnTo>
                    <a:pt x="16154" y="105"/>
                  </a:lnTo>
                  <a:lnTo>
                    <a:pt x="16112" y="210"/>
                  </a:lnTo>
                  <a:lnTo>
                    <a:pt x="16070" y="273"/>
                  </a:lnTo>
                  <a:lnTo>
                    <a:pt x="15986" y="231"/>
                  </a:lnTo>
                  <a:lnTo>
                    <a:pt x="15903" y="273"/>
                  </a:lnTo>
                  <a:lnTo>
                    <a:pt x="15882" y="377"/>
                  </a:lnTo>
                  <a:lnTo>
                    <a:pt x="15924" y="440"/>
                  </a:lnTo>
                  <a:lnTo>
                    <a:pt x="15965" y="503"/>
                  </a:lnTo>
                  <a:lnTo>
                    <a:pt x="15882" y="587"/>
                  </a:lnTo>
                  <a:lnTo>
                    <a:pt x="15777" y="712"/>
                  </a:lnTo>
                  <a:lnTo>
                    <a:pt x="15777" y="754"/>
                  </a:lnTo>
                  <a:lnTo>
                    <a:pt x="15861" y="796"/>
                  </a:lnTo>
                  <a:lnTo>
                    <a:pt x="15882" y="838"/>
                  </a:lnTo>
                  <a:lnTo>
                    <a:pt x="15840" y="901"/>
                  </a:lnTo>
                  <a:lnTo>
                    <a:pt x="15777" y="901"/>
                  </a:lnTo>
                  <a:lnTo>
                    <a:pt x="15631" y="817"/>
                  </a:lnTo>
                  <a:lnTo>
                    <a:pt x="15421" y="817"/>
                  </a:lnTo>
                  <a:lnTo>
                    <a:pt x="15380" y="963"/>
                  </a:lnTo>
                  <a:lnTo>
                    <a:pt x="15421" y="1131"/>
                  </a:lnTo>
                  <a:lnTo>
                    <a:pt x="15484" y="1277"/>
                  </a:lnTo>
                  <a:lnTo>
                    <a:pt x="15631" y="1340"/>
                  </a:lnTo>
                  <a:lnTo>
                    <a:pt x="15672" y="1382"/>
                  </a:lnTo>
                  <a:lnTo>
                    <a:pt x="15672" y="1445"/>
                  </a:lnTo>
                  <a:lnTo>
                    <a:pt x="15547" y="1403"/>
                  </a:lnTo>
                  <a:lnTo>
                    <a:pt x="15421" y="1340"/>
                  </a:lnTo>
                  <a:lnTo>
                    <a:pt x="15317" y="1152"/>
                  </a:lnTo>
                  <a:lnTo>
                    <a:pt x="15128" y="1026"/>
                  </a:lnTo>
                  <a:lnTo>
                    <a:pt x="15045" y="963"/>
                  </a:lnTo>
                  <a:lnTo>
                    <a:pt x="15024" y="1026"/>
                  </a:lnTo>
                  <a:lnTo>
                    <a:pt x="15045" y="1068"/>
                  </a:lnTo>
                  <a:lnTo>
                    <a:pt x="15045" y="1173"/>
                  </a:lnTo>
                  <a:lnTo>
                    <a:pt x="15066" y="1256"/>
                  </a:lnTo>
                  <a:lnTo>
                    <a:pt x="15128" y="1340"/>
                  </a:lnTo>
                  <a:lnTo>
                    <a:pt x="15128" y="1465"/>
                  </a:lnTo>
                  <a:lnTo>
                    <a:pt x="15045" y="1549"/>
                  </a:lnTo>
                  <a:lnTo>
                    <a:pt x="15045" y="1382"/>
                  </a:lnTo>
                  <a:lnTo>
                    <a:pt x="15003" y="1256"/>
                  </a:lnTo>
                  <a:lnTo>
                    <a:pt x="14919" y="1110"/>
                  </a:lnTo>
                  <a:lnTo>
                    <a:pt x="14919" y="1026"/>
                  </a:lnTo>
                  <a:lnTo>
                    <a:pt x="14836" y="921"/>
                  </a:lnTo>
                  <a:lnTo>
                    <a:pt x="14731" y="859"/>
                  </a:lnTo>
                  <a:lnTo>
                    <a:pt x="14647" y="984"/>
                  </a:lnTo>
                  <a:lnTo>
                    <a:pt x="14605" y="1068"/>
                  </a:lnTo>
                  <a:lnTo>
                    <a:pt x="14543" y="984"/>
                  </a:lnTo>
                  <a:lnTo>
                    <a:pt x="14605" y="921"/>
                  </a:lnTo>
                  <a:lnTo>
                    <a:pt x="14605" y="859"/>
                  </a:lnTo>
                  <a:lnTo>
                    <a:pt x="14522" y="817"/>
                  </a:lnTo>
                  <a:lnTo>
                    <a:pt x="14501" y="733"/>
                  </a:lnTo>
                  <a:lnTo>
                    <a:pt x="14480" y="691"/>
                  </a:lnTo>
                  <a:lnTo>
                    <a:pt x="14375" y="691"/>
                  </a:lnTo>
                  <a:lnTo>
                    <a:pt x="14292" y="733"/>
                  </a:lnTo>
                  <a:lnTo>
                    <a:pt x="14271" y="712"/>
                  </a:lnTo>
                  <a:lnTo>
                    <a:pt x="14292" y="628"/>
                  </a:lnTo>
                  <a:lnTo>
                    <a:pt x="14375" y="545"/>
                  </a:lnTo>
                  <a:lnTo>
                    <a:pt x="14271" y="566"/>
                  </a:lnTo>
                  <a:lnTo>
                    <a:pt x="14166" y="670"/>
                  </a:lnTo>
                  <a:lnTo>
                    <a:pt x="14124" y="754"/>
                  </a:lnTo>
                  <a:lnTo>
                    <a:pt x="14020" y="817"/>
                  </a:lnTo>
                  <a:lnTo>
                    <a:pt x="13957" y="838"/>
                  </a:lnTo>
                  <a:lnTo>
                    <a:pt x="13852" y="984"/>
                  </a:lnTo>
                  <a:lnTo>
                    <a:pt x="13810" y="984"/>
                  </a:lnTo>
                  <a:lnTo>
                    <a:pt x="13768" y="880"/>
                  </a:lnTo>
                  <a:lnTo>
                    <a:pt x="13685" y="817"/>
                  </a:lnTo>
                  <a:lnTo>
                    <a:pt x="13643" y="817"/>
                  </a:lnTo>
                  <a:lnTo>
                    <a:pt x="13601" y="880"/>
                  </a:lnTo>
                  <a:lnTo>
                    <a:pt x="13580" y="963"/>
                  </a:lnTo>
                  <a:lnTo>
                    <a:pt x="13601" y="1089"/>
                  </a:lnTo>
                  <a:lnTo>
                    <a:pt x="13768" y="1193"/>
                  </a:lnTo>
                  <a:lnTo>
                    <a:pt x="13768" y="1256"/>
                  </a:lnTo>
                  <a:lnTo>
                    <a:pt x="13685" y="1256"/>
                  </a:lnTo>
                  <a:lnTo>
                    <a:pt x="13643" y="1382"/>
                  </a:lnTo>
                  <a:lnTo>
                    <a:pt x="13643" y="1507"/>
                  </a:lnTo>
                  <a:lnTo>
                    <a:pt x="13768" y="1591"/>
                  </a:lnTo>
                  <a:lnTo>
                    <a:pt x="13852" y="1570"/>
                  </a:lnTo>
                  <a:lnTo>
                    <a:pt x="13915" y="1507"/>
                  </a:lnTo>
                  <a:lnTo>
                    <a:pt x="14103" y="1507"/>
                  </a:lnTo>
                  <a:lnTo>
                    <a:pt x="14229" y="1675"/>
                  </a:lnTo>
                  <a:lnTo>
                    <a:pt x="14333" y="1717"/>
                  </a:lnTo>
                  <a:lnTo>
                    <a:pt x="14396" y="1800"/>
                  </a:lnTo>
                  <a:lnTo>
                    <a:pt x="14375" y="1863"/>
                  </a:lnTo>
                  <a:lnTo>
                    <a:pt x="14375" y="1926"/>
                  </a:lnTo>
                  <a:lnTo>
                    <a:pt x="14396" y="2072"/>
                  </a:lnTo>
                  <a:lnTo>
                    <a:pt x="14333" y="2219"/>
                  </a:lnTo>
                  <a:lnTo>
                    <a:pt x="14333" y="2302"/>
                  </a:lnTo>
                  <a:lnTo>
                    <a:pt x="14417" y="2407"/>
                  </a:lnTo>
                  <a:lnTo>
                    <a:pt x="14417" y="2533"/>
                  </a:lnTo>
                  <a:lnTo>
                    <a:pt x="14438" y="2616"/>
                  </a:lnTo>
                  <a:lnTo>
                    <a:pt x="14543" y="2700"/>
                  </a:lnTo>
                  <a:lnTo>
                    <a:pt x="14626" y="2700"/>
                  </a:lnTo>
                  <a:lnTo>
                    <a:pt x="14710" y="2784"/>
                  </a:lnTo>
                  <a:lnTo>
                    <a:pt x="14836" y="2846"/>
                  </a:lnTo>
                  <a:lnTo>
                    <a:pt x="14836" y="2909"/>
                  </a:lnTo>
                  <a:lnTo>
                    <a:pt x="14856" y="2993"/>
                  </a:lnTo>
                  <a:lnTo>
                    <a:pt x="14731" y="2888"/>
                  </a:lnTo>
                  <a:lnTo>
                    <a:pt x="14584" y="2805"/>
                  </a:lnTo>
                  <a:lnTo>
                    <a:pt x="14417" y="2805"/>
                  </a:lnTo>
                  <a:lnTo>
                    <a:pt x="14333" y="2742"/>
                  </a:lnTo>
                  <a:lnTo>
                    <a:pt x="14312" y="2679"/>
                  </a:lnTo>
                  <a:lnTo>
                    <a:pt x="14312" y="2533"/>
                  </a:lnTo>
                  <a:lnTo>
                    <a:pt x="14271" y="2323"/>
                  </a:lnTo>
                  <a:lnTo>
                    <a:pt x="14312" y="2219"/>
                  </a:lnTo>
                  <a:lnTo>
                    <a:pt x="14312" y="2114"/>
                  </a:lnTo>
                  <a:lnTo>
                    <a:pt x="14208" y="2009"/>
                  </a:lnTo>
                  <a:lnTo>
                    <a:pt x="14208" y="1926"/>
                  </a:lnTo>
                  <a:lnTo>
                    <a:pt x="14166" y="1779"/>
                  </a:lnTo>
                  <a:lnTo>
                    <a:pt x="14103" y="1737"/>
                  </a:lnTo>
                  <a:lnTo>
                    <a:pt x="14020" y="1696"/>
                  </a:lnTo>
                  <a:lnTo>
                    <a:pt x="13957" y="1654"/>
                  </a:lnTo>
                  <a:lnTo>
                    <a:pt x="13852" y="1633"/>
                  </a:lnTo>
                  <a:lnTo>
                    <a:pt x="13748" y="1675"/>
                  </a:lnTo>
                  <a:lnTo>
                    <a:pt x="13601" y="1696"/>
                  </a:lnTo>
                  <a:lnTo>
                    <a:pt x="13538" y="1675"/>
                  </a:lnTo>
                  <a:lnTo>
                    <a:pt x="13476" y="1675"/>
                  </a:lnTo>
                  <a:lnTo>
                    <a:pt x="13434" y="1863"/>
                  </a:lnTo>
                  <a:lnTo>
                    <a:pt x="13476" y="1905"/>
                  </a:lnTo>
                  <a:lnTo>
                    <a:pt x="13476" y="2009"/>
                  </a:lnTo>
                  <a:lnTo>
                    <a:pt x="13434" y="2072"/>
                  </a:lnTo>
                  <a:lnTo>
                    <a:pt x="13266" y="1989"/>
                  </a:lnTo>
                  <a:lnTo>
                    <a:pt x="13078" y="1779"/>
                  </a:lnTo>
                  <a:lnTo>
                    <a:pt x="13036" y="1779"/>
                  </a:lnTo>
                  <a:lnTo>
                    <a:pt x="12973" y="1821"/>
                  </a:lnTo>
                  <a:lnTo>
                    <a:pt x="12931" y="1821"/>
                  </a:lnTo>
                  <a:lnTo>
                    <a:pt x="12869" y="1758"/>
                  </a:lnTo>
                  <a:lnTo>
                    <a:pt x="12701" y="1717"/>
                  </a:lnTo>
                  <a:lnTo>
                    <a:pt x="12639" y="1779"/>
                  </a:lnTo>
                  <a:lnTo>
                    <a:pt x="12639" y="1884"/>
                  </a:lnTo>
                  <a:lnTo>
                    <a:pt x="12701" y="2009"/>
                  </a:lnTo>
                  <a:lnTo>
                    <a:pt x="12639" y="2093"/>
                  </a:lnTo>
                  <a:lnTo>
                    <a:pt x="12701" y="2198"/>
                  </a:lnTo>
                  <a:lnTo>
                    <a:pt x="12743" y="2344"/>
                  </a:lnTo>
                  <a:lnTo>
                    <a:pt x="12722" y="2491"/>
                  </a:lnTo>
                  <a:lnTo>
                    <a:pt x="12743" y="2533"/>
                  </a:lnTo>
                  <a:lnTo>
                    <a:pt x="12764" y="2700"/>
                  </a:lnTo>
                  <a:lnTo>
                    <a:pt x="12743" y="2742"/>
                  </a:lnTo>
                  <a:lnTo>
                    <a:pt x="12743" y="2846"/>
                  </a:lnTo>
                  <a:lnTo>
                    <a:pt x="12827" y="3014"/>
                  </a:lnTo>
                  <a:lnTo>
                    <a:pt x="12848" y="3118"/>
                  </a:lnTo>
                  <a:lnTo>
                    <a:pt x="12827" y="3265"/>
                  </a:lnTo>
                  <a:lnTo>
                    <a:pt x="12827" y="3349"/>
                  </a:lnTo>
                  <a:lnTo>
                    <a:pt x="12911" y="3453"/>
                  </a:lnTo>
                  <a:lnTo>
                    <a:pt x="12931" y="3579"/>
                  </a:lnTo>
                  <a:lnTo>
                    <a:pt x="12931" y="3662"/>
                  </a:lnTo>
                  <a:lnTo>
                    <a:pt x="13057" y="3767"/>
                  </a:lnTo>
                  <a:lnTo>
                    <a:pt x="13120" y="3851"/>
                  </a:lnTo>
                  <a:lnTo>
                    <a:pt x="13120" y="3955"/>
                  </a:lnTo>
                  <a:lnTo>
                    <a:pt x="13162" y="3997"/>
                  </a:lnTo>
                  <a:lnTo>
                    <a:pt x="13245" y="3997"/>
                  </a:lnTo>
                  <a:lnTo>
                    <a:pt x="13245" y="4060"/>
                  </a:lnTo>
                  <a:lnTo>
                    <a:pt x="13266" y="4123"/>
                  </a:lnTo>
                  <a:lnTo>
                    <a:pt x="13371" y="4186"/>
                  </a:lnTo>
                  <a:lnTo>
                    <a:pt x="13392" y="4206"/>
                  </a:lnTo>
                  <a:lnTo>
                    <a:pt x="13371" y="4227"/>
                  </a:lnTo>
                  <a:lnTo>
                    <a:pt x="13266" y="4227"/>
                  </a:lnTo>
                  <a:lnTo>
                    <a:pt x="13224" y="4206"/>
                  </a:lnTo>
                  <a:lnTo>
                    <a:pt x="13141" y="4206"/>
                  </a:lnTo>
                  <a:lnTo>
                    <a:pt x="13078" y="4165"/>
                  </a:lnTo>
                  <a:lnTo>
                    <a:pt x="13078" y="4081"/>
                  </a:lnTo>
                  <a:lnTo>
                    <a:pt x="13057" y="4018"/>
                  </a:lnTo>
                  <a:lnTo>
                    <a:pt x="12973" y="3997"/>
                  </a:lnTo>
                  <a:lnTo>
                    <a:pt x="12911" y="4018"/>
                  </a:lnTo>
                  <a:lnTo>
                    <a:pt x="12848" y="4018"/>
                  </a:lnTo>
                  <a:lnTo>
                    <a:pt x="12827" y="3976"/>
                  </a:lnTo>
                  <a:lnTo>
                    <a:pt x="12827" y="3872"/>
                  </a:lnTo>
                  <a:lnTo>
                    <a:pt x="12806" y="3851"/>
                  </a:lnTo>
                  <a:lnTo>
                    <a:pt x="12743" y="3893"/>
                  </a:lnTo>
                  <a:lnTo>
                    <a:pt x="12659" y="4060"/>
                  </a:lnTo>
                  <a:lnTo>
                    <a:pt x="12534" y="4102"/>
                  </a:lnTo>
                  <a:lnTo>
                    <a:pt x="12450" y="4102"/>
                  </a:lnTo>
                  <a:lnTo>
                    <a:pt x="12325" y="3997"/>
                  </a:lnTo>
                  <a:lnTo>
                    <a:pt x="12220" y="3997"/>
                  </a:lnTo>
                  <a:lnTo>
                    <a:pt x="12178" y="3914"/>
                  </a:lnTo>
                  <a:lnTo>
                    <a:pt x="12178" y="3809"/>
                  </a:lnTo>
                  <a:lnTo>
                    <a:pt x="12199" y="3683"/>
                  </a:lnTo>
                  <a:lnTo>
                    <a:pt x="12115" y="3495"/>
                  </a:lnTo>
                  <a:lnTo>
                    <a:pt x="12074" y="3453"/>
                  </a:lnTo>
                  <a:lnTo>
                    <a:pt x="12032" y="3328"/>
                  </a:lnTo>
                  <a:lnTo>
                    <a:pt x="12032" y="3244"/>
                  </a:lnTo>
                  <a:lnTo>
                    <a:pt x="12095" y="3181"/>
                  </a:lnTo>
                  <a:lnTo>
                    <a:pt x="12115" y="3139"/>
                  </a:lnTo>
                  <a:lnTo>
                    <a:pt x="12095" y="2867"/>
                  </a:lnTo>
                  <a:lnTo>
                    <a:pt x="12011" y="2742"/>
                  </a:lnTo>
                  <a:lnTo>
                    <a:pt x="11906" y="2595"/>
                  </a:lnTo>
                  <a:lnTo>
                    <a:pt x="11906" y="2491"/>
                  </a:lnTo>
                  <a:lnTo>
                    <a:pt x="11802" y="2240"/>
                  </a:lnTo>
                  <a:lnTo>
                    <a:pt x="11760" y="2135"/>
                  </a:lnTo>
                  <a:lnTo>
                    <a:pt x="11676" y="2093"/>
                  </a:lnTo>
                  <a:lnTo>
                    <a:pt x="11655" y="2009"/>
                  </a:lnTo>
                  <a:lnTo>
                    <a:pt x="11571" y="1989"/>
                  </a:lnTo>
                  <a:lnTo>
                    <a:pt x="11467" y="1968"/>
                  </a:lnTo>
                  <a:lnTo>
                    <a:pt x="11383" y="1905"/>
                  </a:lnTo>
                  <a:lnTo>
                    <a:pt x="11279" y="1926"/>
                  </a:lnTo>
                  <a:lnTo>
                    <a:pt x="11237" y="1989"/>
                  </a:lnTo>
                  <a:lnTo>
                    <a:pt x="11237" y="2114"/>
                  </a:lnTo>
                  <a:lnTo>
                    <a:pt x="11195" y="2177"/>
                  </a:lnTo>
                  <a:lnTo>
                    <a:pt x="11237" y="2240"/>
                  </a:lnTo>
                  <a:lnTo>
                    <a:pt x="11195" y="2323"/>
                  </a:lnTo>
                  <a:lnTo>
                    <a:pt x="11132" y="2533"/>
                  </a:lnTo>
                  <a:lnTo>
                    <a:pt x="11132" y="2658"/>
                  </a:lnTo>
                  <a:lnTo>
                    <a:pt x="11153" y="2825"/>
                  </a:lnTo>
                  <a:lnTo>
                    <a:pt x="11195" y="2867"/>
                  </a:lnTo>
                  <a:lnTo>
                    <a:pt x="11174" y="3035"/>
                  </a:lnTo>
                  <a:lnTo>
                    <a:pt x="11132" y="3181"/>
                  </a:lnTo>
                  <a:lnTo>
                    <a:pt x="11153" y="3286"/>
                  </a:lnTo>
                  <a:lnTo>
                    <a:pt x="11153" y="3495"/>
                  </a:lnTo>
                  <a:lnTo>
                    <a:pt x="11090" y="3537"/>
                  </a:lnTo>
                  <a:lnTo>
                    <a:pt x="11048" y="3474"/>
                  </a:lnTo>
                  <a:lnTo>
                    <a:pt x="10986" y="3453"/>
                  </a:lnTo>
                  <a:lnTo>
                    <a:pt x="10944" y="3495"/>
                  </a:lnTo>
                  <a:lnTo>
                    <a:pt x="10860" y="3474"/>
                  </a:lnTo>
                  <a:lnTo>
                    <a:pt x="10839" y="3453"/>
                  </a:lnTo>
                  <a:lnTo>
                    <a:pt x="10755" y="3432"/>
                  </a:lnTo>
                  <a:lnTo>
                    <a:pt x="10630" y="3390"/>
                  </a:lnTo>
                  <a:lnTo>
                    <a:pt x="10546" y="3328"/>
                  </a:lnTo>
                  <a:lnTo>
                    <a:pt x="10504" y="3328"/>
                  </a:lnTo>
                  <a:lnTo>
                    <a:pt x="10462" y="3349"/>
                  </a:lnTo>
                  <a:lnTo>
                    <a:pt x="10504" y="3432"/>
                  </a:lnTo>
                  <a:lnTo>
                    <a:pt x="10567" y="3495"/>
                  </a:lnTo>
                  <a:lnTo>
                    <a:pt x="10567" y="3558"/>
                  </a:lnTo>
                  <a:lnTo>
                    <a:pt x="10546" y="3600"/>
                  </a:lnTo>
                  <a:lnTo>
                    <a:pt x="10525" y="3662"/>
                  </a:lnTo>
                  <a:lnTo>
                    <a:pt x="10462" y="3662"/>
                  </a:lnTo>
                  <a:lnTo>
                    <a:pt x="10442" y="3641"/>
                  </a:lnTo>
                  <a:lnTo>
                    <a:pt x="10358" y="3641"/>
                  </a:lnTo>
                  <a:lnTo>
                    <a:pt x="10316" y="3579"/>
                  </a:lnTo>
                  <a:lnTo>
                    <a:pt x="10316" y="3432"/>
                  </a:lnTo>
                  <a:lnTo>
                    <a:pt x="10232" y="3286"/>
                  </a:lnTo>
                  <a:lnTo>
                    <a:pt x="10211" y="3160"/>
                  </a:lnTo>
                  <a:lnTo>
                    <a:pt x="10190" y="3056"/>
                  </a:lnTo>
                  <a:lnTo>
                    <a:pt x="10107" y="2972"/>
                  </a:lnTo>
                  <a:lnTo>
                    <a:pt x="10107" y="2909"/>
                  </a:lnTo>
                  <a:lnTo>
                    <a:pt x="10044" y="2825"/>
                  </a:lnTo>
                  <a:lnTo>
                    <a:pt x="9981" y="2909"/>
                  </a:lnTo>
                  <a:lnTo>
                    <a:pt x="10023" y="2993"/>
                  </a:lnTo>
                  <a:lnTo>
                    <a:pt x="9981" y="3035"/>
                  </a:lnTo>
                  <a:lnTo>
                    <a:pt x="9981" y="3118"/>
                  </a:lnTo>
                  <a:lnTo>
                    <a:pt x="9939" y="3202"/>
                  </a:lnTo>
                  <a:lnTo>
                    <a:pt x="9898" y="3244"/>
                  </a:lnTo>
                  <a:lnTo>
                    <a:pt x="9814" y="3265"/>
                  </a:lnTo>
                  <a:lnTo>
                    <a:pt x="9772" y="3369"/>
                  </a:lnTo>
                  <a:lnTo>
                    <a:pt x="9667" y="3537"/>
                  </a:lnTo>
                  <a:lnTo>
                    <a:pt x="9584" y="3621"/>
                  </a:lnTo>
                  <a:lnTo>
                    <a:pt x="9584" y="3662"/>
                  </a:lnTo>
                  <a:lnTo>
                    <a:pt x="9521" y="3725"/>
                  </a:lnTo>
                  <a:lnTo>
                    <a:pt x="9458" y="3851"/>
                  </a:lnTo>
                  <a:lnTo>
                    <a:pt x="9395" y="3851"/>
                  </a:lnTo>
                  <a:lnTo>
                    <a:pt x="9374" y="3788"/>
                  </a:lnTo>
                  <a:lnTo>
                    <a:pt x="9395" y="3683"/>
                  </a:lnTo>
                  <a:lnTo>
                    <a:pt x="9479" y="3579"/>
                  </a:lnTo>
                  <a:lnTo>
                    <a:pt x="9500" y="3474"/>
                  </a:lnTo>
                  <a:lnTo>
                    <a:pt x="9563" y="3432"/>
                  </a:lnTo>
                  <a:lnTo>
                    <a:pt x="9667" y="3369"/>
                  </a:lnTo>
                  <a:lnTo>
                    <a:pt x="9709" y="3244"/>
                  </a:lnTo>
                  <a:lnTo>
                    <a:pt x="9793" y="3160"/>
                  </a:lnTo>
                  <a:lnTo>
                    <a:pt x="9814" y="3077"/>
                  </a:lnTo>
                  <a:lnTo>
                    <a:pt x="9814" y="3035"/>
                  </a:lnTo>
                  <a:lnTo>
                    <a:pt x="9772" y="2993"/>
                  </a:lnTo>
                  <a:lnTo>
                    <a:pt x="9793" y="2930"/>
                  </a:lnTo>
                  <a:lnTo>
                    <a:pt x="9877" y="2909"/>
                  </a:lnTo>
                  <a:lnTo>
                    <a:pt x="9898" y="2825"/>
                  </a:lnTo>
                  <a:lnTo>
                    <a:pt x="9898" y="2742"/>
                  </a:lnTo>
                  <a:lnTo>
                    <a:pt x="9939" y="2637"/>
                  </a:lnTo>
                  <a:lnTo>
                    <a:pt x="10023" y="2470"/>
                  </a:lnTo>
                  <a:lnTo>
                    <a:pt x="10023" y="2365"/>
                  </a:lnTo>
                  <a:lnTo>
                    <a:pt x="10086" y="2198"/>
                  </a:lnTo>
                  <a:lnTo>
                    <a:pt x="10107" y="1947"/>
                  </a:lnTo>
                  <a:lnTo>
                    <a:pt x="10086" y="1863"/>
                  </a:lnTo>
                  <a:lnTo>
                    <a:pt x="9918" y="1842"/>
                  </a:lnTo>
                  <a:lnTo>
                    <a:pt x="9814" y="1863"/>
                  </a:lnTo>
                  <a:lnTo>
                    <a:pt x="9709" y="1947"/>
                  </a:lnTo>
                  <a:lnTo>
                    <a:pt x="9605" y="1884"/>
                  </a:lnTo>
                  <a:lnTo>
                    <a:pt x="9521" y="1863"/>
                  </a:lnTo>
                  <a:lnTo>
                    <a:pt x="9479" y="1884"/>
                  </a:lnTo>
                  <a:lnTo>
                    <a:pt x="9500" y="1968"/>
                  </a:lnTo>
                  <a:lnTo>
                    <a:pt x="9584" y="2051"/>
                  </a:lnTo>
                  <a:lnTo>
                    <a:pt x="9584" y="2198"/>
                  </a:lnTo>
                  <a:lnTo>
                    <a:pt x="9563" y="2281"/>
                  </a:lnTo>
                  <a:lnTo>
                    <a:pt x="9500" y="2219"/>
                  </a:lnTo>
                  <a:lnTo>
                    <a:pt x="9479" y="2093"/>
                  </a:lnTo>
                  <a:lnTo>
                    <a:pt x="9395" y="2009"/>
                  </a:lnTo>
                  <a:lnTo>
                    <a:pt x="9312" y="1989"/>
                  </a:lnTo>
                  <a:lnTo>
                    <a:pt x="9165" y="2114"/>
                  </a:lnTo>
                  <a:lnTo>
                    <a:pt x="9165" y="2219"/>
                  </a:lnTo>
                  <a:lnTo>
                    <a:pt x="9207" y="2302"/>
                  </a:lnTo>
                  <a:lnTo>
                    <a:pt x="9165" y="2386"/>
                  </a:lnTo>
                  <a:lnTo>
                    <a:pt x="9061" y="2386"/>
                  </a:lnTo>
                  <a:lnTo>
                    <a:pt x="9061" y="2323"/>
                  </a:lnTo>
                  <a:lnTo>
                    <a:pt x="9061" y="2219"/>
                  </a:lnTo>
                  <a:lnTo>
                    <a:pt x="9040" y="2114"/>
                  </a:lnTo>
                  <a:lnTo>
                    <a:pt x="8956" y="2072"/>
                  </a:lnTo>
                  <a:lnTo>
                    <a:pt x="8747" y="2072"/>
                  </a:lnTo>
                  <a:lnTo>
                    <a:pt x="8538" y="2156"/>
                  </a:lnTo>
                  <a:lnTo>
                    <a:pt x="8307" y="2156"/>
                  </a:lnTo>
                  <a:lnTo>
                    <a:pt x="8140" y="2093"/>
                  </a:lnTo>
                  <a:lnTo>
                    <a:pt x="8056" y="2093"/>
                  </a:lnTo>
                  <a:lnTo>
                    <a:pt x="7994" y="2114"/>
                  </a:lnTo>
                  <a:lnTo>
                    <a:pt x="7910" y="2093"/>
                  </a:lnTo>
                  <a:lnTo>
                    <a:pt x="7805" y="2093"/>
                  </a:lnTo>
                  <a:lnTo>
                    <a:pt x="7701" y="2177"/>
                  </a:lnTo>
                  <a:lnTo>
                    <a:pt x="7680" y="2219"/>
                  </a:lnTo>
                  <a:lnTo>
                    <a:pt x="7722" y="2302"/>
                  </a:lnTo>
                  <a:lnTo>
                    <a:pt x="7722" y="2386"/>
                  </a:lnTo>
                  <a:lnTo>
                    <a:pt x="7784" y="2491"/>
                  </a:lnTo>
                  <a:lnTo>
                    <a:pt x="7805" y="2533"/>
                  </a:lnTo>
                  <a:lnTo>
                    <a:pt x="7784" y="2616"/>
                  </a:lnTo>
                  <a:lnTo>
                    <a:pt x="7722" y="2784"/>
                  </a:lnTo>
                  <a:lnTo>
                    <a:pt x="7742" y="2930"/>
                  </a:lnTo>
                  <a:lnTo>
                    <a:pt x="7889" y="3118"/>
                  </a:lnTo>
                  <a:lnTo>
                    <a:pt x="7889" y="3223"/>
                  </a:lnTo>
                  <a:lnTo>
                    <a:pt x="7910" y="3432"/>
                  </a:lnTo>
                  <a:lnTo>
                    <a:pt x="7889" y="3453"/>
                  </a:lnTo>
                  <a:lnTo>
                    <a:pt x="7826" y="3411"/>
                  </a:lnTo>
                  <a:lnTo>
                    <a:pt x="7784" y="3307"/>
                  </a:lnTo>
                  <a:lnTo>
                    <a:pt x="7638" y="3160"/>
                  </a:lnTo>
                  <a:lnTo>
                    <a:pt x="7596" y="3118"/>
                  </a:lnTo>
                  <a:lnTo>
                    <a:pt x="7596" y="2909"/>
                  </a:lnTo>
                  <a:lnTo>
                    <a:pt x="7617" y="2700"/>
                  </a:lnTo>
                  <a:lnTo>
                    <a:pt x="7617" y="2595"/>
                  </a:lnTo>
                  <a:lnTo>
                    <a:pt x="7512" y="2428"/>
                  </a:lnTo>
                  <a:lnTo>
                    <a:pt x="7512" y="2323"/>
                  </a:lnTo>
                  <a:lnTo>
                    <a:pt x="7491" y="2281"/>
                  </a:lnTo>
                  <a:lnTo>
                    <a:pt x="7429" y="2261"/>
                  </a:lnTo>
                  <a:lnTo>
                    <a:pt x="7303" y="2302"/>
                  </a:lnTo>
                  <a:lnTo>
                    <a:pt x="7177" y="2386"/>
                  </a:lnTo>
                  <a:lnTo>
                    <a:pt x="7010" y="2407"/>
                  </a:lnTo>
                  <a:lnTo>
                    <a:pt x="6947" y="2470"/>
                  </a:lnTo>
                  <a:lnTo>
                    <a:pt x="6905" y="2595"/>
                  </a:lnTo>
                  <a:lnTo>
                    <a:pt x="6947" y="2700"/>
                  </a:lnTo>
                  <a:lnTo>
                    <a:pt x="6905" y="2825"/>
                  </a:lnTo>
                  <a:lnTo>
                    <a:pt x="6843" y="2930"/>
                  </a:lnTo>
                  <a:lnTo>
                    <a:pt x="6801" y="2993"/>
                  </a:lnTo>
                  <a:lnTo>
                    <a:pt x="6843" y="3035"/>
                  </a:lnTo>
                  <a:lnTo>
                    <a:pt x="6885" y="3035"/>
                  </a:lnTo>
                  <a:lnTo>
                    <a:pt x="6947" y="3056"/>
                  </a:lnTo>
                  <a:lnTo>
                    <a:pt x="6947" y="3202"/>
                  </a:lnTo>
                  <a:lnTo>
                    <a:pt x="6885" y="3307"/>
                  </a:lnTo>
                  <a:lnTo>
                    <a:pt x="6738" y="3411"/>
                  </a:lnTo>
                  <a:lnTo>
                    <a:pt x="6633" y="3411"/>
                  </a:lnTo>
                  <a:lnTo>
                    <a:pt x="6592" y="3453"/>
                  </a:lnTo>
                  <a:lnTo>
                    <a:pt x="6571" y="3558"/>
                  </a:lnTo>
                  <a:lnTo>
                    <a:pt x="6529" y="3621"/>
                  </a:lnTo>
                  <a:lnTo>
                    <a:pt x="6487" y="3683"/>
                  </a:lnTo>
                  <a:lnTo>
                    <a:pt x="6529" y="3767"/>
                  </a:lnTo>
                  <a:lnTo>
                    <a:pt x="6487" y="3830"/>
                  </a:lnTo>
                  <a:lnTo>
                    <a:pt x="6424" y="3830"/>
                  </a:lnTo>
                  <a:lnTo>
                    <a:pt x="6382" y="3851"/>
                  </a:lnTo>
                  <a:lnTo>
                    <a:pt x="6236" y="3872"/>
                  </a:lnTo>
                  <a:lnTo>
                    <a:pt x="6131" y="3830"/>
                  </a:lnTo>
                  <a:lnTo>
                    <a:pt x="6089" y="3767"/>
                  </a:lnTo>
                  <a:lnTo>
                    <a:pt x="6089" y="3683"/>
                  </a:lnTo>
                  <a:lnTo>
                    <a:pt x="6048" y="3662"/>
                  </a:lnTo>
                  <a:lnTo>
                    <a:pt x="5985" y="3662"/>
                  </a:lnTo>
                  <a:lnTo>
                    <a:pt x="5964" y="3621"/>
                  </a:lnTo>
                  <a:lnTo>
                    <a:pt x="5943" y="3537"/>
                  </a:lnTo>
                  <a:lnTo>
                    <a:pt x="5838" y="3537"/>
                  </a:lnTo>
                  <a:lnTo>
                    <a:pt x="5797" y="3579"/>
                  </a:lnTo>
                  <a:lnTo>
                    <a:pt x="5755" y="3641"/>
                  </a:lnTo>
                  <a:lnTo>
                    <a:pt x="5671" y="3641"/>
                  </a:lnTo>
                  <a:lnTo>
                    <a:pt x="5629" y="3662"/>
                  </a:lnTo>
                  <a:lnTo>
                    <a:pt x="5629" y="3830"/>
                  </a:lnTo>
                  <a:lnTo>
                    <a:pt x="5608" y="3893"/>
                  </a:lnTo>
                  <a:lnTo>
                    <a:pt x="5608" y="3997"/>
                  </a:lnTo>
                  <a:lnTo>
                    <a:pt x="5650" y="4165"/>
                  </a:lnTo>
                  <a:lnTo>
                    <a:pt x="5629" y="4353"/>
                  </a:lnTo>
                  <a:lnTo>
                    <a:pt x="5566" y="4416"/>
                  </a:lnTo>
                  <a:lnTo>
                    <a:pt x="5525" y="4416"/>
                  </a:lnTo>
                  <a:lnTo>
                    <a:pt x="5545" y="4206"/>
                  </a:lnTo>
                  <a:lnTo>
                    <a:pt x="5545" y="4060"/>
                  </a:lnTo>
                  <a:lnTo>
                    <a:pt x="5525" y="3976"/>
                  </a:lnTo>
                  <a:lnTo>
                    <a:pt x="5525" y="3767"/>
                  </a:lnTo>
                  <a:lnTo>
                    <a:pt x="5504" y="3662"/>
                  </a:lnTo>
                  <a:lnTo>
                    <a:pt x="5462" y="3641"/>
                  </a:lnTo>
                  <a:lnTo>
                    <a:pt x="5420" y="3662"/>
                  </a:lnTo>
                  <a:lnTo>
                    <a:pt x="5336" y="3662"/>
                  </a:lnTo>
                  <a:lnTo>
                    <a:pt x="5253" y="3767"/>
                  </a:lnTo>
                  <a:lnTo>
                    <a:pt x="5190" y="3788"/>
                  </a:lnTo>
                  <a:lnTo>
                    <a:pt x="5085" y="3872"/>
                  </a:lnTo>
                  <a:lnTo>
                    <a:pt x="5043" y="3955"/>
                  </a:lnTo>
                  <a:lnTo>
                    <a:pt x="5043" y="4039"/>
                  </a:lnTo>
                  <a:lnTo>
                    <a:pt x="4918" y="4186"/>
                  </a:lnTo>
                  <a:lnTo>
                    <a:pt x="4876" y="4206"/>
                  </a:lnTo>
                  <a:lnTo>
                    <a:pt x="4834" y="4165"/>
                  </a:lnTo>
                  <a:lnTo>
                    <a:pt x="4729" y="4165"/>
                  </a:lnTo>
                  <a:lnTo>
                    <a:pt x="4688" y="4186"/>
                  </a:lnTo>
                  <a:lnTo>
                    <a:pt x="4688" y="4248"/>
                  </a:lnTo>
                  <a:lnTo>
                    <a:pt x="4771" y="4269"/>
                  </a:lnTo>
                  <a:lnTo>
                    <a:pt x="4792" y="4290"/>
                  </a:lnTo>
                  <a:lnTo>
                    <a:pt x="4709" y="4311"/>
                  </a:lnTo>
                  <a:lnTo>
                    <a:pt x="4562" y="4311"/>
                  </a:lnTo>
                  <a:lnTo>
                    <a:pt x="4478" y="4353"/>
                  </a:lnTo>
                  <a:lnTo>
                    <a:pt x="4416" y="4416"/>
                  </a:lnTo>
                  <a:lnTo>
                    <a:pt x="4248" y="4478"/>
                  </a:lnTo>
                  <a:lnTo>
                    <a:pt x="4248" y="4520"/>
                  </a:lnTo>
                  <a:lnTo>
                    <a:pt x="4185" y="4583"/>
                  </a:lnTo>
                  <a:lnTo>
                    <a:pt x="4081" y="4625"/>
                  </a:lnTo>
                  <a:lnTo>
                    <a:pt x="3997" y="4625"/>
                  </a:lnTo>
                  <a:lnTo>
                    <a:pt x="3976" y="4688"/>
                  </a:lnTo>
                  <a:lnTo>
                    <a:pt x="3976" y="4771"/>
                  </a:lnTo>
                  <a:lnTo>
                    <a:pt x="4039" y="4813"/>
                  </a:lnTo>
                  <a:lnTo>
                    <a:pt x="3997" y="4876"/>
                  </a:lnTo>
                  <a:lnTo>
                    <a:pt x="3955" y="4897"/>
                  </a:lnTo>
                  <a:lnTo>
                    <a:pt x="3892" y="4939"/>
                  </a:lnTo>
                  <a:lnTo>
                    <a:pt x="3851" y="5022"/>
                  </a:lnTo>
                  <a:lnTo>
                    <a:pt x="3767" y="5043"/>
                  </a:lnTo>
                  <a:lnTo>
                    <a:pt x="3746" y="5127"/>
                  </a:lnTo>
                  <a:lnTo>
                    <a:pt x="3746" y="5169"/>
                  </a:lnTo>
                  <a:lnTo>
                    <a:pt x="3767" y="5211"/>
                  </a:lnTo>
                  <a:lnTo>
                    <a:pt x="3767" y="5294"/>
                  </a:lnTo>
                  <a:lnTo>
                    <a:pt x="3767" y="5336"/>
                  </a:lnTo>
                  <a:lnTo>
                    <a:pt x="3830" y="5357"/>
                  </a:lnTo>
                  <a:lnTo>
                    <a:pt x="3892" y="5357"/>
                  </a:lnTo>
                  <a:lnTo>
                    <a:pt x="3976" y="5420"/>
                  </a:lnTo>
                  <a:lnTo>
                    <a:pt x="4039" y="5420"/>
                  </a:lnTo>
                  <a:lnTo>
                    <a:pt x="4081" y="5357"/>
                  </a:lnTo>
                  <a:lnTo>
                    <a:pt x="4144" y="5357"/>
                  </a:lnTo>
                  <a:lnTo>
                    <a:pt x="4248" y="5441"/>
                  </a:lnTo>
                  <a:lnTo>
                    <a:pt x="4269" y="5525"/>
                  </a:lnTo>
                  <a:lnTo>
                    <a:pt x="4353" y="5525"/>
                  </a:lnTo>
                  <a:lnTo>
                    <a:pt x="4457" y="5441"/>
                  </a:lnTo>
                  <a:lnTo>
                    <a:pt x="4499" y="5441"/>
                  </a:lnTo>
                  <a:lnTo>
                    <a:pt x="4604" y="5462"/>
                  </a:lnTo>
                  <a:lnTo>
                    <a:pt x="4792" y="5462"/>
                  </a:lnTo>
                  <a:lnTo>
                    <a:pt x="4834" y="5441"/>
                  </a:lnTo>
                  <a:lnTo>
                    <a:pt x="4834" y="5336"/>
                  </a:lnTo>
                  <a:lnTo>
                    <a:pt x="4918" y="5253"/>
                  </a:lnTo>
                  <a:lnTo>
                    <a:pt x="4939" y="5253"/>
                  </a:lnTo>
                  <a:lnTo>
                    <a:pt x="4939" y="5357"/>
                  </a:lnTo>
                  <a:lnTo>
                    <a:pt x="4981" y="5378"/>
                  </a:lnTo>
                  <a:lnTo>
                    <a:pt x="4939" y="5441"/>
                  </a:lnTo>
                  <a:lnTo>
                    <a:pt x="4813" y="5483"/>
                  </a:lnTo>
                  <a:lnTo>
                    <a:pt x="4709" y="5566"/>
                  </a:lnTo>
                  <a:lnTo>
                    <a:pt x="4562" y="5546"/>
                  </a:lnTo>
                  <a:lnTo>
                    <a:pt x="4457" y="5566"/>
                  </a:lnTo>
                  <a:lnTo>
                    <a:pt x="4416" y="5629"/>
                  </a:lnTo>
                  <a:lnTo>
                    <a:pt x="4416" y="5671"/>
                  </a:lnTo>
                  <a:lnTo>
                    <a:pt x="4520" y="5755"/>
                  </a:lnTo>
                  <a:lnTo>
                    <a:pt x="4667" y="5755"/>
                  </a:lnTo>
                  <a:lnTo>
                    <a:pt x="4688" y="5776"/>
                  </a:lnTo>
                  <a:lnTo>
                    <a:pt x="4667" y="5859"/>
                  </a:lnTo>
                  <a:lnTo>
                    <a:pt x="4520" y="5943"/>
                  </a:lnTo>
                  <a:lnTo>
                    <a:pt x="4290" y="5943"/>
                  </a:lnTo>
                  <a:lnTo>
                    <a:pt x="4206" y="6048"/>
                  </a:lnTo>
                  <a:lnTo>
                    <a:pt x="4206" y="6152"/>
                  </a:lnTo>
                  <a:lnTo>
                    <a:pt x="4290" y="6194"/>
                  </a:lnTo>
                  <a:lnTo>
                    <a:pt x="4269" y="6299"/>
                  </a:lnTo>
                  <a:lnTo>
                    <a:pt x="4185" y="6320"/>
                  </a:lnTo>
                  <a:lnTo>
                    <a:pt x="4081" y="6487"/>
                  </a:lnTo>
                  <a:lnTo>
                    <a:pt x="4039" y="6571"/>
                  </a:lnTo>
                  <a:lnTo>
                    <a:pt x="3892" y="6613"/>
                  </a:lnTo>
                  <a:lnTo>
                    <a:pt x="3788" y="6738"/>
                  </a:lnTo>
                  <a:lnTo>
                    <a:pt x="3725" y="6843"/>
                  </a:lnTo>
                  <a:lnTo>
                    <a:pt x="3620" y="6947"/>
                  </a:lnTo>
                  <a:lnTo>
                    <a:pt x="3620" y="7010"/>
                  </a:lnTo>
                  <a:lnTo>
                    <a:pt x="3537" y="7031"/>
                  </a:lnTo>
                  <a:lnTo>
                    <a:pt x="3453" y="7031"/>
                  </a:lnTo>
                  <a:lnTo>
                    <a:pt x="3348" y="6947"/>
                  </a:lnTo>
                  <a:lnTo>
                    <a:pt x="3307" y="6906"/>
                  </a:lnTo>
                  <a:lnTo>
                    <a:pt x="3202" y="6885"/>
                  </a:lnTo>
                  <a:lnTo>
                    <a:pt x="3139" y="6822"/>
                  </a:lnTo>
                  <a:lnTo>
                    <a:pt x="3014" y="6801"/>
                  </a:lnTo>
                  <a:lnTo>
                    <a:pt x="2888" y="6822"/>
                  </a:lnTo>
                  <a:lnTo>
                    <a:pt x="2784" y="6885"/>
                  </a:lnTo>
                  <a:lnTo>
                    <a:pt x="2679" y="6843"/>
                  </a:lnTo>
                  <a:lnTo>
                    <a:pt x="2616" y="6822"/>
                  </a:lnTo>
                  <a:lnTo>
                    <a:pt x="2512" y="6843"/>
                  </a:lnTo>
                  <a:lnTo>
                    <a:pt x="2344" y="6843"/>
                  </a:lnTo>
                  <a:lnTo>
                    <a:pt x="2177" y="6927"/>
                  </a:lnTo>
                  <a:lnTo>
                    <a:pt x="2156" y="7010"/>
                  </a:lnTo>
                  <a:lnTo>
                    <a:pt x="2198" y="7052"/>
                  </a:lnTo>
                  <a:lnTo>
                    <a:pt x="2177" y="7115"/>
                  </a:lnTo>
                  <a:lnTo>
                    <a:pt x="2156" y="7052"/>
                  </a:lnTo>
                  <a:lnTo>
                    <a:pt x="2072" y="7052"/>
                  </a:lnTo>
                  <a:lnTo>
                    <a:pt x="1654" y="7157"/>
                  </a:lnTo>
                  <a:lnTo>
                    <a:pt x="1549" y="7157"/>
                  </a:lnTo>
                  <a:lnTo>
                    <a:pt x="1486" y="7199"/>
                  </a:lnTo>
                  <a:lnTo>
                    <a:pt x="1465" y="7199"/>
                  </a:lnTo>
                  <a:lnTo>
                    <a:pt x="1382" y="7157"/>
                  </a:lnTo>
                  <a:lnTo>
                    <a:pt x="1319" y="7219"/>
                  </a:lnTo>
                  <a:lnTo>
                    <a:pt x="1277" y="7261"/>
                  </a:lnTo>
                  <a:lnTo>
                    <a:pt x="1214" y="7303"/>
                  </a:lnTo>
                  <a:lnTo>
                    <a:pt x="1172" y="7261"/>
                  </a:lnTo>
                  <a:lnTo>
                    <a:pt x="1172" y="7240"/>
                  </a:lnTo>
                  <a:lnTo>
                    <a:pt x="1110" y="7219"/>
                  </a:lnTo>
                  <a:lnTo>
                    <a:pt x="1026" y="7219"/>
                  </a:lnTo>
                  <a:lnTo>
                    <a:pt x="942" y="7261"/>
                  </a:lnTo>
                  <a:lnTo>
                    <a:pt x="859" y="7261"/>
                  </a:lnTo>
                  <a:lnTo>
                    <a:pt x="817" y="7240"/>
                  </a:lnTo>
                  <a:lnTo>
                    <a:pt x="733" y="7240"/>
                  </a:lnTo>
                  <a:lnTo>
                    <a:pt x="691" y="7303"/>
                  </a:lnTo>
                  <a:lnTo>
                    <a:pt x="607" y="7324"/>
                  </a:lnTo>
                  <a:lnTo>
                    <a:pt x="607" y="7366"/>
                  </a:lnTo>
                  <a:lnTo>
                    <a:pt x="607" y="7429"/>
                  </a:lnTo>
                  <a:lnTo>
                    <a:pt x="419" y="7512"/>
                  </a:lnTo>
                  <a:lnTo>
                    <a:pt x="315" y="7512"/>
                  </a:lnTo>
                  <a:lnTo>
                    <a:pt x="294" y="7554"/>
                  </a:lnTo>
                  <a:lnTo>
                    <a:pt x="335" y="7638"/>
                  </a:lnTo>
                  <a:lnTo>
                    <a:pt x="419" y="7638"/>
                  </a:lnTo>
                  <a:lnTo>
                    <a:pt x="482" y="7659"/>
                  </a:lnTo>
                  <a:lnTo>
                    <a:pt x="482" y="7722"/>
                  </a:lnTo>
                  <a:lnTo>
                    <a:pt x="398" y="7722"/>
                  </a:lnTo>
                  <a:lnTo>
                    <a:pt x="377" y="7680"/>
                  </a:lnTo>
                  <a:lnTo>
                    <a:pt x="335" y="7722"/>
                  </a:lnTo>
                  <a:lnTo>
                    <a:pt x="294" y="7784"/>
                  </a:lnTo>
                  <a:lnTo>
                    <a:pt x="189" y="7847"/>
                  </a:lnTo>
                  <a:lnTo>
                    <a:pt x="105" y="7868"/>
                  </a:lnTo>
                  <a:lnTo>
                    <a:pt x="168" y="7931"/>
                  </a:lnTo>
                  <a:lnTo>
                    <a:pt x="273" y="7973"/>
                  </a:lnTo>
                  <a:lnTo>
                    <a:pt x="315" y="8035"/>
                  </a:lnTo>
                  <a:lnTo>
                    <a:pt x="419" y="8266"/>
                  </a:lnTo>
                  <a:lnTo>
                    <a:pt x="482" y="8307"/>
                  </a:lnTo>
                  <a:lnTo>
                    <a:pt x="587" y="8307"/>
                  </a:lnTo>
                  <a:lnTo>
                    <a:pt x="628" y="8349"/>
                  </a:lnTo>
                  <a:lnTo>
                    <a:pt x="649" y="8391"/>
                  </a:lnTo>
                  <a:lnTo>
                    <a:pt x="607" y="8454"/>
                  </a:lnTo>
                  <a:lnTo>
                    <a:pt x="545" y="8496"/>
                  </a:lnTo>
                  <a:lnTo>
                    <a:pt x="524" y="8559"/>
                  </a:lnTo>
                  <a:lnTo>
                    <a:pt x="587" y="8621"/>
                  </a:lnTo>
                  <a:lnTo>
                    <a:pt x="691" y="8663"/>
                  </a:lnTo>
                  <a:lnTo>
                    <a:pt x="817" y="8621"/>
                  </a:lnTo>
                  <a:lnTo>
                    <a:pt x="921" y="8559"/>
                  </a:lnTo>
                  <a:lnTo>
                    <a:pt x="963" y="8496"/>
                  </a:lnTo>
                  <a:lnTo>
                    <a:pt x="1005" y="8475"/>
                  </a:lnTo>
                  <a:lnTo>
                    <a:pt x="1047" y="8496"/>
                  </a:lnTo>
                  <a:lnTo>
                    <a:pt x="1068" y="8559"/>
                  </a:lnTo>
                  <a:lnTo>
                    <a:pt x="1005" y="8684"/>
                  </a:lnTo>
                  <a:lnTo>
                    <a:pt x="900" y="8726"/>
                  </a:lnTo>
                  <a:lnTo>
                    <a:pt x="796" y="8768"/>
                  </a:lnTo>
                  <a:lnTo>
                    <a:pt x="754" y="8810"/>
                  </a:lnTo>
                  <a:lnTo>
                    <a:pt x="796" y="8893"/>
                  </a:lnTo>
                  <a:lnTo>
                    <a:pt x="900" y="8914"/>
                  </a:lnTo>
                  <a:lnTo>
                    <a:pt x="963" y="8872"/>
                  </a:lnTo>
                  <a:lnTo>
                    <a:pt x="1110" y="8810"/>
                  </a:lnTo>
                  <a:lnTo>
                    <a:pt x="1151" y="8831"/>
                  </a:lnTo>
                  <a:lnTo>
                    <a:pt x="1151" y="8872"/>
                  </a:lnTo>
                  <a:lnTo>
                    <a:pt x="963" y="8935"/>
                  </a:lnTo>
                  <a:lnTo>
                    <a:pt x="838" y="8998"/>
                  </a:lnTo>
                  <a:lnTo>
                    <a:pt x="817" y="9040"/>
                  </a:lnTo>
                  <a:lnTo>
                    <a:pt x="1005" y="9228"/>
                  </a:lnTo>
                  <a:lnTo>
                    <a:pt x="1131" y="9291"/>
                  </a:lnTo>
                  <a:lnTo>
                    <a:pt x="1277" y="9291"/>
                  </a:lnTo>
                  <a:lnTo>
                    <a:pt x="1340" y="9228"/>
                  </a:lnTo>
                  <a:lnTo>
                    <a:pt x="1361" y="9103"/>
                  </a:lnTo>
                  <a:lnTo>
                    <a:pt x="1319" y="9040"/>
                  </a:lnTo>
                  <a:lnTo>
                    <a:pt x="1277" y="8998"/>
                  </a:lnTo>
                  <a:lnTo>
                    <a:pt x="1319" y="8977"/>
                  </a:lnTo>
                  <a:lnTo>
                    <a:pt x="1361" y="8977"/>
                  </a:lnTo>
                  <a:lnTo>
                    <a:pt x="1444" y="9082"/>
                  </a:lnTo>
                  <a:lnTo>
                    <a:pt x="1465" y="9103"/>
                  </a:lnTo>
                  <a:lnTo>
                    <a:pt x="1465" y="9144"/>
                  </a:lnTo>
                  <a:lnTo>
                    <a:pt x="1570" y="9207"/>
                  </a:lnTo>
                  <a:lnTo>
                    <a:pt x="1758" y="9228"/>
                  </a:lnTo>
                  <a:lnTo>
                    <a:pt x="1884" y="9228"/>
                  </a:lnTo>
                  <a:lnTo>
                    <a:pt x="1988" y="9144"/>
                  </a:lnTo>
                  <a:lnTo>
                    <a:pt x="2051" y="9123"/>
                  </a:lnTo>
                  <a:lnTo>
                    <a:pt x="2114" y="9144"/>
                  </a:lnTo>
                  <a:lnTo>
                    <a:pt x="2114" y="9228"/>
                  </a:lnTo>
                  <a:lnTo>
                    <a:pt x="2177" y="9291"/>
                  </a:lnTo>
                  <a:lnTo>
                    <a:pt x="2219" y="9291"/>
                  </a:lnTo>
                  <a:lnTo>
                    <a:pt x="2281" y="9312"/>
                  </a:lnTo>
                  <a:lnTo>
                    <a:pt x="2302" y="9458"/>
                  </a:lnTo>
                  <a:lnTo>
                    <a:pt x="2260" y="9458"/>
                  </a:lnTo>
                  <a:lnTo>
                    <a:pt x="2114" y="9542"/>
                  </a:lnTo>
                  <a:lnTo>
                    <a:pt x="2114" y="9626"/>
                  </a:lnTo>
                  <a:lnTo>
                    <a:pt x="2156" y="9667"/>
                  </a:lnTo>
                  <a:lnTo>
                    <a:pt x="2156" y="9730"/>
                  </a:lnTo>
                  <a:lnTo>
                    <a:pt x="2072" y="9667"/>
                  </a:lnTo>
                  <a:lnTo>
                    <a:pt x="2051" y="9647"/>
                  </a:lnTo>
                  <a:lnTo>
                    <a:pt x="1968" y="9626"/>
                  </a:lnTo>
                  <a:lnTo>
                    <a:pt x="1884" y="9542"/>
                  </a:lnTo>
                  <a:lnTo>
                    <a:pt x="1696" y="9458"/>
                  </a:lnTo>
                  <a:lnTo>
                    <a:pt x="1465" y="9458"/>
                  </a:lnTo>
                  <a:lnTo>
                    <a:pt x="1319" y="9437"/>
                  </a:lnTo>
                  <a:lnTo>
                    <a:pt x="1110" y="9500"/>
                  </a:lnTo>
                  <a:lnTo>
                    <a:pt x="1110" y="9542"/>
                  </a:lnTo>
                  <a:lnTo>
                    <a:pt x="1214" y="9626"/>
                  </a:lnTo>
                  <a:lnTo>
                    <a:pt x="1361" y="9647"/>
                  </a:lnTo>
                  <a:lnTo>
                    <a:pt x="1486" y="9667"/>
                  </a:lnTo>
                  <a:lnTo>
                    <a:pt x="1654" y="9772"/>
                  </a:lnTo>
                  <a:lnTo>
                    <a:pt x="1842" y="9856"/>
                  </a:lnTo>
                  <a:lnTo>
                    <a:pt x="1947" y="9856"/>
                  </a:lnTo>
                  <a:lnTo>
                    <a:pt x="2009" y="9877"/>
                  </a:lnTo>
                  <a:lnTo>
                    <a:pt x="1884" y="9940"/>
                  </a:lnTo>
                  <a:lnTo>
                    <a:pt x="1654" y="9940"/>
                  </a:lnTo>
                  <a:lnTo>
                    <a:pt x="1444" y="9814"/>
                  </a:lnTo>
                  <a:lnTo>
                    <a:pt x="1361" y="9751"/>
                  </a:lnTo>
                  <a:lnTo>
                    <a:pt x="1214" y="9751"/>
                  </a:lnTo>
                  <a:lnTo>
                    <a:pt x="1005" y="9647"/>
                  </a:lnTo>
                  <a:lnTo>
                    <a:pt x="796" y="9647"/>
                  </a:lnTo>
                  <a:lnTo>
                    <a:pt x="649" y="9563"/>
                  </a:lnTo>
                  <a:lnTo>
                    <a:pt x="482" y="9521"/>
                  </a:lnTo>
                  <a:lnTo>
                    <a:pt x="294" y="9605"/>
                  </a:lnTo>
                  <a:lnTo>
                    <a:pt x="294" y="9730"/>
                  </a:lnTo>
                  <a:lnTo>
                    <a:pt x="231" y="9667"/>
                  </a:lnTo>
                  <a:lnTo>
                    <a:pt x="168" y="9667"/>
                  </a:lnTo>
                  <a:lnTo>
                    <a:pt x="105" y="9730"/>
                  </a:lnTo>
                  <a:lnTo>
                    <a:pt x="63" y="9730"/>
                  </a:lnTo>
                  <a:lnTo>
                    <a:pt x="1" y="9814"/>
                  </a:lnTo>
                  <a:lnTo>
                    <a:pt x="1" y="9877"/>
                  </a:lnTo>
                  <a:lnTo>
                    <a:pt x="1" y="9960"/>
                  </a:lnTo>
                  <a:lnTo>
                    <a:pt x="63" y="9940"/>
                  </a:lnTo>
                  <a:lnTo>
                    <a:pt x="105" y="9940"/>
                  </a:lnTo>
                  <a:lnTo>
                    <a:pt x="147" y="9960"/>
                  </a:lnTo>
                  <a:lnTo>
                    <a:pt x="63" y="10023"/>
                  </a:lnTo>
                  <a:lnTo>
                    <a:pt x="22" y="10086"/>
                  </a:lnTo>
                  <a:lnTo>
                    <a:pt x="63" y="10191"/>
                  </a:lnTo>
                  <a:lnTo>
                    <a:pt x="189" y="10253"/>
                  </a:lnTo>
                  <a:lnTo>
                    <a:pt x="273" y="10170"/>
                  </a:lnTo>
                  <a:lnTo>
                    <a:pt x="315" y="10149"/>
                  </a:lnTo>
                  <a:lnTo>
                    <a:pt x="377" y="10149"/>
                  </a:lnTo>
                  <a:lnTo>
                    <a:pt x="440" y="10023"/>
                  </a:lnTo>
                  <a:lnTo>
                    <a:pt x="503" y="9981"/>
                  </a:lnTo>
                  <a:lnTo>
                    <a:pt x="587" y="9981"/>
                  </a:lnTo>
                  <a:lnTo>
                    <a:pt x="524" y="10044"/>
                  </a:lnTo>
                  <a:lnTo>
                    <a:pt x="482" y="10170"/>
                  </a:lnTo>
                  <a:lnTo>
                    <a:pt x="398" y="10232"/>
                  </a:lnTo>
                  <a:lnTo>
                    <a:pt x="315" y="10274"/>
                  </a:lnTo>
                  <a:lnTo>
                    <a:pt x="356" y="10442"/>
                  </a:lnTo>
                  <a:lnTo>
                    <a:pt x="503" y="10588"/>
                  </a:lnTo>
                  <a:lnTo>
                    <a:pt x="566" y="10546"/>
                  </a:lnTo>
                  <a:lnTo>
                    <a:pt x="607" y="10546"/>
                  </a:lnTo>
                  <a:lnTo>
                    <a:pt x="775" y="10609"/>
                  </a:lnTo>
                  <a:lnTo>
                    <a:pt x="879" y="10609"/>
                  </a:lnTo>
                  <a:lnTo>
                    <a:pt x="879" y="10672"/>
                  </a:lnTo>
                  <a:lnTo>
                    <a:pt x="817" y="10756"/>
                  </a:lnTo>
                  <a:lnTo>
                    <a:pt x="733" y="10797"/>
                  </a:lnTo>
                  <a:lnTo>
                    <a:pt x="712" y="10776"/>
                  </a:lnTo>
                  <a:lnTo>
                    <a:pt x="545" y="10776"/>
                  </a:lnTo>
                  <a:lnTo>
                    <a:pt x="482" y="10797"/>
                  </a:lnTo>
                  <a:lnTo>
                    <a:pt x="419" y="10881"/>
                  </a:lnTo>
                  <a:lnTo>
                    <a:pt x="273" y="10881"/>
                  </a:lnTo>
                  <a:lnTo>
                    <a:pt x="210" y="10923"/>
                  </a:lnTo>
                  <a:lnTo>
                    <a:pt x="210" y="11069"/>
                  </a:lnTo>
                  <a:lnTo>
                    <a:pt x="294" y="11174"/>
                  </a:lnTo>
                  <a:lnTo>
                    <a:pt x="335" y="11237"/>
                  </a:lnTo>
                  <a:lnTo>
                    <a:pt x="419" y="11425"/>
                  </a:lnTo>
                  <a:lnTo>
                    <a:pt x="545" y="11488"/>
                  </a:lnTo>
                  <a:lnTo>
                    <a:pt x="503" y="11509"/>
                  </a:lnTo>
                  <a:lnTo>
                    <a:pt x="503" y="11530"/>
                  </a:lnTo>
                  <a:lnTo>
                    <a:pt x="587" y="11592"/>
                  </a:lnTo>
                  <a:lnTo>
                    <a:pt x="670" y="11697"/>
                  </a:lnTo>
                  <a:lnTo>
                    <a:pt x="754" y="11760"/>
                  </a:lnTo>
                  <a:lnTo>
                    <a:pt x="859" y="11823"/>
                  </a:lnTo>
                  <a:lnTo>
                    <a:pt x="963" y="11927"/>
                  </a:lnTo>
                  <a:lnTo>
                    <a:pt x="1047" y="11969"/>
                  </a:lnTo>
                  <a:lnTo>
                    <a:pt x="1068" y="11948"/>
                  </a:lnTo>
                  <a:lnTo>
                    <a:pt x="1068" y="11864"/>
                  </a:lnTo>
                  <a:lnTo>
                    <a:pt x="1047" y="11718"/>
                  </a:lnTo>
                  <a:lnTo>
                    <a:pt x="1047" y="11634"/>
                  </a:lnTo>
                  <a:lnTo>
                    <a:pt x="1110" y="11592"/>
                  </a:lnTo>
                  <a:lnTo>
                    <a:pt x="1131" y="11488"/>
                  </a:lnTo>
                  <a:lnTo>
                    <a:pt x="1131" y="11404"/>
                  </a:lnTo>
                  <a:lnTo>
                    <a:pt x="1172" y="11383"/>
                  </a:lnTo>
                  <a:lnTo>
                    <a:pt x="1214" y="11383"/>
                  </a:lnTo>
                  <a:lnTo>
                    <a:pt x="1235" y="11488"/>
                  </a:lnTo>
                  <a:lnTo>
                    <a:pt x="1277" y="11592"/>
                  </a:lnTo>
                  <a:lnTo>
                    <a:pt x="1277" y="11655"/>
                  </a:lnTo>
                  <a:lnTo>
                    <a:pt x="1319" y="11718"/>
                  </a:lnTo>
                  <a:lnTo>
                    <a:pt x="1340" y="11697"/>
                  </a:lnTo>
                  <a:lnTo>
                    <a:pt x="1361" y="11634"/>
                  </a:lnTo>
                  <a:lnTo>
                    <a:pt x="1444" y="11634"/>
                  </a:lnTo>
                  <a:lnTo>
                    <a:pt x="1549" y="11551"/>
                  </a:lnTo>
                  <a:lnTo>
                    <a:pt x="1570" y="11592"/>
                  </a:lnTo>
                  <a:lnTo>
                    <a:pt x="1654" y="11592"/>
                  </a:lnTo>
                  <a:lnTo>
                    <a:pt x="1675" y="11634"/>
                  </a:lnTo>
                  <a:lnTo>
                    <a:pt x="1612" y="11718"/>
                  </a:lnTo>
                  <a:lnTo>
                    <a:pt x="1549" y="11823"/>
                  </a:lnTo>
                  <a:lnTo>
                    <a:pt x="1549" y="11927"/>
                  </a:lnTo>
                  <a:lnTo>
                    <a:pt x="1633" y="11948"/>
                  </a:lnTo>
                  <a:lnTo>
                    <a:pt x="1675" y="11927"/>
                  </a:lnTo>
                  <a:lnTo>
                    <a:pt x="1737" y="11739"/>
                  </a:lnTo>
                  <a:lnTo>
                    <a:pt x="1758" y="11655"/>
                  </a:lnTo>
                  <a:lnTo>
                    <a:pt x="1842" y="11697"/>
                  </a:lnTo>
                  <a:lnTo>
                    <a:pt x="1926" y="11823"/>
                  </a:lnTo>
                  <a:lnTo>
                    <a:pt x="1968" y="11844"/>
                  </a:lnTo>
                  <a:lnTo>
                    <a:pt x="2051" y="11802"/>
                  </a:lnTo>
                  <a:lnTo>
                    <a:pt x="2051" y="11718"/>
                  </a:lnTo>
                  <a:lnTo>
                    <a:pt x="2093" y="11634"/>
                  </a:lnTo>
                  <a:lnTo>
                    <a:pt x="2198" y="11634"/>
                  </a:lnTo>
                  <a:lnTo>
                    <a:pt x="2240" y="11655"/>
                  </a:lnTo>
                  <a:lnTo>
                    <a:pt x="2240" y="11760"/>
                  </a:lnTo>
                  <a:lnTo>
                    <a:pt x="2177" y="11864"/>
                  </a:lnTo>
                  <a:lnTo>
                    <a:pt x="2177" y="11969"/>
                  </a:lnTo>
                  <a:lnTo>
                    <a:pt x="2240" y="11927"/>
                  </a:lnTo>
                  <a:lnTo>
                    <a:pt x="2344" y="11844"/>
                  </a:lnTo>
                  <a:lnTo>
                    <a:pt x="2386" y="11739"/>
                  </a:lnTo>
                  <a:lnTo>
                    <a:pt x="2470" y="11655"/>
                  </a:lnTo>
                  <a:lnTo>
                    <a:pt x="2595" y="11634"/>
                  </a:lnTo>
                  <a:lnTo>
                    <a:pt x="2700" y="11655"/>
                  </a:lnTo>
                  <a:lnTo>
                    <a:pt x="2784" y="11739"/>
                  </a:lnTo>
                  <a:lnTo>
                    <a:pt x="2909" y="11802"/>
                  </a:lnTo>
                  <a:lnTo>
                    <a:pt x="3076" y="11927"/>
                  </a:lnTo>
                  <a:lnTo>
                    <a:pt x="3181" y="11948"/>
                  </a:lnTo>
                  <a:lnTo>
                    <a:pt x="3223" y="11906"/>
                  </a:lnTo>
                  <a:lnTo>
                    <a:pt x="3286" y="11906"/>
                  </a:lnTo>
                  <a:lnTo>
                    <a:pt x="3390" y="12011"/>
                  </a:lnTo>
                  <a:lnTo>
                    <a:pt x="3516" y="12116"/>
                  </a:lnTo>
                  <a:lnTo>
                    <a:pt x="3495" y="12220"/>
                  </a:lnTo>
                  <a:lnTo>
                    <a:pt x="3495" y="12241"/>
                  </a:lnTo>
                  <a:lnTo>
                    <a:pt x="3537" y="12241"/>
                  </a:lnTo>
                  <a:lnTo>
                    <a:pt x="3558" y="12220"/>
                  </a:lnTo>
                  <a:lnTo>
                    <a:pt x="3620" y="12241"/>
                  </a:lnTo>
                  <a:lnTo>
                    <a:pt x="3662" y="12325"/>
                  </a:lnTo>
                  <a:lnTo>
                    <a:pt x="3746" y="12367"/>
                  </a:lnTo>
                  <a:lnTo>
                    <a:pt x="3809" y="12429"/>
                  </a:lnTo>
                  <a:lnTo>
                    <a:pt x="3830" y="12492"/>
                  </a:lnTo>
                  <a:lnTo>
                    <a:pt x="3851" y="12534"/>
                  </a:lnTo>
                  <a:lnTo>
                    <a:pt x="3913" y="12534"/>
                  </a:lnTo>
                  <a:lnTo>
                    <a:pt x="3913" y="12471"/>
                  </a:lnTo>
                  <a:lnTo>
                    <a:pt x="3955" y="12471"/>
                  </a:lnTo>
                  <a:lnTo>
                    <a:pt x="4018" y="12492"/>
                  </a:lnTo>
                  <a:lnTo>
                    <a:pt x="4039" y="12576"/>
                  </a:lnTo>
                  <a:lnTo>
                    <a:pt x="4164" y="12681"/>
                  </a:lnTo>
                  <a:lnTo>
                    <a:pt x="4248" y="12785"/>
                  </a:lnTo>
                  <a:lnTo>
                    <a:pt x="4290" y="12806"/>
                  </a:lnTo>
                  <a:lnTo>
                    <a:pt x="4353" y="12869"/>
                  </a:lnTo>
                  <a:lnTo>
                    <a:pt x="4332" y="12953"/>
                  </a:lnTo>
                  <a:lnTo>
                    <a:pt x="4353" y="12973"/>
                  </a:lnTo>
                  <a:lnTo>
                    <a:pt x="4353" y="13015"/>
                  </a:lnTo>
                  <a:lnTo>
                    <a:pt x="4290" y="13078"/>
                  </a:lnTo>
                  <a:lnTo>
                    <a:pt x="4248" y="13183"/>
                  </a:lnTo>
                  <a:lnTo>
                    <a:pt x="4164" y="13225"/>
                  </a:lnTo>
                  <a:lnTo>
                    <a:pt x="4164" y="13266"/>
                  </a:lnTo>
                  <a:lnTo>
                    <a:pt x="4269" y="13266"/>
                  </a:lnTo>
                  <a:lnTo>
                    <a:pt x="4290" y="13287"/>
                  </a:lnTo>
                  <a:lnTo>
                    <a:pt x="4269" y="13329"/>
                  </a:lnTo>
                  <a:lnTo>
                    <a:pt x="4227" y="13371"/>
                  </a:lnTo>
                  <a:lnTo>
                    <a:pt x="4123" y="13476"/>
                  </a:lnTo>
                  <a:lnTo>
                    <a:pt x="4081" y="13497"/>
                  </a:lnTo>
                  <a:lnTo>
                    <a:pt x="4081" y="13538"/>
                  </a:lnTo>
                  <a:lnTo>
                    <a:pt x="4144" y="13601"/>
                  </a:lnTo>
                  <a:lnTo>
                    <a:pt x="4185" y="13685"/>
                  </a:lnTo>
                  <a:lnTo>
                    <a:pt x="4185" y="13727"/>
                  </a:lnTo>
                  <a:lnTo>
                    <a:pt x="4374" y="13894"/>
                  </a:lnTo>
                  <a:lnTo>
                    <a:pt x="4416" y="13957"/>
                  </a:lnTo>
                  <a:lnTo>
                    <a:pt x="4416" y="14061"/>
                  </a:lnTo>
                  <a:lnTo>
                    <a:pt x="4457" y="14124"/>
                  </a:lnTo>
                  <a:lnTo>
                    <a:pt x="4416" y="14166"/>
                  </a:lnTo>
                  <a:lnTo>
                    <a:pt x="4416" y="14250"/>
                  </a:lnTo>
                  <a:lnTo>
                    <a:pt x="4478" y="14333"/>
                  </a:lnTo>
                  <a:lnTo>
                    <a:pt x="4520" y="14333"/>
                  </a:lnTo>
                  <a:lnTo>
                    <a:pt x="4562" y="14354"/>
                  </a:lnTo>
                  <a:lnTo>
                    <a:pt x="4583" y="14438"/>
                  </a:lnTo>
                  <a:lnTo>
                    <a:pt x="4667" y="14543"/>
                  </a:lnTo>
                  <a:lnTo>
                    <a:pt x="4709" y="14585"/>
                  </a:lnTo>
                  <a:lnTo>
                    <a:pt x="4709" y="14668"/>
                  </a:lnTo>
                  <a:lnTo>
                    <a:pt x="4688" y="14752"/>
                  </a:lnTo>
                  <a:lnTo>
                    <a:pt x="4604" y="14773"/>
                  </a:lnTo>
                  <a:lnTo>
                    <a:pt x="4520" y="14857"/>
                  </a:lnTo>
                  <a:lnTo>
                    <a:pt x="4499" y="14940"/>
                  </a:lnTo>
                  <a:lnTo>
                    <a:pt x="4457" y="15003"/>
                  </a:lnTo>
                  <a:lnTo>
                    <a:pt x="4395" y="15003"/>
                  </a:lnTo>
                  <a:lnTo>
                    <a:pt x="4290" y="15087"/>
                  </a:lnTo>
                  <a:lnTo>
                    <a:pt x="4269" y="15149"/>
                  </a:lnTo>
                  <a:lnTo>
                    <a:pt x="4311" y="15170"/>
                  </a:lnTo>
                  <a:lnTo>
                    <a:pt x="4374" y="15149"/>
                  </a:lnTo>
                  <a:lnTo>
                    <a:pt x="4416" y="15087"/>
                  </a:lnTo>
                  <a:lnTo>
                    <a:pt x="4478" y="15087"/>
                  </a:lnTo>
                  <a:lnTo>
                    <a:pt x="4583" y="14982"/>
                  </a:lnTo>
                  <a:lnTo>
                    <a:pt x="4688" y="14982"/>
                  </a:lnTo>
                  <a:lnTo>
                    <a:pt x="4667" y="15108"/>
                  </a:lnTo>
                  <a:lnTo>
                    <a:pt x="4625" y="15170"/>
                  </a:lnTo>
                  <a:lnTo>
                    <a:pt x="4667" y="15254"/>
                  </a:lnTo>
                  <a:lnTo>
                    <a:pt x="4667" y="15317"/>
                  </a:lnTo>
                  <a:lnTo>
                    <a:pt x="4709" y="15421"/>
                  </a:lnTo>
                  <a:lnTo>
                    <a:pt x="4729" y="15526"/>
                  </a:lnTo>
                  <a:lnTo>
                    <a:pt x="4688" y="15631"/>
                  </a:lnTo>
                  <a:lnTo>
                    <a:pt x="4688" y="15694"/>
                  </a:lnTo>
                  <a:lnTo>
                    <a:pt x="4709" y="15777"/>
                  </a:lnTo>
                  <a:lnTo>
                    <a:pt x="4709" y="15798"/>
                  </a:lnTo>
                  <a:lnTo>
                    <a:pt x="4667" y="15735"/>
                  </a:lnTo>
                  <a:lnTo>
                    <a:pt x="4604" y="15777"/>
                  </a:lnTo>
                  <a:lnTo>
                    <a:pt x="4625" y="15903"/>
                  </a:lnTo>
                  <a:lnTo>
                    <a:pt x="4688" y="16007"/>
                  </a:lnTo>
                  <a:lnTo>
                    <a:pt x="4688" y="16049"/>
                  </a:lnTo>
                  <a:lnTo>
                    <a:pt x="4667" y="16049"/>
                  </a:lnTo>
                  <a:lnTo>
                    <a:pt x="4604" y="16112"/>
                  </a:lnTo>
                  <a:lnTo>
                    <a:pt x="4625" y="16196"/>
                  </a:lnTo>
                  <a:lnTo>
                    <a:pt x="4667" y="16238"/>
                  </a:lnTo>
                  <a:lnTo>
                    <a:pt x="4729" y="16238"/>
                  </a:lnTo>
                  <a:lnTo>
                    <a:pt x="4792" y="16300"/>
                  </a:lnTo>
                  <a:lnTo>
                    <a:pt x="4792" y="16342"/>
                  </a:lnTo>
                  <a:lnTo>
                    <a:pt x="4729" y="16405"/>
                  </a:lnTo>
                  <a:lnTo>
                    <a:pt x="4729" y="16468"/>
                  </a:lnTo>
                  <a:lnTo>
                    <a:pt x="4667" y="16551"/>
                  </a:lnTo>
                  <a:lnTo>
                    <a:pt x="4604" y="16572"/>
                  </a:lnTo>
                  <a:lnTo>
                    <a:pt x="4520" y="16551"/>
                  </a:lnTo>
                  <a:lnTo>
                    <a:pt x="4478" y="16572"/>
                  </a:lnTo>
                  <a:lnTo>
                    <a:pt x="4478" y="16635"/>
                  </a:lnTo>
                  <a:lnTo>
                    <a:pt x="4562" y="16656"/>
                  </a:lnTo>
                  <a:lnTo>
                    <a:pt x="4625" y="16656"/>
                  </a:lnTo>
                  <a:lnTo>
                    <a:pt x="4688" y="16719"/>
                  </a:lnTo>
                  <a:lnTo>
                    <a:pt x="4729" y="16719"/>
                  </a:lnTo>
                  <a:lnTo>
                    <a:pt x="4813" y="16740"/>
                  </a:lnTo>
                  <a:lnTo>
                    <a:pt x="4855" y="16782"/>
                  </a:lnTo>
                  <a:lnTo>
                    <a:pt x="4855" y="16886"/>
                  </a:lnTo>
                  <a:lnTo>
                    <a:pt x="4876" y="17033"/>
                  </a:lnTo>
                  <a:lnTo>
                    <a:pt x="4771" y="17137"/>
                  </a:lnTo>
                  <a:lnTo>
                    <a:pt x="4750" y="17200"/>
                  </a:lnTo>
                  <a:lnTo>
                    <a:pt x="4792" y="17263"/>
                  </a:lnTo>
                  <a:lnTo>
                    <a:pt x="4709" y="17409"/>
                  </a:lnTo>
                  <a:lnTo>
                    <a:pt x="4604" y="17472"/>
                  </a:lnTo>
                  <a:lnTo>
                    <a:pt x="4541" y="17472"/>
                  </a:lnTo>
                  <a:lnTo>
                    <a:pt x="4478" y="17409"/>
                  </a:lnTo>
                  <a:lnTo>
                    <a:pt x="4436" y="17409"/>
                  </a:lnTo>
                  <a:lnTo>
                    <a:pt x="4332" y="17493"/>
                  </a:lnTo>
                  <a:lnTo>
                    <a:pt x="4290" y="17577"/>
                  </a:lnTo>
                  <a:lnTo>
                    <a:pt x="4332" y="17598"/>
                  </a:lnTo>
                  <a:lnTo>
                    <a:pt x="4374" y="17598"/>
                  </a:lnTo>
                  <a:lnTo>
                    <a:pt x="4541" y="17618"/>
                  </a:lnTo>
                  <a:lnTo>
                    <a:pt x="4583" y="17577"/>
                  </a:lnTo>
                  <a:lnTo>
                    <a:pt x="4604" y="17556"/>
                  </a:lnTo>
                  <a:lnTo>
                    <a:pt x="4646" y="17577"/>
                  </a:lnTo>
                  <a:lnTo>
                    <a:pt x="4646" y="17618"/>
                  </a:lnTo>
                  <a:lnTo>
                    <a:pt x="4667" y="17660"/>
                  </a:lnTo>
                  <a:lnTo>
                    <a:pt x="4604" y="17702"/>
                  </a:lnTo>
                  <a:lnTo>
                    <a:pt x="4562" y="17702"/>
                  </a:lnTo>
                  <a:lnTo>
                    <a:pt x="4541" y="17723"/>
                  </a:lnTo>
                  <a:lnTo>
                    <a:pt x="4541" y="17807"/>
                  </a:lnTo>
                  <a:lnTo>
                    <a:pt x="4499" y="17828"/>
                  </a:lnTo>
                  <a:lnTo>
                    <a:pt x="4436" y="17828"/>
                  </a:lnTo>
                  <a:lnTo>
                    <a:pt x="4290" y="17932"/>
                  </a:lnTo>
                  <a:lnTo>
                    <a:pt x="4185" y="17995"/>
                  </a:lnTo>
                  <a:lnTo>
                    <a:pt x="4185" y="18037"/>
                  </a:lnTo>
                  <a:lnTo>
                    <a:pt x="4269" y="18121"/>
                  </a:lnTo>
                  <a:lnTo>
                    <a:pt x="4395" y="18142"/>
                  </a:lnTo>
                  <a:lnTo>
                    <a:pt x="4499" y="18121"/>
                  </a:lnTo>
                  <a:lnTo>
                    <a:pt x="4583" y="18016"/>
                  </a:lnTo>
                  <a:lnTo>
                    <a:pt x="4646" y="17911"/>
                  </a:lnTo>
                  <a:lnTo>
                    <a:pt x="4688" y="17870"/>
                  </a:lnTo>
                  <a:lnTo>
                    <a:pt x="4709" y="17870"/>
                  </a:lnTo>
                  <a:lnTo>
                    <a:pt x="4709" y="17911"/>
                  </a:lnTo>
                  <a:lnTo>
                    <a:pt x="4604" y="18079"/>
                  </a:lnTo>
                  <a:lnTo>
                    <a:pt x="4478" y="18204"/>
                  </a:lnTo>
                  <a:lnTo>
                    <a:pt x="4436" y="18183"/>
                  </a:lnTo>
                  <a:lnTo>
                    <a:pt x="4269" y="18204"/>
                  </a:lnTo>
                  <a:lnTo>
                    <a:pt x="4227" y="18225"/>
                  </a:lnTo>
                  <a:lnTo>
                    <a:pt x="4164" y="18309"/>
                  </a:lnTo>
                  <a:lnTo>
                    <a:pt x="4144" y="18288"/>
                  </a:lnTo>
                  <a:lnTo>
                    <a:pt x="4039" y="18288"/>
                  </a:lnTo>
                  <a:lnTo>
                    <a:pt x="3934" y="18330"/>
                  </a:lnTo>
                  <a:lnTo>
                    <a:pt x="3934" y="18393"/>
                  </a:lnTo>
                  <a:lnTo>
                    <a:pt x="3955" y="18414"/>
                  </a:lnTo>
                  <a:lnTo>
                    <a:pt x="3976" y="18455"/>
                  </a:lnTo>
                  <a:lnTo>
                    <a:pt x="3955" y="18539"/>
                  </a:lnTo>
                  <a:lnTo>
                    <a:pt x="4018" y="18665"/>
                  </a:lnTo>
                  <a:lnTo>
                    <a:pt x="4039" y="18665"/>
                  </a:lnTo>
                  <a:lnTo>
                    <a:pt x="4060" y="18602"/>
                  </a:lnTo>
                  <a:lnTo>
                    <a:pt x="4123" y="18602"/>
                  </a:lnTo>
                  <a:lnTo>
                    <a:pt x="4164" y="18644"/>
                  </a:lnTo>
                  <a:lnTo>
                    <a:pt x="4185" y="18707"/>
                  </a:lnTo>
                  <a:lnTo>
                    <a:pt x="4185" y="18769"/>
                  </a:lnTo>
                  <a:lnTo>
                    <a:pt x="4248" y="18832"/>
                  </a:lnTo>
                  <a:lnTo>
                    <a:pt x="4374" y="18832"/>
                  </a:lnTo>
                  <a:lnTo>
                    <a:pt x="4457" y="18769"/>
                  </a:lnTo>
                  <a:lnTo>
                    <a:pt x="4478" y="18748"/>
                  </a:lnTo>
                  <a:lnTo>
                    <a:pt x="4541" y="18748"/>
                  </a:lnTo>
                  <a:lnTo>
                    <a:pt x="4646" y="18727"/>
                  </a:lnTo>
                  <a:lnTo>
                    <a:pt x="4688" y="18665"/>
                  </a:lnTo>
                  <a:lnTo>
                    <a:pt x="4709" y="18560"/>
                  </a:lnTo>
                  <a:lnTo>
                    <a:pt x="4688" y="18497"/>
                  </a:lnTo>
                  <a:lnTo>
                    <a:pt x="4646" y="18434"/>
                  </a:lnTo>
                  <a:lnTo>
                    <a:pt x="4750" y="18434"/>
                  </a:lnTo>
                  <a:lnTo>
                    <a:pt x="4750" y="18393"/>
                  </a:lnTo>
                  <a:lnTo>
                    <a:pt x="4771" y="18225"/>
                  </a:lnTo>
                  <a:lnTo>
                    <a:pt x="4813" y="18309"/>
                  </a:lnTo>
                  <a:lnTo>
                    <a:pt x="4876" y="18351"/>
                  </a:lnTo>
                  <a:lnTo>
                    <a:pt x="4918" y="18351"/>
                  </a:lnTo>
                  <a:lnTo>
                    <a:pt x="4981" y="18288"/>
                  </a:lnTo>
                  <a:lnTo>
                    <a:pt x="4981" y="18121"/>
                  </a:lnTo>
                  <a:lnTo>
                    <a:pt x="4981" y="18016"/>
                  </a:lnTo>
                  <a:lnTo>
                    <a:pt x="4918" y="17911"/>
                  </a:lnTo>
                  <a:lnTo>
                    <a:pt x="4897" y="17828"/>
                  </a:lnTo>
                  <a:lnTo>
                    <a:pt x="4918" y="17618"/>
                  </a:lnTo>
                  <a:lnTo>
                    <a:pt x="4960" y="17577"/>
                  </a:lnTo>
                  <a:lnTo>
                    <a:pt x="4981" y="17577"/>
                  </a:lnTo>
                  <a:lnTo>
                    <a:pt x="4981" y="17660"/>
                  </a:lnTo>
                  <a:lnTo>
                    <a:pt x="4960" y="17723"/>
                  </a:lnTo>
                  <a:lnTo>
                    <a:pt x="4981" y="17828"/>
                  </a:lnTo>
                  <a:lnTo>
                    <a:pt x="5022" y="17932"/>
                  </a:lnTo>
                  <a:lnTo>
                    <a:pt x="5022" y="18079"/>
                  </a:lnTo>
                  <a:lnTo>
                    <a:pt x="5001" y="18204"/>
                  </a:lnTo>
                  <a:lnTo>
                    <a:pt x="5001" y="18309"/>
                  </a:lnTo>
                  <a:lnTo>
                    <a:pt x="5064" y="18309"/>
                  </a:lnTo>
                  <a:lnTo>
                    <a:pt x="5085" y="18288"/>
                  </a:lnTo>
                  <a:lnTo>
                    <a:pt x="5169" y="18225"/>
                  </a:lnTo>
                  <a:lnTo>
                    <a:pt x="5169" y="18183"/>
                  </a:lnTo>
                  <a:lnTo>
                    <a:pt x="5273" y="18037"/>
                  </a:lnTo>
                  <a:lnTo>
                    <a:pt x="5378" y="17995"/>
                  </a:lnTo>
                  <a:lnTo>
                    <a:pt x="5420" y="17995"/>
                  </a:lnTo>
                  <a:lnTo>
                    <a:pt x="5420" y="18016"/>
                  </a:lnTo>
                  <a:lnTo>
                    <a:pt x="5336" y="18079"/>
                  </a:lnTo>
                  <a:lnTo>
                    <a:pt x="5294" y="18121"/>
                  </a:lnTo>
                  <a:lnTo>
                    <a:pt x="5232" y="18246"/>
                  </a:lnTo>
                  <a:lnTo>
                    <a:pt x="5169" y="18330"/>
                  </a:lnTo>
                  <a:lnTo>
                    <a:pt x="5169" y="18393"/>
                  </a:lnTo>
                  <a:lnTo>
                    <a:pt x="5211" y="18414"/>
                  </a:lnTo>
                  <a:lnTo>
                    <a:pt x="5294" y="18414"/>
                  </a:lnTo>
                  <a:lnTo>
                    <a:pt x="5336" y="18434"/>
                  </a:lnTo>
                  <a:lnTo>
                    <a:pt x="5399" y="18518"/>
                  </a:lnTo>
                  <a:lnTo>
                    <a:pt x="5483" y="18539"/>
                  </a:lnTo>
                  <a:lnTo>
                    <a:pt x="5587" y="18518"/>
                  </a:lnTo>
                  <a:lnTo>
                    <a:pt x="5650" y="18455"/>
                  </a:lnTo>
                  <a:lnTo>
                    <a:pt x="5713" y="18455"/>
                  </a:lnTo>
                  <a:lnTo>
                    <a:pt x="5734" y="18497"/>
                  </a:lnTo>
                  <a:lnTo>
                    <a:pt x="5734" y="18539"/>
                  </a:lnTo>
                  <a:lnTo>
                    <a:pt x="5608" y="18623"/>
                  </a:lnTo>
                  <a:lnTo>
                    <a:pt x="5420" y="18665"/>
                  </a:lnTo>
                  <a:lnTo>
                    <a:pt x="5294" y="18665"/>
                  </a:lnTo>
                  <a:lnTo>
                    <a:pt x="5211" y="18727"/>
                  </a:lnTo>
                  <a:lnTo>
                    <a:pt x="5169" y="18769"/>
                  </a:lnTo>
                  <a:lnTo>
                    <a:pt x="5169" y="18832"/>
                  </a:lnTo>
                  <a:lnTo>
                    <a:pt x="5190" y="18853"/>
                  </a:lnTo>
                  <a:lnTo>
                    <a:pt x="5315" y="18832"/>
                  </a:lnTo>
                  <a:lnTo>
                    <a:pt x="5378" y="18853"/>
                  </a:lnTo>
                  <a:lnTo>
                    <a:pt x="5420" y="18832"/>
                  </a:lnTo>
                  <a:lnTo>
                    <a:pt x="5504" y="18769"/>
                  </a:lnTo>
                  <a:lnTo>
                    <a:pt x="5629" y="18769"/>
                  </a:lnTo>
                  <a:lnTo>
                    <a:pt x="5650" y="18811"/>
                  </a:lnTo>
                  <a:lnTo>
                    <a:pt x="5629" y="18853"/>
                  </a:lnTo>
                  <a:lnTo>
                    <a:pt x="5545" y="18874"/>
                  </a:lnTo>
                  <a:lnTo>
                    <a:pt x="5483" y="18937"/>
                  </a:lnTo>
                  <a:lnTo>
                    <a:pt x="5336" y="18937"/>
                  </a:lnTo>
                  <a:lnTo>
                    <a:pt x="5294" y="19020"/>
                  </a:lnTo>
                  <a:lnTo>
                    <a:pt x="5273" y="19083"/>
                  </a:lnTo>
                  <a:lnTo>
                    <a:pt x="5211" y="19146"/>
                  </a:lnTo>
                  <a:lnTo>
                    <a:pt x="5211" y="19188"/>
                  </a:lnTo>
                  <a:lnTo>
                    <a:pt x="5273" y="19188"/>
                  </a:lnTo>
                  <a:lnTo>
                    <a:pt x="5420" y="19062"/>
                  </a:lnTo>
                  <a:lnTo>
                    <a:pt x="5483" y="19041"/>
                  </a:lnTo>
                  <a:lnTo>
                    <a:pt x="5545" y="19041"/>
                  </a:lnTo>
                  <a:lnTo>
                    <a:pt x="5587" y="19020"/>
                  </a:lnTo>
                  <a:lnTo>
                    <a:pt x="5629" y="19020"/>
                  </a:lnTo>
                  <a:lnTo>
                    <a:pt x="5692" y="19083"/>
                  </a:lnTo>
                  <a:lnTo>
                    <a:pt x="5692" y="19146"/>
                  </a:lnTo>
                  <a:lnTo>
                    <a:pt x="5650" y="19188"/>
                  </a:lnTo>
                  <a:lnTo>
                    <a:pt x="5587" y="19146"/>
                  </a:lnTo>
                  <a:lnTo>
                    <a:pt x="5525" y="19125"/>
                  </a:lnTo>
                  <a:lnTo>
                    <a:pt x="5399" y="19167"/>
                  </a:lnTo>
                  <a:lnTo>
                    <a:pt x="5378" y="19230"/>
                  </a:lnTo>
                  <a:lnTo>
                    <a:pt x="5399" y="19271"/>
                  </a:lnTo>
                  <a:lnTo>
                    <a:pt x="5587" y="19271"/>
                  </a:lnTo>
                  <a:lnTo>
                    <a:pt x="5650" y="19230"/>
                  </a:lnTo>
                  <a:lnTo>
                    <a:pt x="5713" y="19230"/>
                  </a:lnTo>
                  <a:lnTo>
                    <a:pt x="5797" y="19334"/>
                  </a:lnTo>
                  <a:lnTo>
                    <a:pt x="5797" y="19397"/>
                  </a:lnTo>
                  <a:lnTo>
                    <a:pt x="5734" y="19439"/>
                  </a:lnTo>
                  <a:lnTo>
                    <a:pt x="5525" y="19355"/>
                  </a:lnTo>
                  <a:lnTo>
                    <a:pt x="5420" y="19292"/>
                  </a:lnTo>
                  <a:lnTo>
                    <a:pt x="5399" y="19355"/>
                  </a:lnTo>
                  <a:lnTo>
                    <a:pt x="5420" y="19439"/>
                  </a:lnTo>
                  <a:lnTo>
                    <a:pt x="5525" y="19502"/>
                  </a:lnTo>
                  <a:lnTo>
                    <a:pt x="5629" y="19648"/>
                  </a:lnTo>
                  <a:lnTo>
                    <a:pt x="5692" y="19753"/>
                  </a:lnTo>
                  <a:lnTo>
                    <a:pt x="5629" y="19753"/>
                  </a:lnTo>
                  <a:lnTo>
                    <a:pt x="5545" y="19648"/>
                  </a:lnTo>
                  <a:lnTo>
                    <a:pt x="5525" y="19648"/>
                  </a:lnTo>
                  <a:lnTo>
                    <a:pt x="5504" y="19690"/>
                  </a:lnTo>
                  <a:lnTo>
                    <a:pt x="5525" y="19774"/>
                  </a:lnTo>
                  <a:lnTo>
                    <a:pt x="5650" y="19878"/>
                  </a:lnTo>
                  <a:lnTo>
                    <a:pt x="5797" y="19983"/>
                  </a:lnTo>
                  <a:lnTo>
                    <a:pt x="5797" y="20025"/>
                  </a:lnTo>
                  <a:lnTo>
                    <a:pt x="5734" y="20025"/>
                  </a:lnTo>
                  <a:lnTo>
                    <a:pt x="5734" y="20087"/>
                  </a:lnTo>
                  <a:lnTo>
                    <a:pt x="5692" y="20087"/>
                  </a:lnTo>
                  <a:lnTo>
                    <a:pt x="5587" y="19983"/>
                  </a:lnTo>
                  <a:lnTo>
                    <a:pt x="5545" y="19983"/>
                  </a:lnTo>
                  <a:lnTo>
                    <a:pt x="5545" y="20025"/>
                  </a:lnTo>
                  <a:lnTo>
                    <a:pt x="5650" y="20171"/>
                  </a:lnTo>
                  <a:lnTo>
                    <a:pt x="5713" y="20213"/>
                  </a:lnTo>
                  <a:lnTo>
                    <a:pt x="5755" y="20213"/>
                  </a:lnTo>
                  <a:lnTo>
                    <a:pt x="5817" y="20192"/>
                  </a:lnTo>
                  <a:lnTo>
                    <a:pt x="5838" y="20213"/>
                  </a:lnTo>
                  <a:lnTo>
                    <a:pt x="5797" y="20297"/>
                  </a:lnTo>
                  <a:lnTo>
                    <a:pt x="5734" y="20318"/>
                  </a:lnTo>
                  <a:lnTo>
                    <a:pt x="5629" y="20276"/>
                  </a:lnTo>
                  <a:lnTo>
                    <a:pt x="5545" y="20192"/>
                  </a:lnTo>
                  <a:lnTo>
                    <a:pt x="5441" y="20108"/>
                  </a:lnTo>
                  <a:lnTo>
                    <a:pt x="5378" y="20004"/>
                  </a:lnTo>
                  <a:lnTo>
                    <a:pt x="5294" y="19795"/>
                  </a:lnTo>
                  <a:lnTo>
                    <a:pt x="5232" y="19711"/>
                  </a:lnTo>
                  <a:lnTo>
                    <a:pt x="5169" y="19690"/>
                  </a:lnTo>
                  <a:lnTo>
                    <a:pt x="5085" y="19648"/>
                  </a:lnTo>
                  <a:lnTo>
                    <a:pt x="4981" y="19606"/>
                  </a:lnTo>
                  <a:lnTo>
                    <a:pt x="4876" y="19606"/>
                  </a:lnTo>
                  <a:lnTo>
                    <a:pt x="4813" y="19585"/>
                  </a:lnTo>
                  <a:lnTo>
                    <a:pt x="4750" y="19585"/>
                  </a:lnTo>
                  <a:lnTo>
                    <a:pt x="4646" y="19564"/>
                  </a:lnTo>
                  <a:lnTo>
                    <a:pt x="4541" y="19460"/>
                  </a:lnTo>
                  <a:lnTo>
                    <a:pt x="4436" y="19460"/>
                  </a:lnTo>
                  <a:lnTo>
                    <a:pt x="4353" y="19439"/>
                  </a:lnTo>
                  <a:lnTo>
                    <a:pt x="4290" y="19460"/>
                  </a:lnTo>
                  <a:lnTo>
                    <a:pt x="4185" y="19460"/>
                  </a:lnTo>
                  <a:lnTo>
                    <a:pt x="4060" y="19564"/>
                  </a:lnTo>
                  <a:lnTo>
                    <a:pt x="4060" y="19606"/>
                  </a:lnTo>
                  <a:lnTo>
                    <a:pt x="4123" y="19669"/>
                  </a:lnTo>
                  <a:lnTo>
                    <a:pt x="4185" y="19753"/>
                  </a:lnTo>
                  <a:lnTo>
                    <a:pt x="4248" y="19878"/>
                  </a:lnTo>
                  <a:lnTo>
                    <a:pt x="4248" y="19962"/>
                  </a:lnTo>
                  <a:lnTo>
                    <a:pt x="4353" y="20067"/>
                  </a:lnTo>
                  <a:lnTo>
                    <a:pt x="4499" y="20108"/>
                  </a:lnTo>
                  <a:lnTo>
                    <a:pt x="4709" y="20192"/>
                  </a:lnTo>
                  <a:lnTo>
                    <a:pt x="4855" y="20276"/>
                  </a:lnTo>
                  <a:lnTo>
                    <a:pt x="4897" y="20380"/>
                  </a:lnTo>
                  <a:lnTo>
                    <a:pt x="4897" y="20422"/>
                  </a:lnTo>
                  <a:lnTo>
                    <a:pt x="4981" y="20443"/>
                  </a:lnTo>
                  <a:lnTo>
                    <a:pt x="5064" y="20443"/>
                  </a:lnTo>
                  <a:lnTo>
                    <a:pt x="5127" y="20527"/>
                  </a:lnTo>
                  <a:lnTo>
                    <a:pt x="5211" y="20548"/>
                  </a:lnTo>
                  <a:lnTo>
                    <a:pt x="5273" y="20527"/>
                  </a:lnTo>
                  <a:lnTo>
                    <a:pt x="5315" y="20590"/>
                  </a:lnTo>
                  <a:lnTo>
                    <a:pt x="5399" y="20590"/>
                  </a:lnTo>
                  <a:lnTo>
                    <a:pt x="5441" y="20548"/>
                  </a:lnTo>
                  <a:lnTo>
                    <a:pt x="5504" y="20631"/>
                  </a:lnTo>
                  <a:lnTo>
                    <a:pt x="5608" y="20631"/>
                  </a:lnTo>
                  <a:lnTo>
                    <a:pt x="5692" y="20548"/>
                  </a:lnTo>
                  <a:lnTo>
                    <a:pt x="5797" y="20548"/>
                  </a:lnTo>
                  <a:lnTo>
                    <a:pt x="5838" y="20590"/>
                  </a:lnTo>
                  <a:lnTo>
                    <a:pt x="5838" y="20652"/>
                  </a:lnTo>
                  <a:lnTo>
                    <a:pt x="5755" y="20652"/>
                  </a:lnTo>
                  <a:lnTo>
                    <a:pt x="5692" y="20694"/>
                  </a:lnTo>
                  <a:lnTo>
                    <a:pt x="5692" y="20736"/>
                  </a:lnTo>
                  <a:lnTo>
                    <a:pt x="5755" y="20736"/>
                  </a:lnTo>
                  <a:lnTo>
                    <a:pt x="5817" y="20820"/>
                  </a:lnTo>
                  <a:lnTo>
                    <a:pt x="5734" y="20862"/>
                  </a:lnTo>
                  <a:lnTo>
                    <a:pt x="5734" y="20903"/>
                  </a:lnTo>
                  <a:lnTo>
                    <a:pt x="5650" y="20924"/>
                  </a:lnTo>
                  <a:lnTo>
                    <a:pt x="5608" y="20966"/>
                  </a:lnTo>
                  <a:lnTo>
                    <a:pt x="5504" y="21029"/>
                  </a:lnTo>
                  <a:lnTo>
                    <a:pt x="5483" y="21071"/>
                  </a:lnTo>
                  <a:lnTo>
                    <a:pt x="5504" y="21113"/>
                  </a:lnTo>
                  <a:lnTo>
                    <a:pt x="5608" y="21113"/>
                  </a:lnTo>
                  <a:lnTo>
                    <a:pt x="5692" y="21134"/>
                  </a:lnTo>
                  <a:lnTo>
                    <a:pt x="5713" y="21175"/>
                  </a:lnTo>
                  <a:lnTo>
                    <a:pt x="5629" y="21175"/>
                  </a:lnTo>
                  <a:lnTo>
                    <a:pt x="5587" y="21217"/>
                  </a:lnTo>
                  <a:lnTo>
                    <a:pt x="5545" y="21175"/>
                  </a:lnTo>
                  <a:lnTo>
                    <a:pt x="5504" y="21238"/>
                  </a:lnTo>
                  <a:lnTo>
                    <a:pt x="5420" y="21364"/>
                  </a:lnTo>
                  <a:lnTo>
                    <a:pt x="5378" y="21364"/>
                  </a:lnTo>
                  <a:lnTo>
                    <a:pt x="5315" y="21427"/>
                  </a:lnTo>
                  <a:lnTo>
                    <a:pt x="5315" y="21468"/>
                  </a:lnTo>
                  <a:lnTo>
                    <a:pt x="5399" y="21489"/>
                  </a:lnTo>
                  <a:lnTo>
                    <a:pt x="5441" y="21489"/>
                  </a:lnTo>
                  <a:lnTo>
                    <a:pt x="5504" y="21468"/>
                  </a:lnTo>
                  <a:lnTo>
                    <a:pt x="5525" y="21489"/>
                  </a:lnTo>
                  <a:lnTo>
                    <a:pt x="5545" y="21552"/>
                  </a:lnTo>
                  <a:lnTo>
                    <a:pt x="5608" y="21552"/>
                  </a:lnTo>
                  <a:lnTo>
                    <a:pt x="5650" y="21573"/>
                  </a:lnTo>
                  <a:lnTo>
                    <a:pt x="5650" y="21636"/>
                  </a:lnTo>
                  <a:lnTo>
                    <a:pt x="5545" y="21657"/>
                  </a:lnTo>
                  <a:lnTo>
                    <a:pt x="5483" y="21678"/>
                  </a:lnTo>
                  <a:lnTo>
                    <a:pt x="5483" y="21699"/>
                  </a:lnTo>
                  <a:lnTo>
                    <a:pt x="5608" y="21699"/>
                  </a:lnTo>
                  <a:lnTo>
                    <a:pt x="5650" y="21761"/>
                  </a:lnTo>
                  <a:lnTo>
                    <a:pt x="5650" y="21803"/>
                  </a:lnTo>
                  <a:lnTo>
                    <a:pt x="5608" y="21803"/>
                  </a:lnTo>
                  <a:lnTo>
                    <a:pt x="5545" y="21782"/>
                  </a:lnTo>
                  <a:lnTo>
                    <a:pt x="5525" y="21803"/>
                  </a:lnTo>
                  <a:lnTo>
                    <a:pt x="5483" y="21803"/>
                  </a:lnTo>
                  <a:lnTo>
                    <a:pt x="5420" y="21761"/>
                  </a:lnTo>
                  <a:lnTo>
                    <a:pt x="5336" y="21761"/>
                  </a:lnTo>
                  <a:lnTo>
                    <a:pt x="5232" y="21740"/>
                  </a:lnTo>
                  <a:lnTo>
                    <a:pt x="5232" y="21678"/>
                  </a:lnTo>
                  <a:lnTo>
                    <a:pt x="5273" y="21657"/>
                  </a:lnTo>
                  <a:lnTo>
                    <a:pt x="5211" y="21552"/>
                  </a:lnTo>
                  <a:lnTo>
                    <a:pt x="5190" y="21531"/>
                  </a:lnTo>
                  <a:lnTo>
                    <a:pt x="5127" y="21552"/>
                  </a:lnTo>
                  <a:lnTo>
                    <a:pt x="5127" y="21657"/>
                  </a:lnTo>
                  <a:lnTo>
                    <a:pt x="5064" y="21866"/>
                  </a:lnTo>
                  <a:lnTo>
                    <a:pt x="5001" y="21950"/>
                  </a:lnTo>
                  <a:lnTo>
                    <a:pt x="5022" y="21992"/>
                  </a:lnTo>
                  <a:lnTo>
                    <a:pt x="5085" y="21992"/>
                  </a:lnTo>
                  <a:lnTo>
                    <a:pt x="5169" y="21950"/>
                  </a:lnTo>
                  <a:lnTo>
                    <a:pt x="5190" y="21950"/>
                  </a:lnTo>
                  <a:lnTo>
                    <a:pt x="5169" y="21992"/>
                  </a:lnTo>
                  <a:lnTo>
                    <a:pt x="5085" y="22054"/>
                  </a:lnTo>
                  <a:lnTo>
                    <a:pt x="5022" y="22096"/>
                  </a:lnTo>
                  <a:lnTo>
                    <a:pt x="4981" y="22117"/>
                  </a:lnTo>
                  <a:lnTo>
                    <a:pt x="4981" y="22180"/>
                  </a:lnTo>
                  <a:lnTo>
                    <a:pt x="4855" y="22159"/>
                  </a:lnTo>
                  <a:lnTo>
                    <a:pt x="4750" y="22159"/>
                  </a:lnTo>
                  <a:lnTo>
                    <a:pt x="4646" y="22180"/>
                  </a:lnTo>
                  <a:lnTo>
                    <a:pt x="4604" y="22159"/>
                  </a:lnTo>
                  <a:lnTo>
                    <a:pt x="4478" y="22159"/>
                  </a:lnTo>
                  <a:lnTo>
                    <a:pt x="4395" y="22180"/>
                  </a:lnTo>
                  <a:lnTo>
                    <a:pt x="4248" y="22264"/>
                  </a:lnTo>
                  <a:lnTo>
                    <a:pt x="4123" y="22284"/>
                  </a:lnTo>
                  <a:lnTo>
                    <a:pt x="4144" y="22305"/>
                  </a:lnTo>
                  <a:lnTo>
                    <a:pt x="4248" y="22284"/>
                  </a:lnTo>
                  <a:lnTo>
                    <a:pt x="4290" y="22284"/>
                  </a:lnTo>
                  <a:lnTo>
                    <a:pt x="4248" y="22326"/>
                  </a:lnTo>
                  <a:lnTo>
                    <a:pt x="4185" y="22368"/>
                  </a:lnTo>
                  <a:lnTo>
                    <a:pt x="4227" y="22410"/>
                  </a:lnTo>
                  <a:lnTo>
                    <a:pt x="4290" y="22431"/>
                  </a:lnTo>
                  <a:lnTo>
                    <a:pt x="4353" y="22515"/>
                  </a:lnTo>
                  <a:lnTo>
                    <a:pt x="4457" y="22494"/>
                  </a:lnTo>
                  <a:lnTo>
                    <a:pt x="4541" y="22515"/>
                  </a:lnTo>
                  <a:lnTo>
                    <a:pt x="4583" y="22494"/>
                  </a:lnTo>
                  <a:lnTo>
                    <a:pt x="4709" y="22494"/>
                  </a:lnTo>
                  <a:lnTo>
                    <a:pt x="4750" y="22473"/>
                  </a:lnTo>
                  <a:lnTo>
                    <a:pt x="4667" y="22410"/>
                  </a:lnTo>
                  <a:lnTo>
                    <a:pt x="4646" y="22389"/>
                  </a:lnTo>
                  <a:lnTo>
                    <a:pt x="4688" y="22326"/>
                  </a:lnTo>
                  <a:lnTo>
                    <a:pt x="4855" y="22326"/>
                  </a:lnTo>
                  <a:lnTo>
                    <a:pt x="4918" y="22305"/>
                  </a:lnTo>
                  <a:lnTo>
                    <a:pt x="5001" y="22305"/>
                  </a:lnTo>
                  <a:lnTo>
                    <a:pt x="5001" y="22326"/>
                  </a:lnTo>
                  <a:lnTo>
                    <a:pt x="4960" y="22368"/>
                  </a:lnTo>
                  <a:lnTo>
                    <a:pt x="4918" y="22431"/>
                  </a:lnTo>
                  <a:lnTo>
                    <a:pt x="4918" y="22515"/>
                  </a:lnTo>
                  <a:lnTo>
                    <a:pt x="4792" y="22577"/>
                  </a:lnTo>
                  <a:lnTo>
                    <a:pt x="4792" y="22619"/>
                  </a:lnTo>
                  <a:lnTo>
                    <a:pt x="4813" y="22682"/>
                  </a:lnTo>
                  <a:lnTo>
                    <a:pt x="5064" y="22849"/>
                  </a:lnTo>
                  <a:lnTo>
                    <a:pt x="5169" y="22933"/>
                  </a:lnTo>
                  <a:lnTo>
                    <a:pt x="5169" y="22954"/>
                  </a:lnTo>
                  <a:lnTo>
                    <a:pt x="5085" y="22954"/>
                  </a:lnTo>
                  <a:lnTo>
                    <a:pt x="5064" y="22933"/>
                  </a:lnTo>
                  <a:lnTo>
                    <a:pt x="4960" y="22891"/>
                  </a:lnTo>
                  <a:lnTo>
                    <a:pt x="4813" y="22808"/>
                  </a:lnTo>
                  <a:lnTo>
                    <a:pt x="4771" y="22745"/>
                  </a:lnTo>
                  <a:lnTo>
                    <a:pt x="4667" y="22745"/>
                  </a:lnTo>
                  <a:lnTo>
                    <a:pt x="4604" y="22787"/>
                  </a:lnTo>
                  <a:lnTo>
                    <a:pt x="4541" y="22808"/>
                  </a:lnTo>
                  <a:lnTo>
                    <a:pt x="4332" y="22682"/>
                  </a:lnTo>
                  <a:lnTo>
                    <a:pt x="4290" y="22598"/>
                  </a:lnTo>
                  <a:lnTo>
                    <a:pt x="4248" y="22515"/>
                  </a:lnTo>
                  <a:lnTo>
                    <a:pt x="4227" y="22515"/>
                  </a:lnTo>
                  <a:lnTo>
                    <a:pt x="4248" y="22619"/>
                  </a:lnTo>
                  <a:lnTo>
                    <a:pt x="4269" y="22703"/>
                  </a:lnTo>
                  <a:lnTo>
                    <a:pt x="4248" y="22724"/>
                  </a:lnTo>
                  <a:lnTo>
                    <a:pt x="4144" y="22619"/>
                  </a:lnTo>
                  <a:lnTo>
                    <a:pt x="4039" y="22494"/>
                  </a:lnTo>
                  <a:lnTo>
                    <a:pt x="3913" y="22431"/>
                  </a:lnTo>
                  <a:lnTo>
                    <a:pt x="3851" y="22473"/>
                  </a:lnTo>
                  <a:lnTo>
                    <a:pt x="3872" y="22515"/>
                  </a:lnTo>
                  <a:lnTo>
                    <a:pt x="3955" y="22536"/>
                  </a:lnTo>
                  <a:lnTo>
                    <a:pt x="3976" y="22619"/>
                  </a:lnTo>
                  <a:lnTo>
                    <a:pt x="4123" y="22745"/>
                  </a:lnTo>
                  <a:lnTo>
                    <a:pt x="4164" y="22808"/>
                  </a:lnTo>
                  <a:lnTo>
                    <a:pt x="4227" y="22808"/>
                  </a:lnTo>
                  <a:lnTo>
                    <a:pt x="4290" y="22828"/>
                  </a:lnTo>
                  <a:lnTo>
                    <a:pt x="4332" y="22891"/>
                  </a:lnTo>
                  <a:lnTo>
                    <a:pt x="4164" y="22891"/>
                  </a:lnTo>
                  <a:lnTo>
                    <a:pt x="4060" y="22828"/>
                  </a:lnTo>
                  <a:lnTo>
                    <a:pt x="3976" y="22787"/>
                  </a:lnTo>
                  <a:lnTo>
                    <a:pt x="3934" y="22787"/>
                  </a:lnTo>
                  <a:lnTo>
                    <a:pt x="3913" y="22849"/>
                  </a:lnTo>
                  <a:lnTo>
                    <a:pt x="3913" y="22912"/>
                  </a:lnTo>
                  <a:lnTo>
                    <a:pt x="3851" y="22954"/>
                  </a:lnTo>
                  <a:lnTo>
                    <a:pt x="3830" y="22954"/>
                  </a:lnTo>
                  <a:lnTo>
                    <a:pt x="3830" y="23017"/>
                  </a:lnTo>
                  <a:lnTo>
                    <a:pt x="3767" y="23059"/>
                  </a:lnTo>
                  <a:lnTo>
                    <a:pt x="3725" y="23100"/>
                  </a:lnTo>
                  <a:lnTo>
                    <a:pt x="3600" y="23247"/>
                  </a:lnTo>
                  <a:lnTo>
                    <a:pt x="3600" y="23310"/>
                  </a:lnTo>
                  <a:lnTo>
                    <a:pt x="3627" y="23324"/>
                  </a:lnTo>
                  <a:lnTo>
                    <a:pt x="3627" y="23324"/>
                  </a:lnTo>
                  <a:lnTo>
                    <a:pt x="3558" y="23352"/>
                  </a:lnTo>
                  <a:lnTo>
                    <a:pt x="3495" y="23414"/>
                  </a:lnTo>
                  <a:lnTo>
                    <a:pt x="3390" y="23456"/>
                  </a:lnTo>
                  <a:lnTo>
                    <a:pt x="3328" y="23561"/>
                  </a:lnTo>
                  <a:lnTo>
                    <a:pt x="3328" y="23644"/>
                  </a:lnTo>
                  <a:lnTo>
                    <a:pt x="3348" y="23665"/>
                  </a:lnTo>
                  <a:lnTo>
                    <a:pt x="3432" y="23624"/>
                  </a:lnTo>
                  <a:lnTo>
                    <a:pt x="3537" y="23582"/>
                  </a:lnTo>
                  <a:lnTo>
                    <a:pt x="3600" y="23624"/>
                  </a:lnTo>
                  <a:lnTo>
                    <a:pt x="3620" y="23644"/>
                  </a:lnTo>
                  <a:lnTo>
                    <a:pt x="3725" y="23644"/>
                  </a:lnTo>
                  <a:lnTo>
                    <a:pt x="3913" y="23582"/>
                  </a:lnTo>
                  <a:lnTo>
                    <a:pt x="4060" y="23582"/>
                  </a:lnTo>
                  <a:lnTo>
                    <a:pt x="4185" y="23644"/>
                  </a:lnTo>
                  <a:lnTo>
                    <a:pt x="4185" y="23686"/>
                  </a:lnTo>
                  <a:lnTo>
                    <a:pt x="4144" y="23728"/>
                  </a:lnTo>
                  <a:lnTo>
                    <a:pt x="4018" y="23686"/>
                  </a:lnTo>
                  <a:lnTo>
                    <a:pt x="3934" y="23728"/>
                  </a:lnTo>
                  <a:lnTo>
                    <a:pt x="3558" y="23686"/>
                  </a:lnTo>
                  <a:lnTo>
                    <a:pt x="3453" y="23686"/>
                  </a:lnTo>
                  <a:lnTo>
                    <a:pt x="3432" y="23728"/>
                  </a:lnTo>
                  <a:lnTo>
                    <a:pt x="3286" y="23728"/>
                  </a:lnTo>
                  <a:lnTo>
                    <a:pt x="3286" y="23770"/>
                  </a:lnTo>
                  <a:lnTo>
                    <a:pt x="3307" y="23791"/>
                  </a:lnTo>
                  <a:lnTo>
                    <a:pt x="3411" y="23791"/>
                  </a:lnTo>
                  <a:lnTo>
                    <a:pt x="3432" y="23833"/>
                  </a:lnTo>
                  <a:lnTo>
                    <a:pt x="3390" y="23854"/>
                  </a:lnTo>
                  <a:lnTo>
                    <a:pt x="3307" y="23833"/>
                  </a:lnTo>
                  <a:lnTo>
                    <a:pt x="3202" y="23833"/>
                  </a:lnTo>
                  <a:lnTo>
                    <a:pt x="3202" y="23854"/>
                  </a:lnTo>
                  <a:lnTo>
                    <a:pt x="3244" y="23896"/>
                  </a:lnTo>
                  <a:lnTo>
                    <a:pt x="3348" y="23896"/>
                  </a:lnTo>
                  <a:lnTo>
                    <a:pt x="3620" y="23979"/>
                  </a:lnTo>
                  <a:lnTo>
                    <a:pt x="3704" y="23979"/>
                  </a:lnTo>
                  <a:lnTo>
                    <a:pt x="3746" y="23958"/>
                  </a:lnTo>
                  <a:lnTo>
                    <a:pt x="3830" y="23958"/>
                  </a:lnTo>
                  <a:lnTo>
                    <a:pt x="3851" y="23979"/>
                  </a:lnTo>
                  <a:lnTo>
                    <a:pt x="3851" y="24063"/>
                  </a:lnTo>
                  <a:lnTo>
                    <a:pt x="3872" y="24147"/>
                  </a:lnTo>
                  <a:lnTo>
                    <a:pt x="3830" y="24168"/>
                  </a:lnTo>
                  <a:lnTo>
                    <a:pt x="3746" y="24147"/>
                  </a:lnTo>
                  <a:lnTo>
                    <a:pt x="3725" y="24168"/>
                  </a:lnTo>
                  <a:lnTo>
                    <a:pt x="3704" y="24147"/>
                  </a:lnTo>
                  <a:lnTo>
                    <a:pt x="3600" y="24168"/>
                  </a:lnTo>
                  <a:lnTo>
                    <a:pt x="3600" y="24209"/>
                  </a:lnTo>
                  <a:lnTo>
                    <a:pt x="3620" y="24251"/>
                  </a:lnTo>
                  <a:lnTo>
                    <a:pt x="3662" y="24251"/>
                  </a:lnTo>
                  <a:lnTo>
                    <a:pt x="3746" y="24272"/>
                  </a:lnTo>
                  <a:lnTo>
                    <a:pt x="3767" y="24293"/>
                  </a:lnTo>
                  <a:lnTo>
                    <a:pt x="3662" y="24356"/>
                  </a:lnTo>
                  <a:lnTo>
                    <a:pt x="3600" y="24356"/>
                  </a:lnTo>
                  <a:lnTo>
                    <a:pt x="3495" y="24293"/>
                  </a:lnTo>
                  <a:lnTo>
                    <a:pt x="3390" y="24335"/>
                  </a:lnTo>
                  <a:lnTo>
                    <a:pt x="3390" y="24377"/>
                  </a:lnTo>
                  <a:lnTo>
                    <a:pt x="3411" y="24460"/>
                  </a:lnTo>
                  <a:lnTo>
                    <a:pt x="3453" y="24481"/>
                  </a:lnTo>
                  <a:lnTo>
                    <a:pt x="3516" y="24460"/>
                  </a:lnTo>
                  <a:lnTo>
                    <a:pt x="3620" y="24460"/>
                  </a:lnTo>
                  <a:lnTo>
                    <a:pt x="3704" y="24502"/>
                  </a:lnTo>
                  <a:lnTo>
                    <a:pt x="3725" y="24565"/>
                  </a:lnTo>
                  <a:lnTo>
                    <a:pt x="3495" y="24565"/>
                  </a:lnTo>
                  <a:lnTo>
                    <a:pt x="3432" y="24586"/>
                  </a:lnTo>
                  <a:lnTo>
                    <a:pt x="3348" y="24544"/>
                  </a:lnTo>
                  <a:lnTo>
                    <a:pt x="3307" y="24544"/>
                  </a:lnTo>
                  <a:lnTo>
                    <a:pt x="3244" y="24607"/>
                  </a:lnTo>
                  <a:lnTo>
                    <a:pt x="3244" y="24816"/>
                  </a:lnTo>
                  <a:lnTo>
                    <a:pt x="3223" y="24879"/>
                  </a:lnTo>
                  <a:lnTo>
                    <a:pt x="3244" y="24921"/>
                  </a:lnTo>
                  <a:lnTo>
                    <a:pt x="3328" y="24921"/>
                  </a:lnTo>
                  <a:lnTo>
                    <a:pt x="3558" y="24816"/>
                  </a:lnTo>
                  <a:lnTo>
                    <a:pt x="3620" y="24774"/>
                  </a:lnTo>
                  <a:lnTo>
                    <a:pt x="3809" y="24712"/>
                  </a:lnTo>
                  <a:lnTo>
                    <a:pt x="3913" y="24670"/>
                  </a:lnTo>
                  <a:lnTo>
                    <a:pt x="3976" y="24544"/>
                  </a:lnTo>
                  <a:lnTo>
                    <a:pt x="4123" y="24398"/>
                  </a:lnTo>
                  <a:lnTo>
                    <a:pt x="4395" y="24272"/>
                  </a:lnTo>
                  <a:lnTo>
                    <a:pt x="4541" y="24230"/>
                  </a:lnTo>
                  <a:lnTo>
                    <a:pt x="4604" y="24251"/>
                  </a:lnTo>
                  <a:lnTo>
                    <a:pt x="4604" y="24293"/>
                  </a:lnTo>
                  <a:lnTo>
                    <a:pt x="4562" y="24335"/>
                  </a:lnTo>
                  <a:lnTo>
                    <a:pt x="4478" y="24335"/>
                  </a:lnTo>
                  <a:lnTo>
                    <a:pt x="4332" y="24377"/>
                  </a:lnTo>
                  <a:lnTo>
                    <a:pt x="4144" y="24460"/>
                  </a:lnTo>
                  <a:lnTo>
                    <a:pt x="3955" y="24670"/>
                  </a:lnTo>
                  <a:lnTo>
                    <a:pt x="3872" y="24774"/>
                  </a:lnTo>
                  <a:lnTo>
                    <a:pt x="3725" y="24795"/>
                  </a:lnTo>
                  <a:lnTo>
                    <a:pt x="3641" y="24816"/>
                  </a:lnTo>
                  <a:lnTo>
                    <a:pt x="3495" y="24921"/>
                  </a:lnTo>
                  <a:lnTo>
                    <a:pt x="3328" y="24984"/>
                  </a:lnTo>
                  <a:lnTo>
                    <a:pt x="3244" y="25005"/>
                  </a:lnTo>
                  <a:lnTo>
                    <a:pt x="3223" y="25067"/>
                  </a:lnTo>
                  <a:lnTo>
                    <a:pt x="3307" y="25067"/>
                  </a:lnTo>
                  <a:lnTo>
                    <a:pt x="3348" y="25025"/>
                  </a:lnTo>
                  <a:lnTo>
                    <a:pt x="3411" y="25067"/>
                  </a:lnTo>
                  <a:lnTo>
                    <a:pt x="3411" y="25109"/>
                  </a:lnTo>
                  <a:lnTo>
                    <a:pt x="3516" y="25067"/>
                  </a:lnTo>
                  <a:lnTo>
                    <a:pt x="3558" y="25005"/>
                  </a:lnTo>
                  <a:lnTo>
                    <a:pt x="3620" y="25005"/>
                  </a:lnTo>
                  <a:lnTo>
                    <a:pt x="3704" y="25088"/>
                  </a:lnTo>
                  <a:lnTo>
                    <a:pt x="3746" y="25088"/>
                  </a:lnTo>
                  <a:lnTo>
                    <a:pt x="3830" y="25025"/>
                  </a:lnTo>
                  <a:lnTo>
                    <a:pt x="3934" y="24963"/>
                  </a:lnTo>
                  <a:lnTo>
                    <a:pt x="4018" y="24963"/>
                  </a:lnTo>
                  <a:lnTo>
                    <a:pt x="4039" y="24984"/>
                  </a:lnTo>
                  <a:lnTo>
                    <a:pt x="4018" y="25025"/>
                  </a:lnTo>
                  <a:lnTo>
                    <a:pt x="3934" y="25025"/>
                  </a:lnTo>
                  <a:lnTo>
                    <a:pt x="3851" y="25109"/>
                  </a:lnTo>
                  <a:lnTo>
                    <a:pt x="3767" y="25130"/>
                  </a:lnTo>
                  <a:lnTo>
                    <a:pt x="3662" y="25130"/>
                  </a:lnTo>
                  <a:lnTo>
                    <a:pt x="3620" y="25088"/>
                  </a:lnTo>
                  <a:lnTo>
                    <a:pt x="3558" y="25109"/>
                  </a:lnTo>
                  <a:lnTo>
                    <a:pt x="3516" y="25172"/>
                  </a:lnTo>
                  <a:lnTo>
                    <a:pt x="3390" y="25214"/>
                  </a:lnTo>
                  <a:lnTo>
                    <a:pt x="3348" y="25235"/>
                  </a:lnTo>
                  <a:lnTo>
                    <a:pt x="3432" y="25297"/>
                  </a:lnTo>
                  <a:lnTo>
                    <a:pt x="3495" y="25297"/>
                  </a:lnTo>
                  <a:lnTo>
                    <a:pt x="3600" y="25339"/>
                  </a:lnTo>
                  <a:lnTo>
                    <a:pt x="3516" y="25423"/>
                  </a:lnTo>
                  <a:lnTo>
                    <a:pt x="3516" y="25486"/>
                  </a:lnTo>
                  <a:lnTo>
                    <a:pt x="3600" y="25507"/>
                  </a:lnTo>
                  <a:lnTo>
                    <a:pt x="3558" y="25549"/>
                  </a:lnTo>
                  <a:lnTo>
                    <a:pt x="3600" y="25611"/>
                  </a:lnTo>
                  <a:lnTo>
                    <a:pt x="3537" y="25611"/>
                  </a:lnTo>
                  <a:lnTo>
                    <a:pt x="3453" y="25695"/>
                  </a:lnTo>
                  <a:lnTo>
                    <a:pt x="3495" y="25758"/>
                  </a:lnTo>
                  <a:lnTo>
                    <a:pt x="3537" y="25758"/>
                  </a:lnTo>
                  <a:lnTo>
                    <a:pt x="3600" y="25716"/>
                  </a:lnTo>
                  <a:lnTo>
                    <a:pt x="3620" y="25716"/>
                  </a:lnTo>
                  <a:lnTo>
                    <a:pt x="3641" y="25821"/>
                  </a:lnTo>
                  <a:lnTo>
                    <a:pt x="3641" y="25904"/>
                  </a:lnTo>
                  <a:lnTo>
                    <a:pt x="3558" y="25946"/>
                  </a:lnTo>
                  <a:lnTo>
                    <a:pt x="3558" y="26113"/>
                  </a:lnTo>
                  <a:lnTo>
                    <a:pt x="3620" y="26176"/>
                  </a:lnTo>
                  <a:lnTo>
                    <a:pt x="3704" y="26176"/>
                  </a:lnTo>
                  <a:lnTo>
                    <a:pt x="3767" y="26134"/>
                  </a:lnTo>
                  <a:lnTo>
                    <a:pt x="3809" y="26051"/>
                  </a:lnTo>
                  <a:lnTo>
                    <a:pt x="3851" y="26072"/>
                  </a:lnTo>
                  <a:lnTo>
                    <a:pt x="3913" y="26030"/>
                  </a:lnTo>
                  <a:lnTo>
                    <a:pt x="3955" y="26030"/>
                  </a:lnTo>
                  <a:lnTo>
                    <a:pt x="4018" y="26072"/>
                  </a:lnTo>
                  <a:lnTo>
                    <a:pt x="3976" y="26113"/>
                  </a:lnTo>
                  <a:lnTo>
                    <a:pt x="3872" y="26176"/>
                  </a:lnTo>
                  <a:lnTo>
                    <a:pt x="3809" y="26176"/>
                  </a:lnTo>
                  <a:lnTo>
                    <a:pt x="3641" y="26239"/>
                  </a:lnTo>
                  <a:lnTo>
                    <a:pt x="3558" y="26281"/>
                  </a:lnTo>
                  <a:lnTo>
                    <a:pt x="3558" y="26365"/>
                  </a:lnTo>
                  <a:lnTo>
                    <a:pt x="3537" y="26448"/>
                  </a:lnTo>
                  <a:lnTo>
                    <a:pt x="3620" y="26490"/>
                  </a:lnTo>
                  <a:lnTo>
                    <a:pt x="3558" y="26553"/>
                  </a:lnTo>
                  <a:lnTo>
                    <a:pt x="3537" y="26657"/>
                  </a:lnTo>
                  <a:lnTo>
                    <a:pt x="3558" y="26783"/>
                  </a:lnTo>
                  <a:lnTo>
                    <a:pt x="3620" y="26783"/>
                  </a:lnTo>
                  <a:lnTo>
                    <a:pt x="3704" y="26637"/>
                  </a:lnTo>
                  <a:lnTo>
                    <a:pt x="3746" y="26595"/>
                  </a:lnTo>
                  <a:lnTo>
                    <a:pt x="3872" y="26469"/>
                  </a:lnTo>
                  <a:lnTo>
                    <a:pt x="3934" y="26469"/>
                  </a:lnTo>
                  <a:lnTo>
                    <a:pt x="3976" y="26385"/>
                  </a:lnTo>
                  <a:lnTo>
                    <a:pt x="4060" y="26365"/>
                  </a:lnTo>
                  <a:lnTo>
                    <a:pt x="4060" y="26385"/>
                  </a:lnTo>
                  <a:lnTo>
                    <a:pt x="4018" y="26448"/>
                  </a:lnTo>
                  <a:lnTo>
                    <a:pt x="4018" y="26490"/>
                  </a:lnTo>
                  <a:lnTo>
                    <a:pt x="4039" y="26532"/>
                  </a:lnTo>
                  <a:lnTo>
                    <a:pt x="4123" y="26490"/>
                  </a:lnTo>
                  <a:lnTo>
                    <a:pt x="4248" y="26365"/>
                  </a:lnTo>
                  <a:lnTo>
                    <a:pt x="4269" y="26323"/>
                  </a:lnTo>
                  <a:lnTo>
                    <a:pt x="4332" y="26385"/>
                  </a:lnTo>
                  <a:lnTo>
                    <a:pt x="4374" y="26385"/>
                  </a:lnTo>
                  <a:lnTo>
                    <a:pt x="4436" y="26344"/>
                  </a:lnTo>
                  <a:lnTo>
                    <a:pt x="4499" y="26344"/>
                  </a:lnTo>
                  <a:lnTo>
                    <a:pt x="4499" y="26365"/>
                  </a:lnTo>
                  <a:lnTo>
                    <a:pt x="4436" y="26448"/>
                  </a:lnTo>
                  <a:lnTo>
                    <a:pt x="4436" y="26637"/>
                  </a:lnTo>
                  <a:lnTo>
                    <a:pt x="4478" y="26657"/>
                  </a:lnTo>
                  <a:lnTo>
                    <a:pt x="4541" y="26741"/>
                  </a:lnTo>
                  <a:lnTo>
                    <a:pt x="4499" y="26762"/>
                  </a:lnTo>
                  <a:lnTo>
                    <a:pt x="4436" y="26741"/>
                  </a:lnTo>
                  <a:lnTo>
                    <a:pt x="4332" y="26637"/>
                  </a:lnTo>
                  <a:lnTo>
                    <a:pt x="4269" y="26553"/>
                  </a:lnTo>
                  <a:lnTo>
                    <a:pt x="4227" y="26553"/>
                  </a:lnTo>
                  <a:lnTo>
                    <a:pt x="4164" y="26574"/>
                  </a:lnTo>
                  <a:lnTo>
                    <a:pt x="4081" y="26574"/>
                  </a:lnTo>
                  <a:lnTo>
                    <a:pt x="4060" y="26637"/>
                  </a:lnTo>
                  <a:lnTo>
                    <a:pt x="4123" y="26678"/>
                  </a:lnTo>
                  <a:lnTo>
                    <a:pt x="4164" y="26678"/>
                  </a:lnTo>
                  <a:lnTo>
                    <a:pt x="4248" y="26783"/>
                  </a:lnTo>
                  <a:lnTo>
                    <a:pt x="4290" y="26804"/>
                  </a:lnTo>
                  <a:lnTo>
                    <a:pt x="4269" y="26867"/>
                  </a:lnTo>
                  <a:lnTo>
                    <a:pt x="4185" y="26783"/>
                  </a:lnTo>
                  <a:lnTo>
                    <a:pt x="4144" y="26762"/>
                  </a:lnTo>
                  <a:lnTo>
                    <a:pt x="4060" y="26762"/>
                  </a:lnTo>
                  <a:lnTo>
                    <a:pt x="3955" y="26888"/>
                  </a:lnTo>
                  <a:lnTo>
                    <a:pt x="3872" y="26950"/>
                  </a:lnTo>
                  <a:lnTo>
                    <a:pt x="3704" y="26950"/>
                  </a:lnTo>
                  <a:lnTo>
                    <a:pt x="3662" y="26971"/>
                  </a:lnTo>
                  <a:lnTo>
                    <a:pt x="3725" y="26992"/>
                  </a:lnTo>
                  <a:lnTo>
                    <a:pt x="3830" y="26992"/>
                  </a:lnTo>
                  <a:lnTo>
                    <a:pt x="3892" y="26971"/>
                  </a:lnTo>
                  <a:lnTo>
                    <a:pt x="4060" y="26950"/>
                  </a:lnTo>
                  <a:lnTo>
                    <a:pt x="4164" y="26888"/>
                  </a:lnTo>
                  <a:lnTo>
                    <a:pt x="4248" y="26909"/>
                  </a:lnTo>
                  <a:lnTo>
                    <a:pt x="4353" y="26909"/>
                  </a:lnTo>
                  <a:lnTo>
                    <a:pt x="4311" y="26950"/>
                  </a:lnTo>
                  <a:lnTo>
                    <a:pt x="4248" y="27013"/>
                  </a:lnTo>
                  <a:lnTo>
                    <a:pt x="4102" y="27013"/>
                  </a:lnTo>
                  <a:lnTo>
                    <a:pt x="3976" y="27055"/>
                  </a:lnTo>
                  <a:lnTo>
                    <a:pt x="3767" y="27055"/>
                  </a:lnTo>
                  <a:lnTo>
                    <a:pt x="3662" y="27076"/>
                  </a:lnTo>
                  <a:lnTo>
                    <a:pt x="3641" y="27160"/>
                  </a:lnTo>
                  <a:lnTo>
                    <a:pt x="3662" y="27222"/>
                  </a:lnTo>
                  <a:lnTo>
                    <a:pt x="3767" y="27264"/>
                  </a:lnTo>
                  <a:lnTo>
                    <a:pt x="3872" y="27222"/>
                  </a:lnTo>
                  <a:lnTo>
                    <a:pt x="3892" y="27264"/>
                  </a:lnTo>
                  <a:lnTo>
                    <a:pt x="3830" y="27306"/>
                  </a:lnTo>
                  <a:lnTo>
                    <a:pt x="3725" y="27306"/>
                  </a:lnTo>
                  <a:lnTo>
                    <a:pt x="3662" y="27390"/>
                  </a:lnTo>
                  <a:lnTo>
                    <a:pt x="3683" y="27473"/>
                  </a:lnTo>
                  <a:lnTo>
                    <a:pt x="3767" y="27515"/>
                  </a:lnTo>
                  <a:lnTo>
                    <a:pt x="3830" y="27473"/>
                  </a:lnTo>
                  <a:lnTo>
                    <a:pt x="3851" y="27411"/>
                  </a:lnTo>
                  <a:lnTo>
                    <a:pt x="3934" y="27411"/>
                  </a:lnTo>
                  <a:lnTo>
                    <a:pt x="3976" y="27432"/>
                  </a:lnTo>
                  <a:lnTo>
                    <a:pt x="4060" y="27432"/>
                  </a:lnTo>
                  <a:lnTo>
                    <a:pt x="4144" y="27411"/>
                  </a:lnTo>
                  <a:lnTo>
                    <a:pt x="4185" y="27390"/>
                  </a:lnTo>
                  <a:lnTo>
                    <a:pt x="4227" y="27411"/>
                  </a:lnTo>
                  <a:lnTo>
                    <a:pt x="4164" y="27473"/>
                  </a:lnTo>
                  <a:lnTo>
                    <a:pt x="4039" y="27515"/>
                  </a:lnTo>
                  <a:lnTo>
                    <a:pt x="3976" y="27494"/>
                  </a:lnTo>
                  <a:lnTo>
                    <a:pt x="3913" y="27473"/>
                  </a:lnTo>
                  <a:lnTo>
                    <a:pt x="3851" y="27473"/>
                  </a:lnTo>
                  <a:lnTo>
                    <a:pt x="3913" y="27515"/>
                  </a:lnTo>
                  <a:lnTo>
                    <a:pt x="3976" y="27515"/>
                  </a:lnTo>
                  <a:lnTo>
                    <a:pt x="4039" y="27536"/>
                  </a:lnTo>
                  <a:lnTo>
                    <a:pt x="3976" y="27578"/>
                  </a:lnTo>
                  <a:lnTo>
                    <a:pt x="3851" y="27578"/>
                  </a:lnTo>
                  <a:lnTo>
                    <a:pt x="3746" y="27641"/>
                  </a:lnTo>
                  <a:lnTo>
                    <a:pt x="3809" y="27704"/>
                  </a:lnTo>
                  <a:lnTo>
                    <a:pt x="3851" y="27704"/>
                  </a:lnTo>
                  <a:lnTo>
                    <a:pt x="3913" y="27683"/>
                  </a:lnTo>
                  <a:lnTo>
                    <a:pt x="4039" y="27683"/>
                  </a:lnTo>
                  <a:lnTo>
                    <a:pt x="4081" y="27704"/>
                  </a:lnTo>
                  <a:lnTo>
                    <a:pt x="4144" y="27704"/>
                  </a:lnTo>
                  <a:lnTo>
                    <a:pt x="4081" y="27746"/>
                  </a:lnTo>
                  <a:lnTo>
                    <a:pt x="3955" y="27787"/>
                  </a:lnTo>
                  <a:lnTo>
                    <a:pt x="3872" y="27746"/>
                  </a:lnTo>
                  <a:lnTo>
                    <a:pt x="3809" y="27787"/>
                  </a:lnTo>
                  <a:lnTo>
                    <a:pt x="3767" y="27829"/>
                  </a:lnTo>
                  <a:lnTo>
                    <a:pt x="3809" y="27892"/>
                  </a:lnTo>
                  <a:lnTo>
                    <a:pt x="3851" y="27892"/>
                  </a:lnTo>
                  <a:lnTo>
                    <a:pt x="3934" y="27829"/>
                  </a:lnTo>
                  <a:lnTo>
                    <a:pt x="4018" y="27829"/>
                  </a:lnTo>
                  <a:lnTo>
                    <a:pt x="4081" y="27892"/>
                  </a:lnTo>
                  <a:lnTo>
                    <a:pt x="4081" y="27934"/>
                  </a:lnTo>
                  <a:lnTo>
                    <a:pt x="3934" y="27997"/>
                  </a:lnTo>
                  <a:lnTo>
                    <a:pt x="3892" y="28038"/>
                  </a:lnTo>
                  <a:lnTo>
                    <a:pt x="3955" y="28143"/>
                  </a:lnTo>
                  <a:lnTo>
                    <a:pt x="3997" y="28143"/>
                  </a:lnTo>
                  <a:lnTo>
                    <a:pt x="4039" y="28122"/>
                  </a:lnTo>
                  <a:lnTo>
                    <a:pt x="4102" y="28122"/>
                  </a:lnTo>
                  <a:lnTo>
                    <a:pt x="4164" y="28206"/>
                  </a:lnTo>
                  <a:lnTo>
                    <a:pt x="4185" y="28143"/>
                  </a:lnTo>
                  <a:lnTo>
                    <a:pt x="4227" y="28122"/>
                  </a:lnTo>
                  <a:lnTo>
                    <a:pt x="4269" y="28143"/>
                  </a:lnTo>
                  <a:lnTo>
                    <a:pt x="4248" y="28206"/>
                  </a:lnTo>
                  <a:lnTo>
                    <a:pt x="4206" y="28248"/>
                  </a:lnTo>
                  <a:lnTo>
                    <a:pt x="4269" y="28310"/>
                  </a:lnTo>
                  <a:lnTo>
                    <a:pt x="4164" y="28436"/>
                  </a:lnTo>
                  <a:lnTo>
                    <a:pt x="4144" y="28436"/>
                  </a:lnTo>
                  <a:lnTo>
                    <a:pt x="4081" y="28520"/>
                  </a:lnTo>
                  <a:lnTo>
                    <a:pt x="4039" y="28582"/>
                  </a:lnTo>
                  <a:lnTo>
                    <a:pt x="4039" y="28624"/>
                  </a:lnTo>
                  <a:lnTo>
                    <a:pt x="4102" y="28624"/>
                  </a:lnTo>
                  <a:lnTo>
                    <a:pt x="4164" y="28582"/>
                  </a:lnTo>
                  <a:lnTo>
                    <a:pt x="4248" y="28624"/>
                  </a:lnTo>
                  <a:lnTo>
                    <a:pt x="4269" y="28687"/>
                  </a:lnTo>
                  <a:lnTo>
                    <a:pt x="4227" y="28750"/>
                  </a:lnTo>
                  <a:lnTo>
                    <a:pt x="4227" y="28771"/>
                  </a:lnTo>
                  <a:lnTo>
                    <a:pt x="4290" y="28771"/>
                  </a:lnTo>
                  <a:lnTo>
                    <a:pt x="4353" y="28792"/>
                  </a:lnTo>
                  <a:lnTo>
                    <a:pt x="4353" y="28854"/>
                  </a:lnTo>
                  <a:lnTo>
                    <a:pt x="4290" y="28896"/>
                  </a:lnTo>
                  <a:lnTo>
                    <a:pt x="4353" y="28959"/>
                  </a:lnTo>
                  <a:lnTo>
                    <a:pt x="4332" y="29043"/>
                  </a:lnTo>
                  <a:lnTo>
                    <a:pt x="4248" y="29085"/>
                  </a:lnTo>
                  <a:lnTo>
                    <a:pt x="4206" y="29147"/>
                  </a:lnTo>
                  <a:lnTo>
                    <a:pt x="4311" y="29147"/>
                  </a:lnTo>
                  <a:lnTo>
                    <a:pt x="4374" y="29085"/>
                  </a:lnTo>
                  <a:lnTo>
                    <a:pt x="4395" y="29043"/>
                  </a:lnTo>
                  <a:lnTo>
                    <a:pt x="4520" y="28980"/>
                  </a:lnTo>
                  <a:lnTo>
                    <a:pt x="4562" y="29001"/>
                  </a:lnTo>
                  <a:lnTo>
                    <a:pt x="4499" y="29064"/>
                  </a:lnTo>
                  <a:lnTo>
                    <a:pt x="4541" y="29106"/>
                  </a:lnTo>
                  <a:lnTo>
                    <a:pt x="4457" y="29168"/>
                  </a:lnTo>
                  <a:lnTo>
                    <a:pt x="4395" y="29210"/>
                  </a:lnTo>
                  <a:lnTo>
                    <a:pt x="4332" y="29210"/>
                  </a:lnTo>
                  <a:lnTo>
                    <a:pt x="4248" y="29252"/>
                  </a:lnTo>
                  <a:lnTo>
                    <a:pt x="4185" y="29294"/>
                  </a:lnTo>
                  <a:lnTo>
                    <a:pt x="4248" y="29357"/>
                  </a:lnTo>
                  <a:lnTo>
                    <a:pt x="4332" y="29294"/>
                  </a:lnTo>
                  <a:lnTo>
                    <a:pt x="4374" y="29252"/>
                  </a:lnTo>
                  <a:lnTo>
                    <a:pt x="4478" y="29273"/>
                  </a:lnTo>
                  <a:lnTo>
                    <a:pt x="4499" y="29294"/>
                  </a:lnTo>
                  <a:lnTo>
                    <a:pt x="4457" y="29357"/>
                  </a:lnTo>
                  <a:lnTo>
                    <a:pt x="4332" y="29398"/>
                  </a:lnTo>
                  <a:lnTo>
                    <a:pt x="4332" y="29503"/>
                  </a:lnTo>
                  <a:lnTo>
                    <a:pt x="4269" y="29566"/>
                  </a:lnTo>
                  <a:lnTo>
                    <a:pt x="4185" y="29587"/>
                  </a:lnTo>
                  <a:lnTo>
                    <a:pt x="4164" y="29629"/>
                  </a:lnTo>
                  <a:lnTo>
                    <a:pt x="4248" y="29691"/>
                  </a:lnTo>
                  <a:lnTo>
                    <a:pt x="4374" y="29670"/>
                  </a:lnTo>
                  <a:lnTo>
                    <a:pt x="4457" y="29608"/>
                  </a:lnTo>
                  <a:lnTo>
                    <a:pt x="4562" y="29587"/>
                  </a:lnTo>
                  <a:lnTo>
                    <a:pt x="4625" y="29587"/>
                  </a:lnTo>
                  <a:lnTo>
                    <a:pt x="4667" y="29629"/>
                  </a:lnTo>
                  <a:lnTo>
                    <a:pt x="4625" y="29691"/>
                  </a:lnTo>
                  <a:lnTo>
                    <a:pt x="4562" y="29691"/>
                  </a:lnTo>
                  <a:lnTo>
                    <a:pt x="4416" y="29733"/>
                  </a:lnTo>
                  <a:lnTo>
                    <a:pt x="4416" y="29775"/>
                  </a:lnTo>
                  <a:lnTo>
                    <a:pt x="4499" y="29775"/>
                  </a:lnTo>
                  <a:lnTo>
                    <a:pt x="4541" y="29817"/>
                  </a:lnTo>
                  <a:lnTo>
                    <a:pt x="4457" y="29901"/>
                  </a:lnTo>
                  <a:lnTo>
                    <a:pt x="4478" y="29984"/>
                  </a:lnTo>
                  <a:lnTo>
                    <a:pt x="4562" y="30005"/>
                  </a:lnTo>
                  <a:lnTo>
                    <a:pt x="4688" y="29901"/>
                  </a:lnTo>
                  <a:lnTo>
                    <a:pt x="4750" y="29880"/>
                  </a:lnTo>
                  <a:lnTo>
                    <a:pt x="4771" y="29901"/>
                  </a:lnTo>
                  <a:lnTo>
                    <a:pt x="4855" y="29984"/>
                  </a:lnTo>
                  <a:lnTo>
                    <a:pt x="4855" y="30089"/>
                  </a:lnTo>
                  <a:lnTo>
                    <a:pt x="4918" y="30131"/>
                  </a:lnTo>
                  <a:lnTo>
                    <a:pt x="4918" y="30152"/>
                  </a:lnTo>
                  <a:lnTo>
                    <a:pt x="4876" y="30214"/>
                  </a:lnTo>
                  <a:lnTo>
                    <a:pt x="4792" y="30214"/>
                  </a:lnTo>
                  <a:lnTo>
                    <a:pt x="4750" y="30298"/>
                  </a:lnTo>
                  <a:lnTo>
                    <a:pt x="4771" y="30340"/>
                  </a:lnTo>
                  <a:lnTo>
                    <a:pt x="4918" y="30361"/>
                  </a:lnTo>
                  <a:lnTo>
                    <a:pt x="4981" y="30340"/>
                  </a:lnTo>
                  <a:lnTo>
                    <a:pt x="4960" y="30298"/>
                  </a:lnTo>
                  <a:lnTo>
                    <a:pt x="4960" y="30235"/>
                  </a:lnTo>
                  <a:lnTo>
                    <a:pt x="5001" y="30214"/>
                  </a:lnTo>
                  <a:lnTo>
                    <a:pt x="5064" y="30235"/>
                  </a:lnTo>
                  <a:lnTo>
                    <a:pt x="5127" y="30194"/>
                  </a:lnTo>
                  <a:lnTo>
                    <a:pt x="5211" y="30152"/>
                  </a:lnTo>
                  <a:lnTo>
                    <a:pt x="5273" y="30214"/>
                  </a:lnTo>
                  <a:lnTo>
                    <a:pt x="5315" y="30235"/>
                  </a:lnTo>
                  <a:lnTo>
                    <a:pt x="5378" y="30214"/>
                  </a:lnTo>
                  <a:lnTo>
                    <a:pt x="5420" y="30131"/>
                  </a:lnTo>
                  <a:lnTo>
                    <a:pt x="5483" y="30089"/>
                  </a:lnTo>
                  <a:lnTo>
                    <a:pt x="5545" y="30089"/>
                  </a:lnTo>
                  <a:lnTo>
                    <a:pt x="5629" y="30047"/>
                  </a:lnTo>
                  <a:lnTo>
                    <a:pt x="5713" y="30089"/>
                  </a:lnTo>
                  <a:lnTo>
                    <a:pt x="5755" y="30026"/>
                  </a:lnTo>
                  <a:lnTo>
                    <a:pt x="5755" y="29984"/>
                  </a:lnTo>
                  <a:lnTo>
                    <a:pt x="5713" y="29922"/>
                  </a:lnTo>
                  <a:lnTo>
                    <a:pt x="5713" y="29880"/>
                  </a:lnTo>
                  <a:lnTo>
                    <a:pt x="5755" y="29838"/>
                  </a:lnTo>
                  <a:lnTo>
                    <a:pt x="5817" y="29880"/>
                  </a:lnTo>
                  <a:lnTo>
                    <a:pt x="5859" y="29942"/>
                  </a:lnTo>
                  <a:lnTo>
                    <a:pt x="5859" y="30047"/>
                  </a:lnTo>
                  <a:lnTo>
                    <a:pt x="5797" y="30131"/>
                  </a:lnTo>
                  <a:lnTo>
                    <a:pt x="5734" y="30152"/>
                  </a:lnTo>
                  <a:lnTo>
                    <a:pt x="5692" y="30214"/>
                  </a:lnTo>
                  <a:lnTo>
                    <a:pt x="5713" y="30235"/>
                  </a:lnTo>
                  <a:lnTo>
                    <a:pt x="5838" y="30194"/>
                  </a:lnTo>
                  <a:lnTo>
                    <a:pt x="6027" y="30089"/>
                  </a:lnTo>
                  <a:lnTo>
                    <a:pt x="6131" y="29922"/>
                  </a:lnTo>
                  <a:lnTo>
                    <a:pt x="6173" y="29922"/>
                  </a:lnTo>
                  <a:lnTo>
                    <a:pt x="6215" y="30005"/>
                  </a:lnTo>
                  <a:lnTo>
                    <a:pt x="6215" y="30110"/>
                  </a:lnTo>
                  <a:lnTo>
                    <a:pt x="6131" y="30131"/>
                  </a:lnTo>
                  <a:lnTo>
                    <a:pt x="6048" y="30194"/>
                  </a:lnTo>
                  <a:lnTo>
                    <a:pt x="5964" y="30256"/>
                  </a:lnTo>
                  <a:lnTo>
                    <a:pt x="5859" y="30298"/>
                  </a:lnTo>
                  <a:lnTo>
                    <a:pt x="5838" y="30319"/>
                  </a:lnTo>
                  <a:lnTo>
                    <a:pt x="5859" y="30340"/>
                  </a:lnTo>
                  <a:lnTo>
                    <a:pt x="5964" y="30319"/>
                  </a:lnTo>
                  <a:lnTo>
                    <a:pt x="6110" y="30235"/>
                  </a:lnTo>
                  <a:lnTo>
                    <a:pt x="6131" y="30256"/>
                  </a:lnTo>
                  <a:lnTo>
                    <a:pt x="6027" y="30361"/>
                  </a:lnTo>
                  <a:lnTo>
                    <a:pt x="5943" y="30403"/>
                  </a:lnTo>
                  <a:lnTo>
                    <a:pt x="5943" y="30507"/>
                  </a:lnTo>
                  <a:lnTo>
                    <a:pt x="5797" y="30612"/>
                  </a:lnTo>
                  <a:lnTo>
                    <a:pt x="5755" y="30654"/>
                  </a:lnTo>
                  <a:lnTo>
                    <a:pt x="5817" y="30654"/>
                  </a:lnTo>
                  <a:lnTo>
                    <a:pt x="5859" y="30612"/>
                  </a:lnTo>
                  <a:lnTo>
                    <a:pt x="5901" y="30612"/>
                  </a:lnTo>
                  <a:lnTo>
                    <a:pt x="5901" y="30633"/>
                  </a:lnTo>
                  <a:lnTo>
                    <a:pt x="5922" y="30738"/>
                  </a:lnTo>
                  <a:lnTo>
                    <a:pt x="5943" y="30654"/>
                  </a:lnTo>
                  <a:lnTo>
                    <a:pt x="6027" y="30612"/>
                  </a:lnTo>
                  <a:lnTo>
                    <a:pt x="6048" y="30549"/>
                  </a:lnTo>
                  <a:lnTo>
                    <a:pt x="6110" y="30549"/>
                  </a:lnTo>
                  <a:lnTo>
                    <a:pt x="6131" y="30570"/>
                  </a:lnTo>
                  <a:lnTo>
                    <a:pt x="6048" y="30654"/>
                  </a:lnTo>
                  <a:lnTo>
                    <a:pt x="6027" y="30738"/>
                  </a:lnTo>
                  <a:lnTo>
                    <a:pt x="6048" y="30759"/>
                  </a:lnTo>
                  <a:lnTo>
                    <a:pt x="6131" y="30738"/>
                  </a:lnTo>
                  <a:lnTo>
                    <a:pt x="6173" y="30654"/>
                  </a:lnTo>
                  <a:lnTo>
                    <a:pt x="6236" y="30654"/>
                  </a:lnTo>
                  <a:lnTo>
                    <a:pt x="6320" y="30633"/>
                  </a:lnTo>
                  <a:lnTo>
                    <a:pt x="6236" y="30738"/>
                  </a:lnTo>
                  <a:lnTo>
                    <a:pt x="6215" y="30842"/>
                  </a:lnTo>
                  <a:lnTo>
                    <a:pt x="6110" y="30926"/>
                  </a:lnTo>
                  <a:lnTo>
                    <a:pt x="6110" y="30989"/>
                  </a:lnTo>
                  <a:lnTo>
                    <a:pt x="6131" y="31031"/>
                  </a:lnTo>
                  <a:lnTo>
                    <a:pt x="6236" y="30947"/>
                  </a:lnTo>
                  <a:lnTo>
                    <a:pt x="6320" y="30738"/>
                  </a:lnTo>
                  <a:lnTo>
                    <a:pt x="6382" y="30675"/>
                  </a:lnTo>
                  <a:lnTo>
                    <a:pt x="6424" y="30717"/>
                  </a:lnTo>
                  <a:lnTo>
                    <a:pt x="6320" y="30863"/>
                  </a:lnTo>
                  <a:lnTo>
                    <a:pt x="6320" y="30947"/>
                  </a:lnTo>
                  <a:lnTo>
                    <a:pt x="6257" y="31031"/>
                  </a:lnTo>
                  <a:lnTo>
                    <a:pt x="6236" y="31135"/>
                  </a:lnTo>
                  <a:lnTo>
                    <a:pt x="6278" y="31156"/>
                  </a:lnTo>
                  <a:lnTo>
                    <a:pt x="6341" y="31093"/>
                  </a:lnTo>
                  <a:lnTo>
                    <a:pt x="6341" y="31031"/>
                  </a:lnTo>
                  <a:lnTo>
                    <a:pt x="6361" y="30968"/>
                  </a:lnTo>
                  <a:lnTo>
                    <a:pt x="6424" y="30968"/>
                  </a:lnTo>
                  <a:lnTo>
                    <a:pt x="6487" y="30989"/>
                  </a:lnTo>
                  <a:lnTo>
                    <a:pt x="6487" y="30842"/>
                  </a:lnTo>
                  <a:lnTo>
                    <a:pt x="6550" y="30842"/>
                  </a:lnTo>
                  <a:lnTo>
                    <a:pt x="6592" y="30759"/>
                  </a:lnTo>
                  <a:lnTo>
                    <a:pt x="6654" y="30759"/>
                  </a:lnTo>
                  <a:lnTo>
                    <a:pt x="6654" y="30821"/>
                  </a:lnTo>
                  <a:lnTo>
                    <a:pt x="6633" y="30821"/>
                  </a:lnTo>
                  <a:lnTo>
                    <a:pt x="6592" y="30926"/>
                  </a:lnTo>
                  <a:lnTo>
                    <a:pt x="6592" y="30968"/>
                  </a:lnTo>
                  <a:lnTo>
                    <a:pt x="6759" y="30968"/>
                  </a:lnTo>
                  <a:lnTo>
                    <a:pt x="7010" y="31093"/>
                  </a:lnTo>
                  <a:lnTo>
                    <a:pt x="7052" y="31093"/>
                  </a:lnTo>
                  <a:lnTo>
                    <a:pt x="7052" y="31051"/>
                  </a:lnTo>
                  <a:lnTo>
                    <a:pt x="7094" y="30989"/>
                  </a:lnTo>
                  <a:lnTo>
                    <a:pt x="7157" y="30968"/>
                  </a:lnTo>
                  <a:lnTo>
                    <a:pt x="7157" y="30926"/>
                  </a:lnTo>
                  <a:lnTo>
                    <a:pt x="7094" y="30884"/>
                  </a:lnTo>
                  <a:lnTo>
                    <a:pt x="7073" y="30863"/>
                  </a:lnTo>
                  <a:lnTo>
                    <a:pt x="6989" y="30863"/>
                  </a:lnTo>
                  <a:lnTo>
                    <a:pt x="6968" y="30884"/>
                  </a:lnTo>
                  <a:lnTo>
                    <a:pt x="6968" y="30842"/>
                  </a:lnTo>
                  <a:lnTo>
                    <a:pt x="6989" y="30821"/>
                  </a:lnTo>
                  <a:lnTo>
                    <a:pt x="6989" y="30759"/>
                  </a:lnTo>
                  <a:lnTo>
                    <a:pt x="6885" y="30717"/>
                  </a:lnTo>
                  <a:lnTo>
                    <a:pt x="6696" y="30633"/>
                  </a:lnTo>
                  <a:lnTo>
                    <a:pt x="6675" y="30570"/>
                  </a:lnTo>
                  <a:lnTo>
                    <a:pt x="6696" y="30549"/>
                  </a:lnTo>
                  <a:lnTo>
                    <a:pt x="6780" y="30570"/>
                  </a:lnTo>
                  <a:lnTo>
                    <a:pt x="6843" y="30549"/>
                  </a:lnTo>
                  <a:lnTo>
                    <a:pt x="6864" y="30549"/>
                  </a:lnTo>
                  <a:lnTo>
                    <a:pt x="6885" y="30612"/>
                  </a:lnTo>
                  <a:lnTo>
                    <a:pt x="6968" y="30675"/>
                  </a:lnTo>
                  <a:lnTo>
                    <a:pt x="7052" y="30738"/>
                  </a:lnTo>
                  <a:lnTo>
                    <a:pt x="7115" y="30738"/>
                  </a:lnTo>
                  <a:lnTo>
                    <a:pt x="7219" y="30675"/>
                  </a:lnTo>
                  <a:lnTo>
                    <a:pt x="7303" y="30633"/>
                  </a:lnTo>
                  <a:lnTo>
                    <a:pt x="7324" y="30570"/>
                  </a:lnTo>
                  <a:lnTo>
                    <a:pt x="7261" y="30549"/>
                  </a:lnTo>
                  <a:lnTo>
                    <a:pt x="7157" y="30549"/>
                  </a:lnTo>
                  <a:lnTo>
                    <a:pt x="7094" y="30528"/>
                  </a:lnTo>
                  <a:lnTo>
                    <a:pt x="7094" y="30466"/>
                  </a:lnTo>
                  <a:lnTo>
                    <a:pt x="7219" y="30466"/>
                  </a:lnTo>
                  <a:lnTo>
                    <a:pt x="7303" y="30424"/>
                  </a:lnTo>
                  <a:lnTo>
                    <a:pt x="7303" y="30403"/>
                  </a:lnTo>
                  <a:lnTo>
                    <a:pt x="7219" y="30340"/>
                  </a:lnTo>
                  <a:lnTo>
                    <a:pt x="7157" y="30319"/>
                  </a:lnTo>
                  <a:lnTo>
                    <a:pt x="7157" y="30298"/>
                  </a:lnTo>
                  <a:lnTo>
                    <a:pt x="7198" y="30298"/>
                  </a:lnTo>
                  <a:lnTo>
                    <a:pt x="7219" y="30256"/>
                  </a:lnTo>
                  <a:lnTo>
                    <a:pt x="7198" y="30235"/>
                  </a:lnTo>
                  <a:lnTo>
                    <a:pt x="7094" y="30214"/>
                  </a:lnTo>
                  <a:lnTo>
                    <a:pt x="7052" y="30152"/>
                  </a:lnTo>
                  <a:lnTo>
                    <a:pt x="7073" y="30131"/>
                  </a:lnTo>
                  <a:lnTo>
                    <a:pt x="7157" y="30152"/>
                  </a:lnTo>
                  <a:lnTo>
                    <a:pt x="7261" y="30194"/>
                  </a:lnTo>
                  <a:lnTo>
                    <a:pt x="7408" y="30152"/>
                  </a:lnTo>
                  <a:lnTo>
                    <a:pt x="7491" y="30110"/>
                  </a:lnTo>
                  <a:lnTo>
                    <a:pt x="7512" y="30047"/>
                  </a:lnTo>
                  <a:lnTo>
                    <a:pt x="7491" y="30005"/>
                  </a:lnTo>
                  <a:lnTo>
                    <a:pt x="7387" y="29984"/>
                  </a:lnTo>
                  <a:lnTo>
                    <a:pt x="7198" y="29942"/>
                  </a:lnTo>
                  <a:lnTo>
                    <a:pt x="7115" y="29901"/>
                  </a:lnTo>
                  <a:lnTo>
                    <a:pt x="7115" y="29880"/>
                  </a:lnTo>
                  <a:lnTo>
                    <a:pt x="7177" y="29880"/>
                  </a:lnTo>
                  <a:lnTo>
                    <a:pt x="7261" y="29901"/>
                  </a:lnTo>
                  <a:lnTo>
                    <a:pt x="7408" y="29901"/>
                  </a:lnTo>
                  <a:lnTo>
                    <a:pt x="7491" y="29838"/>
                  </a:lnTo>
                  <a:lnTo>
                    <a:pt x="7491" y="29775"/>
                  </a:lnTo>
                  <a:lnTo>
                    <a:pt x="7408" y="29712"/>
                  </a:lnTo>
                  <a:lnTo>
                    <a:pt x="7324" y="29691"/>
                  </a:lnTo>
                  <a:lnTo>
                    <a:pt x="7303" y="29629"/>
                  </a:lnTo>
                  <a:lnTo>
                    <a:pt x="7366" y="29629"/>
                  </a:lnTo>
                  <a:lnTo>
                    <a:pt x="7408" y="29670"/>
                  </a:lnTo>
                  <a:lnTo>
                    <a:pt x="7429" y="29712"/>
                  </a:lnTo>
                  <a:lnTo>
                    <a:pt x="7512" y="29691"/>
                  </a:lnTo>
                  <a:lnTo>
                    <a:pt x="7575" y="29629"/>
                  </a:lnTo>
                  <a:lnTo>
                    <a:pt x="7575" y="29587"/>
                  </a:lnTo>
                  <a:lnTo>
                    <a:pt x="7512" y="29566"/>
                  </a:lnTo>
                  <a:lnTo>
                    <a:pt x="7429" y="29503"/>
                  </a:lnTo>
                  <a:lnTo>
                    <a:pt x="7429" y="29482"/>
                  </a:lnTo>
                  <a:lnTo>
                    <a:pt x="7491" y="29461"/>
                  </a:lnTo>
                  <a:lnTo>
                    <a:pt x="7512" y="29503"/>
                  </a:lnTo>
                  <a:lnTo>
                    <a:pt x="7575" y="29524"/>
                  </a:lnTo>
                  <a:lnTo>
                    <a:pt x="7638" y="29461"/>
                  </a:lnTo>
                  <a:lnTo>
                    <a:pt x="7638" y="29419"/>
                  </a:lnTo>
                  <a:lnTo>
                    <a:pt x="7533" y="29398"/>
                  </a:lnTo>
                  <a:lnTo>
                    <a:pt x="7470" y="29357"/>
                  </a:lnTo>
                  <a:lnTo>
                    <a:pt x="7429" y="29294"/>
                  </a:lnTo>
                  <a:lnTo>
                    <a:pt x="7491" y="29294"/>
                  </a:lnTo>
                  <a:lnTo>
                    <a:pt x="7575" y="29357"/>
                  </a:lnTo>
                  <a:lnTo>
                    <a:pt x="7638" y="29357"/>
                  </a:lnTo>
                  <a:lnTo>
                    <a:pt x="7701" y="29398"/>
                  </a:lnTo>
                  <a:lnTo>
                    <a:pt x="7742" y="29398"/>
                  </a:lnTo>
                  <a:lnTo>
                    <a:pt x="7784" y="29315"/>
                  </a:lnTo>
                  <a:lnTo>
                    <a:pt x="7784" y="29273"/>
                  </a:lnTo>
                  <a:lnTo>
                    <a:pt x="7826" y="29210"/>
                  </a:lnTo>
                  <a:lnTo>
                    <a:pt x="7826" y="29168"/>
                  </a:lnTo>
                  <a:lnTo>
                    <a:pt x="7805" y="29106"/>
                  </a:lnTo>
                  <a:lnTo>
                    <a:pt x="7826" y="29001"/>
                  </a:lnTo>
                  <a:lnTo>
                    <a:pt x="7826" y="28959"/>
                  </a:lnTo>
                  <a:lnTo>
                    <a:pt x="7742" y="28854"/>
                  </a:lnTo>
                  <a:lnTo>
                    <a:pt x="7617" y="28750"/>
                  </a:lnTo>
                  <a:lnTo>
                    <a:pt x="7512" y="28729"/>
                  </a:lnTo>
                  <a:lnTo>
                    <a:pt x="7470" y="28666"/>
                  </a:lnTo>
                  <a:lnTo>
                    <a:pt x="7470" y="28645"/>
                  </a:lnTo>
                  <a:lnTo>
                    <a:pt x="7533" y="28645"/>
                  </a:lnTo>
                  <a:lnTo>
                    <a:pt x="7596" y="28666"/>
                  </a:lnTo>
                  <a:lnTo>
                    <a:pt x="7722" y="28771"/>
                  </a:lnTo>
                  <a:lnTo>
                    <a:pt x="7805" y="28854"/>
                  </a:lnTo>
                  <a:lnTo>
                    <a:pt x="7889" y="28854"/>
                  </a:lnTo>
                  <a:lnTo>
                    <a:pt x="7910" y="28834"/>
                  </a:lnTo>
                  <a:lnTo>
                    <a:pt x="7889" y="28687"/>
                  </a:lnTo>
                  <a:lnTo>
                    <a:pt x="7826" y="28582"/>
                  </a:lnTo>
                  <a:lnTo>
                    <a:pt x="7701" y="28562"/>
                  </a:lnTo>
                  <a:lnTo>
                    <a:pt x="7533" y="28478"/>
                  </a:lnTo>
                  <a:lnTo>
                    <a:pt x="7491" y="28457"/>
                  </a:lnTo>
                  <a:lnTo>
                    <a:pt x="7491" y="28415"/>
                  </a:lnTo>
                  <a:lnTo>
                    <a:pt x="7533" y="28415"/>
                  </a:lnTo>
                  <a:lnTo>
                    <a:pt x="7596" y="28436"/>
                  </a:lnTo>
                  <a:lnTo>
                    <a:pt x="7638" y="28478"/>
                  </a:lnTo>
                  <a:lnTo>
                    <a:pt x="7742" y="28478"/>
                  </a:lnTo>
                  <a:lnTo>
                    <a:pt x="7805" y="28415"/>
                  </a:lnTo>
                  <a:lnTo>
                    <a:pt x="7826" y="28352"/>
                  </a:lnTo>
                  <a:lnTo>
                    <a:pt x="7826" y="28269"/>
                  </a:lnTo>
                  <a:lnTo>
                    <a:pt x="7847" y="28269"/>
                  </a:lnTo>
                  <a:lnTo>
                    <a:pt x="7910" y="28310"/>
                  </a:lnTo>
                  <a:lnTo>
                    <a:pt x="7910" y="28331"/>
                  </a:lnTo>
                  <a:lnTo>
                    <a:pt x="7910" y="28373"/>
                  </a:lnTo>
                  <a:lnTo>
                    <a:pt x="8014" y="28436"/>
                  </a:lnTo>
                  <a:lnTo>
                    <a:pt x="8056" y="28436"/>
                  </a:lnTo>
                  <a:lnTo>
                    <a:pt x="8119" y="28478"/>
                  </a:lnTo>
                  <a:lnTo>
                    <a:pt x="8161" y="28478"/>
                  </a:lnTo>
                  <a:lnTo>
                    <a:pt x="8203" y="28436"/>
                  </a:lnTo>
                  <a:lnTo>
                    <a:pt x="8245" y="28373"/>
                  </a:lnTo>
                  <a:lnTo>
                    <a:pt x="8266" y="28352"/>
                  </a:lnTo>
                  <a:lnTo>
                    <a:pt x="8245" y="28310"/>
                  </a:lnTo>
                  <a:lnTo>
                    <a:pt x="8161" y="28269"/>
                  </a:lnTo>
                  <a:lnTo>
                    <a:pt x="8014" y="28269"/>
                  </a:lnTo>
                  <a:lnTo>
                    <a:pt x="7994" y="28248"/>
                  </a:lnTo>
                  <a:lnTo>
                    <a:pt x="7994" y="28227"/>
                  </a:lnTo>
                  <a:lnTo>
                    <a:pt x="7994" y="28164"/>
                  </a:lnTo>
                  <a:lnTo>
                    <a:pt x="7931" y="28122"/>
                  </a:lnTo>
                  <a:lnTo>
                    <a:pt x="7931" y="28059"/>
                  </a:lnTo>
                  <a:lnTo>
                    <a:pt x="7994" y="28018"/>
                  </a:lnTo>
                  <a:lnTo>
                    <a:pt x="8014" y="28018"/>
                  </a:lnTo>
                  <a:lnTo>
                    <a:pt x="8056" y="28059"/>
                  </a:lnTo>
                  <a:lnTo>
                    <a:pt x="8056" y="28143"/>
                  </a:lnTo>
                  <a:lnTo>
                    <a:pt x="8119" y="28206"/>
                  </a:lnTo>
                  <a:lnTo>
                    <a:pt x="8245" y="28206"/>
                  </a:lnTo>
                  <a:lnTo>
                    <a:pt x="8307" y="28164"/>
                  </a:lnTo>
                  <a:lnTo>
                    <a:pt x="8307" y="28122"/>
                  </a:lnTo>
                  <a:lnTo>
                    <a:pt x="8266" y="28059"/>
                  </a:lnTo>
                  <a:lnTo>
                    <a:pt x="8161" y="28018"/>
                  </a:lnTo>
                  <a:lnTo>
                    <a:pt x="8098" y="27955"/>
                  </a:lnTo>
                  <a:lnTo>
                    <a:pt x="8056" y="27850"/>
                  </a:lnTo>
                  <a:lnTo>
                    <a:pt x="8098" y="27850"/>
                  </a:lnTo>
                  <a:lnTo>
                    <a:pt x="8140" y="27913"/>
                  </a:lnTo>
                  <a:lnTo>
                    <a:pt x="8245" y="27955"/>
                  </a:lnTo>
                  <a:lnTo>
                    <a:pt x="8307" y="27997"/>
                  </a:lnTo>
                  <a:lnTo>
                    <a:pt x="8370" y="28059"/>
                  </a:lnTo>
                  <a:lnTo>
                    <a:pt x="8412" y="28038"/>
                  </a:lnTo>
                  <a:lnTo>
                    <a:pt x="8412" y="27997"/>
                  </a:lnTo>
                  <a:lnTo>
                    <a:pt x="8370" y="27934"/>
                  </a:lnTo>
                  <a:lnTo>
                    <a:pt x="8266" y="27892"/>
                  </a:lnTo>
                  <a:lnTo>
                    <a:pt x="8203" y="27829"/>
                  </a:lnTo>
                  <a:lnTo>
                    <a:pt x="8203" y="27746"/>
                  </a:lnTo>
                  <a:lnTo>
                    <a:pt x="8245" y="27704"/>
                  </a:lnTo>
                  <a:lnTo>
                    <a:pt x="8266" y="27641"/>
                  </a:lnTo>
                  <a:lnTo>
                    <a:pt x="8328" y="27641"/>
                  </a:lnTo>
                  <a:lnTo>
                    <a:pt x="8349" y="27704"/>
                  </a:lnTo>
                  <a:lnTo>
                    <a:pt x="8475" y="27808"/>
                  </a:lnTo>
                  <a:lnTo>
                    <a:pt x="8558" y="27808"/>
                  </a:lnTo>
                  <a:lnTo>
                    <a:pt x="8621" y="27787"/>
                  </a:lnTo>
                  <a:lnTo>
                    <a:pt x="8684" y="27787"/>
                  </a:lnTo>
                  <a:lnTo>
                    <a:pt x="8768" y="27746"/>
                  </a:lnTo>
                  <a:lnTo>
                    <a:pt x="8789" y="27683"/>
                  </a:lnTo>
                  <a:lnTo>
                    <a:pt x="8768" y="27641"/>
                  </a:lnTo>
                  <a:lnTo>
                    <a:pt x="8684" y="27620"/>
                  </a:lnTo>
                  <a:lnTo>
                    <a:pt x="8621" y="27578"/>
                  </a:lnTo>
                  <a:lnTo>
                    <a:pt x="8517" y="27515"/>
                  </a:lnTo>
                  <a:lnTo>
                    <a:pt x="8454" y="27515"/>
                  </a:lnTo>
                  <a:lnTo>
                    <a:pt x="8370" y="27494"/>
                  </a:lnTo>
                  <a:lnTo>
                    <a:pt x="8412" y="27432"/>
                  </a:lnTo>
                  <a:lnTo>
                    <a:pt x="8433" y="27411"/>
                  </a:lnTo>
                  <a:lnTo>
                    <a:pt x="8517" y="27411"/>
                  </a:lnTo>
                  <a:lnTo>
                    <a:pt x="8579" y="27494"/>
                  </a:lnTo>
                  <a:lnTo>
                    <a:pt x="8642" y="27515"/>
                  </a:lnTo>
                  <a:lnTo>
                    <a:pt x="8684" y="27515"/>
                  </a:lnTo>
                  <a:lnTo>
                    <a:pt x="8768" y="27620"/>
                  </a:lnTo>
                  <a:lnTo>
                    <a:pt x="8851" y="27641"/>
                  </a:lnTo>
                  <a:lnTo>
                    <a:pt x="8893" y="27620"/>
                  </a:lnTo>
                  <a:lnTo>
                    <a:pt x="8935" y="27578"/>
                  </a:lnTo>
                  <a:lnTo>
                    <a:pt x="8935" y="27515"/>
                  </a:lnTo>
                  <a:lnTo>
                    <a:pt x="8935" y="27411"/>
                  </a:lnTo>
                  <a:lnTo>
                    <a:pt x="8893" y="27369"/>
                  </a:lnTo>
                  <a:lnTo>
                    <a:pt x="8851" y="27327"/>
                  </a:lnTo>
                  <a:lnTo>
                    <a:pt x="8851" y="27306"/>
                  </a:lnTo>
                  <a:lnTo>
                    <a:pt x="8956" y="27306"/>
                  </a:lnTo>
                  <a:lnTo>
                    <a:pt x="8977" y="27222"/>
                  </a:lnTo>
                  <a:lnTo>
                    <a:pt x="8977" y="27181"/>
                  </a:lnTo>
                  <a:lnTo>
                    <a:pt x="8935" y="27181"/>
                  </a:lnTo>
                  <a:lnTo>
                    <a:pt x="8872" y="27201"/>
                  </a:lnTo>
                  <a:lnTo>
                    <a:pt x="8830" y="27160"/>
                  </a:lnTo>
                  <a:lnTo>
                    <a:pt x="8768" y="27097"/>
                  </a:lnTo>
                  <a:lnTo>
                    <a:pt x="8684" y="27097"/>
                  </a:lnTo>
                  <a:lnTo>
                    <a:pt x="8558" y="27013"/>
                  </a:lnTo>
                  <a:lnTo>
                    <a:pt x="8538" y="26992"/>
                  </a:lnTo>
                  <a:lnTo>
                    <a:pt x="8579" y="26950"/>
                  </a:lnTo>
                  <a:lnTo>
                    <a:pt x="8684" y="26950"/>
                  </a:lnTo>
                  <a:lnTo>
                    <a:pt x="8789" y="26971"/>
                  </a:lnTo>
                  <a:lnTo>
                    <a:pt x="8872" y="26971"/>
                  </a:lnTo>
                  <a:lnTo>
                    <a:pt x="8893" y="26909"/>
                  </a:lnTo>
                  <a:lnTo>
                    <a:pt x="8956" y="26909"/>
                  </a:lnTo>
                  <a:lnTo>
                    <a:pt x="9040" y="26971"/>
                  </a:lnTo>
                  <a:lnTo>
                    <a:pt x="9061" y="26867"/>
                  </a:lnTo>
                  <a:lnTo>
                    <a:pt x="9040" y="26699"/>
                  </a:lnTo>
                  <a:lnTo>
                    <a:pt x="8998" y="26595"/>
                  </a:lnTo>
                  <a:lnTo>
                    <a:pt x="8956" y="26553"/>
                  </a:lnTo>
                  <a:lnTo>
                    <a:pt x="8935" y="26469"/>
                  </a:lnTo>
                  <a:lnTo>
                    <a:pt x="8935" y="26427"/>
                  </a:lnTo>
                  <a:lnTo>
                    <a:pt x="8977" y="26365"/>
                  </a:lnTo>
                  <a:lnTo>
                    <a:pt x="8956" y="26260"/>
                  </a:lnTo>
                  <a:lnTo>
                    <a:pt x="8956" y="26218"/>
                  </a:lnTo>
                  <a:lnTo>
                    <a:pt x="8977" y="26155"/>
                  </a:lnTo>
                  <a:lnTo>
                    <a:pt x="8998" y="26176"/>
                  </a:lnTo>
                  <a:lnTo>
                    <a:pt x="9040" y="26239"/>
                  </a:lnTo>
                  <a:lnTo>
                    <a:pt x="9102" y="26260"/>
                  </a:lnTo>
                  <a:lnTo>
                    <a:pt x="9102" y="26218"/>
                  </a:lnTo>
                  <a:lnTo>
                    <a:pt x="9165" y="26176"/>
                  </a:lnTo>
                  <a:lnTo>
                    <a:pt x="9207" y="26218"/>
                  </a:lnTo>
                  <a:lnTo>
                    <a:pt x="9249" y="26344"/>
                  </a:lnTo>
                  <a:lnTo>
                    <a:pt x="9291" y="26365"/>
                  </a:lnTo>
                  <a:lnTo>
                    <a:pt x="9374" y="26365"/>
                  </a:lnTo>
                  <a:lnTo>
                    <a:pt x="9479" y="26239"/>
                  </a:lnTo>
                  <a:lnTo>
                    <a:pt x="9521" y="26113"/>
                  </a:lnTo>
                  <a:lnTo>
                    <a:pt x="9521" y="26009"/>
                  </a:lnTo>
                  <a:lnTo>
                    <a:pt x="9500" y="25925"/>
                  </a:lnTo>
                  <a:lnTo>
                    <a:pt x="9500" y="25862"/>
                  </a:lnTo>
                  <a:lnTo>
                    <a:pt x="9563" y="25841"/>
                  </a:lnTo>
                  <a:lnTo>
                    <a:pt x="9605" y="25841"/>
                  </a:lnTo>
                  <a:lnTo>
                    <a:pt x="9626" y="25800"/>
                  </a:lnTo>
                  <a:lnTo>
                    <a:pt x="9667" y="25758"/>
                  </a:lnTo>
                  <a:lnTo>
                    <a:pt x="9688" y="25821"/>
                  </a:lnTo>
                  <a:lnTo>
                    <a:pt x="9730" y="25883"/>
                  </a:lnTo>
                  <a:lnTo>
                    <a:pt x="9814" y="25883"/>
                  </a:lnTo>
                  <a:lnTo>
                    <a:pt x="9877" y="25841"/>
                  </a:lnTo>
                  <a:lnTo>
                    <a:pt x="9877" y="25800"/>
                  </a:lnTo>
                  <a:lnTo>
                    <a:pt x="9877" y="25737"/>
                  </a:lnTo>
                  <a:lnTo>
                    <a:pt x="9898" y="25737"/>
                  </a:lnTo>
                  <a:lnTo>
                    <a:pt x="9918" y="25800"/>
                  </a:lnTo>
                  <a:lnTo>
                    <a:pt x="9939" y="25883"/>
                  </a:lnTo>
                  <a:lnTo>
                    <a:pt x="9981" y="25925"/>
                  </a:lnTo>
                  <a:lnTo>
                    <a:pt x="10044" y="25862"/>
                  </a:lnTo>
                  <a:lnTo>
                    <a:pt x="10107" y="25821"/>
                  </a:lnTo>
                  <a:lnTo>
                    <a:pt x="10149" y="25800"/>
                  </a:lnTo>
                  <a:lnTo>
                    <a:pt x="10211" y="25841"/>
                  </a:lnTo>
                  <a:lnTo>
                    <a:pt x="10295" y="25841"/>
                  </a:lnTo>
                  <a:lnTo>
                    <a:pt x="10358" y="25800"/>
                  </a:lnTo>
                  <a:lnTo>
                    <a:pt x="10400" y="25716"/>
                  </a:lnTo>
                  <a:lnTo>
                    <a:pt x="10421" y="25674"/>
                  </a:lnTo>
                  <a:lnTo>
                    <a:pt x="10421" y="25632"/>
                  </a:lnTo>
                  <a:lnTo>
                    <a:pt x="10358" y="25549"/>
                  </a:lnTo>
                  <a:lnTo>
                    <a:pt x="10316" y="25423"/>
                  </a:lnTo>
                  <a:lnTo>
                    <a:pt x="10295" y="25339"/>
                  </a:lnTo>
                  <a:lnTo>
                    <a:pt x="10337" y="25297"/>
                  </a:lnTo>
                  <a:lnTo>
                    <a:pt x="10358" y="25318"/>
                  </a:lnTo>
                  <a:lnTo>
                    <a:pt x="10400" y="25423"/>
                  </a:lnTo>
                  <a:lnTo>
                    <a:pt x="10442" y="25423"/>
                  </a:lnTo>
                  <a:lnTo>
                    <a:pt x="10525" y="25339"/>
                  </a:lnTo>
                  <a:lnTo>
                    <a:pt x="10546" y="25256"/>
                  </a:lnTo>
                  <a:lnTo>
                    <a:pt x="10609" y="25193"/>
                  </a:lnTo>
                  <a:lnTo>
                    <a:pt x="10630" y="25130"/>
                  </a:lnTo>
                  <a:lnTo>
                    <a:pt x="10546" y="25046"/>
                  </a:lnTo>
                  <a:lnTo>
                    <a:pt x="10546" y="25005"/>
                  </a:lnTo>
                  <a:lnTo>
                    <a:pt x="10609" y="24942"/>
                  </a:lnTo>
                  <a:lnTo>
                    <a:pt x="10651" y="24921"/>
                  </a:lnTo>
                  <a:lnTo>
                    <a:pt x="10672" y="24942"/>
                  </a:lnTo>
                  <a:lnTo>
                    <a:pt x="10672" y="24984"/>
                  </a:lnTo>
                  <a:lnTo>
                    <a:pt x="10735" y="25046"/>
                  </a:lnTo>
                  <a:lnTo>
                    <a:pt x="10839" y="25088"/>
                  </a:lnTo>
                  <a:lnTo>
                    <a:pt x="10881" y="25109"/>
                  </a:lnTo>
                  <a:lnTo>
                    <a:pt x="10839" y="25172"/>
                  </a:lnTo>
                  <a:lnTo>
                    <a:pt x="10755" y="25214"/>
                  </a:lnTo>
                  <a:lnTo>
                    <a:pt x="10714" y="25318"/>
                  </a:lnTo>
                  <a:lnTo>
                    <a:pt x="10714" y="25402"/>
                  </a:lnTo>
                  <a:lnTo>
                    <a:pt x="10839" y="25549"/>
                  </a:lnTo>
                  <a:lnTo>
                    <a:pt x="10881" y="25590"/>
                  </a:lnTo>
                  <a:lnTo>
                    <a:pt x="10923" y="25507"/>
                  </a:lnTo>
                  <a:lnTo>
                    <a:pt x="10923" y="25444"/>
                  </a:lnTo>
                  <a:lnTo>
                    <a:pt x="10944" y="25381"/>
                  </a:lnTo>
                  <a:lnTo>
                    <a:pt x="10965" y="25277"/>
                  </a:lnTo>
                  <a:lnTo>
                    <a:pt x="10986" y="25277"/>
                  </a:lnTo>
                  <a:lnTo>
                    <a:pt x="11027" y="25318"/>
                  </a:lnTo>
                  <a:lnTo>
                    <a:pt x="10986" y="25402"/>
                  </a:lnTo>
                  <a:lnTo>
                    <a:pt x="10986" y="25444"/>
                  </a:lnTo>
                  <a:lnTo>
                    <a:pt x="11048" y="25549"/>
                  </a:lnTo>
                  <a:lnTo>
                    <a:pt x="11132" y="25590"/>
                  </a:lnTo>
                  <a:lnTo>
                    <a:pt x="11195" y="25528"/>
                  </a:lnTo>
                  <a:lnTo>
                    <a:pt x="11279" y="25528"/>
                  </a:lnTo>
                  <a:lnTo>
                    <a:pt x="11299" y="25486"/>
                  </a:lnTo>
                  <a:lnTo>
                    <a:pt x="11299" y="25423"/>
                  </a:lnTo>
                  <a:lnTo>
                    <a:pt x="11341" y="25381"/>
                  </a:lnTo>
                  <a:lnTo>
                    <a:pt x="11362" y="25381"/>
                  </a:lnTo>
                  <a:lnTo>
                    <a:pt x="11383" y="25402"/>
                  </a:lnTo>
                  <a:lnTo>
                    <a:pt x="11362" y="25444"/>
                  </a:lnTo>
                  <a:lnTo>
                    <a:pt x="11362" y="25507"/>
                  </a:lnTo>
                  <a:lnTo>
                    <a:pt x="11404" y="25549"/>
                  </a:lnTo>
                  <a:lnTo>
                    <a:pt x="11488" y="25549"/>
                  </a:lnTo>
                  <a:lnTo>
                    <a:pt x="11571" y="25444"/>
                  </a:lnTo>
                  <a:lnTo>
                    <a:pt x="11718" y="25339"/>
                  </a:lnTo>
                  <a:lnTo>
                    <a:pt x="11781" y="25339"/>
                  </a:lnTo>
                  <a:lnTo>
                    <a:pt x="11823" y="25318"/>
                  </a:lnTo>
                  <a:lnTo>
                    <a:pt x="11823" y="25235"/>
                  </a:lnTo>
                  <a:lnTo>
                    <a:pt x="11781" y="25172"/>
                  </a:lnTo>
                  <a:lnTo>
                    <a:pt x="11718" y="25130"/>
                  </a:lnTo>
                  <a:lnTo>
                    <a:pt x="11676" y="25088"/>
                  </a:lnTo>
                  <a:lnTo>
                    <a:pt x="11697" y="25067"/>
                  </a:lnTo>
                  <a:lnTo>
                    <a:pt x="11760" y="25067"/>
                  </a:lnTo>
                  <a:lnTo>
                    <a:pt x="11781" y="25109"/>
                  </a:lnTo>
                  <a:lnTo>
                    <a:pt x="11885" y="25172"/>
                  </a:lnTo>
                  <a:lnTo>
                    <a:pt x="11927" y="25172"/>
                  </a:lnTo>
                  <a:lnTo>
                    <a:pt x="11927" y="25088"/>
                  </a:lnTo>
                  <a:lnTo>
                    <a:pt x="11990" y="25088"/>
                  </a:lnTo>
                  <a:lnTo>
                    <a:pt x="12011" y="25130"/>
                  </a:lnTo>
                  <a:lnTo>
                    <a:pt x="12011" y="25193"/>
                  </a:lnTo>
                  <a:lnTo>
                    <a:pt x="12032" y="25214"/>
                  </a:lnTo>
                  <a:lnTo>
                    <a:pt x="12095" y="25193"/>
                  </a:lnTo>
                  <a:lnTo>
                    <a:pt x="12220" y="25046"/>
                  </a:lnTo>
                  <a:lnTo>
                    <a:pt x="12241" y="25025"/>
                  </a:lnTo>
                  <a:lnTo>
                    <a:pt x="12241" y="25005"/>
                  </a:lnTo>
                  <a:lnTo>
                    <a:pt x="12283" y="24921"/>
                  </a:lnTo>
                  <a:lnTo>
                    <a:pt x="12304" y="24879"/>
                  </a:lnTo>
                  <a:lnTo>
                    <a:pt x="12346" y="24837"/>
                  </a:lnTo>
                  <a:lnTo>
                    <a:pt x="12346" y="24837"/>
                  </a:lnTo>
                  <a:lnTo>
                    <a:pt x="12325" y="24900"/>
                  </a:lnTo>
                  <a:lnTo>
                    <a:pt x="12346" y="24942"/>
                  </a:lnTo>
                  <a:lnTo>
                    <a:pt x="12387" y="24984"/>
                  </a:lnTo>
                  <a:lnTo>
                    <a:pt x="12429" y="24942"/>
                  </a:lnTo>
                  <a:lnTo>
                    <a:pt x="12513" y="24837"/>
                  </a:lnTo>
                  <a:lnTo>
                    <a:pt x="12534" y="24774"/>
                  </a:lnTo>
                  <a:lnTo>
                    <a:pt x="12513" y="24691"/>
                  </a:lnTo>
                  <a:lnTo>
                    <a:pt x="12513" y="24607"/>
                  </a:lnTo>
                  <a:lnTo>
                    <a:pt x="12639" y="24481"/>
                  </a:lnTo>
                  <a:lnTo>
                    <a:pt x="12722" y="24460"/>
                  </a:lnTo>
                  <a:lnTo>
                    <a:pt x="12764" y="24398"/>
                  </a:lnTo>
                  <a:lnTo>
                    <a:pt x="12743" y="24356"/>
                  </a:lnTo>
                  <a:lnTo>
                    <a:pt x="12722" y="24293"/>
                  </a:lnTo>
                  <a:lnTo>
                    <a:pt x="12722" y="24272"/>
                  </a:lnTo>
                  <a:lnTo>
                    <a:pt x="12764" y="24293"/>
                  </a:lnTo>
                  <a:lnTo>
                    <a:pt x="12827" y="24314"/>
                  </a:lnTo>
                  <a:lnTo>
                    <a:pt x="12869" y="24314"/>
                  </a:lnTo>
                  <a:lnTo>
                    <a:pt x="12911" y="24251"/>
                  </a:lnTo>
                  <a:lnTo>
                    <a:pt x="12869" y="24188"/>
                  </a:lnTo>
                  <a:lnTo>
                    <a:pt x="12827" y="24147"/>
                  </a:lnTo>
                  <a:lnTo>
                    <a:pt x="12869" y="24168"/>
                  </a:lnTo>
                  <a:lnTo>
                    <a:pt x="12931" y="24209"/>
                  </a:lnTo>
                  <a:lnTo>
                    <a:pt x="12931" y="24168"/>
                  </a:lnTo>
                  <a:lnTo>
                    <a:pt x="12952" y="24084"/>
                  </a:lnTo>
                  <a:lnTo>
                    <a:pt x="13036" y="24084"/>
                  </a:lnTo>
                  <a:lnTo>
                    <a:pt x="13120" y="24042"/>
                  </a:lnTo>
                  <a:lnTo>
                    <a:pt x="13120" y="23958"/>
                  </a:lnTo>
                  <a:lnTo>
                    <a:pt x="13120" y="23937"/>
                  </a:lnTo>
                  <a:lnTo>
                    <a:pt x="13141" y="23875"/>
                  </a:lnTo>
                  <a:lnTo>
                    <a:pt x="13224" y="23875"/>
                  </a:lnTo>
                  <a:lnTo>
                    <a:pt x="13266" y="23854"/>
                  </a:lnTo>
                  <a:lnTo>
                    <a:pt x="13350" y="23749"/>
                  </a:lnTo>
                  <a:lnTo>
                    <a:pt x="13434" y="23707"/>
                  </a:lnTo>
                  <a:lnTo>
                    <a:pt x="13476" y="23707"/>
                  </a:lnTo>
                  <a:lnTo>
                    <a:pt x="13496" y="23728"/>
                  </a:lnTo>
                  <a:lnTo>
                    <a:pt x="13580" y="23707"/>
                  </a:lnTo>
                  <a:lnTo>
                    <a:pt x="13643" y="23624"/>
                  </a:lnTo>
                  <a:lnTo>
                    <a:pt x="13664" y="23477"/>
                  </a:lnTo>
                  <a:lnTo>
                    <a:pt x="13643" y="23352"/>
                  </a:lnTo>
                  <a:lnTo>
                    <a:pt x="13580" y="23352"/>
                  </a:lnTo>
                  <a:lnTo>
                    <a:pt x="13559" y="23331"/>
                  </a:lnTo>
                  <a:lnTo>
                    <a:pt x="13580" y="23247"/>
                  </a:lnTo>
                  <a:lnTo>
                    <a:pt x="13580" y="23142"/>
                  </a:lnTo>
                  <a:lnTo>
                    <a:pt x="13559" y="23059"/>
                  </a:lnTo>
                  <a:lnTo>
                    <a:pt x="13496" y="23017"/>
                  </a:lnTo>
                  <a:lnTo>
                    <a:pt x="13476" y="22912"/>
                  </a:lnTo>
                  <a:lnTo>
                    <a:pt x="13455" y="22870"/>
                  </a:lnTo>
                  <a:lnTo>
                    <a:pt x="13455" y="22787"/>
                  </a:lnTo>
                  <a:lnTo>
                    <a:pt x="13496" y="22787"/>
                  </a:lnTo>
                  <a:lnTo>
                    <a:pt x="13559" y="22808"/>
                  </a:lnTo>
                  <a:lnTo>
                    <a:pt x="13580" y="22912"/>
                  </a:lnTo>
                  <a:lnTo>
                    <a:pt x="13643" y="22996"/>
                  </a:lnTo>
                  <a:lnTo>
                    <a:pt x="13643" y="23080"/>
                  </a:lnTo>
                  <a:lnTo>
                    <a:pt x="13685" y="23184"/>
                  </a:lnTo>
                  <a:lnTo>
                    <a:pt x="13748" y="23205"/>
                  </a:lnTo>
                  <a:lnTo>
                    <a:pt x="13789" y="23247"/>
                  </a:lnTo>
                  <a:lnTo>
                    <a:pt x="13768" y="23331"/>
                  </a:lnTo>
                  <a:lnTo>
                    <a:pt x="13789" y="23414"/>
                  </a:lnTo>
                  <a:lnTo>
                    <a:pt x="13873" y="23456"/>
                  </a:lnTo>
                  <a:lnTo>
                    <a:pt x="13915" y="23456"/>
                  </a:lnTo>
                  <a:lnTo>
                    <a:pt x="13915" y="23414"/>
                  </a:lnTo>
                  <a:lnTo>
                    <a:pt x="13957" y="23352"/>
                  </a:lnTo>
                  <a:lnTo>
                    <a:pt x="13999" y="23352"/>
                  </a:lnTo>
                  <a:lnTo>
                    <a:pt x="14061" y="23435"/>
                  </a:lnTo>
                  <a:lnTo>
                    <a:pt x="14229" y="23435"/>
                  </a:lnTo>
                  <a:lnTo>
                    <a:pt x="14292" y="23393"/>
                  </a:lnTo>
                  <a:lnTo>
                    <a:pt x="14312" y="23414"/>
                  </a:lnTo>
                  <a:lnTo>
                    <a:pt x="14375" y="23414"/>
                  </a:lnTo>
                  <a:lnTo>
                    <a:pt x="14438" y="23352"/>
                  </a:lnTo>
                  <a:lnTo>
                    <a:pt x="14480" y="23289"/>
                  </a:lnTo>
                  <a:lnTo>
                    <a:pt x="14522" y="23289"/>
                  </a:lnTo>
                  <a:lnTo>
                    <a:pt x="14522" y="23226"/>
                  </a:lnTo>
                  <a:lnTo>
                    <a:pt x="14584" y="23205"/>
                  </a:lnTo>
                  <a:lnTo>
                    <a:pt x="14626" y="23226"/>
                  </a:lnTo>
                  <a:lnTo>
                    <a:pt x="14731" y="23352"/>
                  </a:lnTo>
                  <a:lnTo>
                    <a:pt x="14752" y="23414"/>
                  </a:lnTo>
                  <a:lnTo>
                    <a:pt x="14815" y="23414"/>
                  </a:lnTo>
                  <a:lnTo>
                    <a:pt x="14856" y="23352"/>
                  </a:lnTo>
                  <a:lnTo>
                    <a:pt x="14919" y="23331"/>
                  </a:lnTo>
                  <a:lnTo>
                    <a:pt x="14919" y="23226"/>
                  </a:lnTo>
                  <a:lnTo>
                    <a:pt x="14940" y="23226"/>
                  </a:lnTo>
                  <a:lnTo>
                    <a:pt x="14961" y="23247"/>
                  </a:lnTo>
                  <a:lnTo>
                    <a:pt x="15024" y="23247"/>
                  </a:lnTo>
                  <a:lnTo>
                    <a:pt x="15024" y="23205"/>
                  </a:lnTo>
                  <a:lnTo>
                    <a:pt x="15066" y="23205"/>
                  </a:lnTo>
                  <a:lnTo>
                    <a:pt x="15108" y="23226"/>
                  </a:lnTo>
                  <a:lnTo>
                    <a:pt x="15170" y="23226"/>
                  </a:lnTo>
                  <a:lnTo>
                    <a:pt x="15212" y="23184"/>
                  </a:lnTo>
                  <a:lnTo>
                    <a:pt x="15212" y="23121"/>
                  </a:lnTo>
                  <a:lnTo>
                    <a:pt x="15254" y="23100"/>
                  </a:lnTo>
                  <a:lnTo>
                    <a:pt x="15338" y="23100"/>
                  </a:lnTo>
                  <a:lnTo>
                    <a:pt x="15359" y="23080"/>
                  </a:lnTo>
                  <a:lnTo>
                    <a:pt x="15359" y="23017"/>
                  </a:lnTo>
                  <a:lnTo>
                    <a:pt x="15380" y="23017"/>
                  </a:lnTo>
                  <a:lnTo>
                    <a:pt x="15380" y="23080"/>
                  </a:lnTo>
                  <a:lnTo>
                    <a:pt x="15442" y="23100"/>
                  </a:lnTo>
                  <a:lnTo>
                    <a:pt x="15484" y="23038"/>
                  </a:lnTo>
                  <a:lnTo>
                    <a:pt x="15526" y="22975"/>
                  </a:lnTo>
                  <a:lnTo>
                    <a:pt x="15547" y="22975"/>
                  </a:lnTo>
                  <a:lnTo>
                    <a:pt x="15589" y="23038"/>
                  </a:lnTo>
                  <a:lnTo>
                    <a:pt x="15652" y="23080"/>
                  </a:lnTo>
                  <a:lnTo>
                    <a:pt x="15693" y="22975"/>
                  </a:lnTo>
                  <a:lnTo>
                    <a:pt x="15735" y="22975"/>
                  </a:lnTo>
                  <a:lnTo>
                    <a:pt x="15756" y="23017"/>
                  </a:lnTo>
                  <a:lnTo>
                    <a:pt x="15798" y="23038"/>
                  </a:lnTo>
                  <a:lnTo>
                    <a:pt x="15861" y="23038"/>
                  </a:lnTo>
                  <a:lnTo>
                    <a:pt x="15882" y="22975"/>
                  </a:lnTo>
                  <a:lnTo>
                    <a:pt x="15944" y="22933"/>
                  </a:lnTo>
                  <a:lnTo>
                    <a:pt x="16007" y="22933"/>
                  </a:lnTo>
                  <a:lnTo>
                    <a:pt x="16112" y="22891"/>
                  </a:lnTo>
                  <a:lnTo>
                    <a:pt x="16175" y="22891"/>
                  </a:lnTo>
                  <a:lnTo>
                    <a:pt x="16196" y="22933"/>
                  </a:lnTo>
                  <a:lnTo>
                    <a:pt x="16258" y="22933"/>
                  </a:lnTo>
                  <a:lnTo>
                    <a:pt x="16279" y="22870"/>
                  </a:lnTo>
                  <a:lnTo>
                    <a:pt x="16321" y="22808"/>
                  </a:lnTo>
                  <a:lnTo>
                    <a:pt x="16426" y="22808"/>
                  </a:lnTo>
                  <a:lnTo>
                    <a:pt x="16468" y="22766"/>
                  </a:lnTo>
                  <a:lnTo>
                    <a:pt x="16572" y="22724"/>
                  </a:lnTo>
                  <a:lnTo>
                    <a:pt x="16614" y="22703"/>
                  </a:lnTo>
                  <a:lnTo>
                    <a:pt x="16614" y="22661"/>
                  </a:lnTo>
                  <a:lnTo>
                    <a:pt x="16572" y="22577"/>
                  </a:lnTo>
                  <a:lnTo>
                    <a:pt x="16572" y="22515"/>
                  </a:lnTo>
                  <a:lnTo>
                    <a:pt x="16719" y="22577"/>
                  </a:lnTo>
                  <a:lnTo>
                    <a:pt x="16802" y="22619"/>
                  </a:lnTo>
                  <a:lnTo>
                    <a:pt x="16823" y="22682"/>
                  </a:lnTo>
                  <a:lnTo>
                    <a:pt x="16886" y="22703"/>
                  </a:lnTo>
                  <a:lnTo>
                    <a:pt x="16991" y="22619"/>
                  </a:lnTo>
                  <a:lnTo>
                    <a:pt x="16991" y="22536"/>
                  </a:lnTo>
                  <a:lnTo>
                    <a:pt x="16928" y="22515"/>
                  </a:lnTo>
                  <a:lnTo>
                    <a:pt x="16928" y="22473"/>
                  </a:lnTo>
                  <a:lnTo>
                    <a:pt x="17012" y="22431"/>
                  </a:lnTo>
                  <a:lnTo>
                    <a:pt x="17033" y="22494"/>
                  </a:lnTo>
                  <a:lnTo>
                    <a:pt x="17116" y="22515"/>
                  </a:lnTo>
                  <a:lnTo>
                    <a:pt x="17158" y="22410"/>
                  </a:lnTo>
                  <a:lnTo>
                    <a:pt x="17137" y="22326"/>
                  </a:lnTo>
                  <a:lnTo>
                    <a:pt x="17137" y="22264"/>
                  </a:lnTo>
                  <a:lnTo>
                    <a:pt x="17200" y="22264"/>
                  </a:lnTo>
                  <a:lnTo>
                    <a:pt x="17221" y="22305"/>
                  </a:lnTo>
                  <a:lnTo>
                    <a:pt x="17305" y="22326"/>
                  </a:lnTo>
                  <a:lnTo>
                    <a:pt x="17346" y="22284"/>
                  </a:lnTo>
                  <a:lnTo>
                    <a:pt x="17409" y="22264"/>
                  </a:lnTo>
                  <a:lnTo>
                    <a:pt x="17451" y="22264"/>
                  </a:lnTo>
                  <a:lnTo>
                    <a:pt x="17451" y="22180"/>
                  </a:lnTo>
                  <a:lnTo>
                    <a:pt x="17430" y="22117"/>
                  </a:lnTo>
                  <a:lnTo>
                    <a:pt x="17451" y="22096"/>
                  </a:lnTo>
                  <a:lnTo>
                    <a:pt x="17514" y="22117"/>
                  </a:lnTo>
                  <a:lnTo>
                    <a:pt x="17556" y="22180"/>
                  </a:lnTo>
                  <a:lnTo>
                    <a:pt x="17639" y="22159"/>
                  </a:lnTo>
                  <a:lnTo>
                    <a:pt x="17681" y="22096"/>
                  </a:lnTo>
                  <a:lnTo>
                    <a:pt x="17681" y="22012"/>
                  </a:lnTo>
                  <a:lnTo>
                    <a:pt x="17660" y="21992"/>
                  </a:lnTo>
                  <a:lnTo>
                    <a:pt x="17660" y="21950"/>
                  </a:lnTo>
                  <a:lnTo>
                    <a:pt x="17681" y="21908"/>
                  </a:lnTo>
                  <a:lnTo>
                    <a:pt x="17786" y="21908"/>
                  </a:lnTo>
                  <a:lnTo>
                    <a:pt x="17849" y="21950"/>
                  </a:lnTo>
                  <a:lnTo>
                    <a:pt x="17869" y="21887"/>
                  </a:lnTo>
                  <a:lnTo>
                    <a:pt x="17890" y="21845"/>
                  </a:lnTo>
                  <a:lnTo>
                    <a:pt x="17953" y="21866"/>
                  </a:lnTo>
                  <a:lnTo>
                    <a:pt x="17995" y="21908"/>
                  </a:lnTo>
                  <a:lnTo>
                    <a:pt x="18058" y="21950"/>
                  </a:lnTo>
                  <a:lnTo>
                    <a:pt x="18079" y="21908"/>
                  </a:lnTo>
                  <a:lnTo>
                    <a:pt x="18079" y="21866"/>
                  </a:lnTo>
                  <a:lnTo>
                    <a:pt x="18037" y="21803"/>
                  </a:lnTo>
                  <a:lnTo>
                    <a:pt x="18037" y="21761"/>
                  </a:lnTo>
                  <a:lnTo>
                    <a:pt x="18100" y="21699"/>
                  </a:lnTo>
                  <a:lnTo>
                    <a:pt x="18162" y="21740"/>
                  </a:lnTo>
                  <a:lnTo>
                    <a:pt x="18288" y="21699"/>
                  </a:lnTo>
                  <a:lnTo>
                    <a:pt x="18393" y="21636"/>
                  </a:lnTo>
                  <a:lnTo>
                    <a:pt x="18455" y="21531"/>
                  </a:lnTo>
                  <a:lnTo>
                    <a:pt x="18455" y="21489"/>
                  </a:lnTo>
                  <a:lnTo>
                    <a:pt x="18309" y="21552"/>
                  </a:lnTo>
                  <a:lnTo>
                    <a:pt x="18183" y="21552"/>
                  </a:lnTo>
                  <a:lnTo>
                    <a:pt x="18141" y="21531"/>
                  </a:lnTo>
                  <a:lnTo>
                    <a:pt x="17890" y="21531"/>
                  </a:lnTo>
                  <a:lnTo>
                    <a:pt x="17765" y="21489"/>
                  </a:lnTo>
                  <a:lnTo>
                    <a:pt x="17639" y="21447"/>
                  </a:lnTo>
                  <a:lnTo>
                    <a:pt x="17472" y="21427"/>
                  </a:lnTo>
                  <a:lnTo>
                    <a:pt x="17325" y="21280"/>
                  </a:lnTo>
                  <a:lnTo>
                    <a:pt x="17263" y="21238"/>
                  </a:lnTo>
                  <a:lnTo>
                    <a:pt x="17221" y="21238"/>
                  </a:lnTo>
                  <a:lnTo>
                    <a:pt x="17095" y="21301"/>
                  </a:lnTo>
                  <a:lnTo>
                    <a:pt x="17053" y="21259"/>
                  </a:lnTo>
                  <a:lnTo>
                    <a:pt x="17095" y="21217"/>
                  </a:lnTo>
                  <a:lnTo>
                    <a:pt x="17095" y="21175"/>
                  </a:lnTo>
                  <a:lnTo>
                    <a:pt x="17033" y="21238"/>
                  </a:lnTo>
                  <a:lnTo>
                    <a:pt x="16886" y="21343"/>
                  </a:lnTo>
                  <a:lnTo>
                    <a:pt x="16802" y="21385"/>
                  </a:lnTo>
                  <a:lnTo>
                    <a:pt x="16635" y="21385"/>
                  </a:lnTo>
                  <a:lnTo>
                    <a:pt x="16593" y="21427"/>
                  </a:lnTo>
                  <a:lnTo>
                    <a:pt x="16530" y="21385"/>
                  </a:lnTo>
                  <a:lnTo>
                    <a:pt x="16489" y="21364"/>
                  </a:lnTo>
                  <a:cubicBezTo>
                    <a:pt x="16489" y="21364"/>
                    <a:pt x="16426" y="21385"/>
                    <a:pt x="16405" y="21385"/>
                  </a:cubicBezTo>
                  <a:lnTo>
                    <a:pt x="16321" y="21385"/>
                  </a:lnTo>
                  <a:lnTo>
                    <a:pt x="16196" y="21531"/>
                  </a:lnTo>
                  <a:lnTo>
                    <a:pt x="16154" y="21594"/>
                  </a:lnTo>
                  <a:lnTo>
                    <a:pt x="16091" y="21531"/>
                  </a:lnTo>
                  <a:lnTo>
                    <a:pt x="16049" y="21489"/>
                  </a:lnTo>
                  <a:lnTo>
                    <a:pt x="15861" y="21489"/>
                  </a:lnTo>
                  <a:lnTo>
                    <a:pt x="15777" y="21468"/>
                  </a:lnTo>
                  <a:lnTo>
                    <a:pt x="15735" y="21489"/>
                  </a:lnTo>
                  <a:lnTo>
                    <a:pt x="15672" y="21447"/>
                  </a:lnTo>
                  <a:lnTo>
                    <a:pt x="15735" y="21364"/>
                  </a:lnTo>
                  <a:lnTo>
                    <a:pt x="15840" y="21364"/>
                  </a:lnTo>
                  <a:lnTo>
                    <a:pt x="15882" y="21427"/>
                  </a:lnTo>
                  <a:lnTo>
                    <a:pt x="15965" y="21447"/>
                  </a:lnTo>
                  <a:lnTo>
                    <a:pt x="16049" y="21385"/>
                  </a:lnTo>
                  <a:lnTo>
                    <a:pt x="16175" y="21364"/>
                  </a:lnTo>
                  <a:lnTo>
                    <a:pt x="16258" y="21280"/>
                  </a:lnTo>
                  <a:lnTo>
                    <a:pt x="16321" y="21280"/>
                  </a:lnTo>
                  <a:lnTo>
                    <a:pt x="16426" y="21322"/>
                  </a:lnTo>
                  <a:lnTo>
                    <a:pt x="16530" y="21280"/>
                  </a:lnTo>
                  <a:lnTo>
                    <a:pt x="16572" y="21238"/>
                  </a:lnTo>
                  <a:lnTo>
                    <a:pt x="16530" y="21175"/>
                  </a:lnTo>
                  <a:lnTo>
                    <a:pt x="16489" y="21175"/>
                  </a:lnTo>
                  <a:lnTo>
                    <a:pt x="16468" y="21134"/>
                  </a:lnTo>
                  <a:lnTo>
                    <a:pt x="16405" y="21134"/>
                  </a:lnTo>
                  <a:lnTo>
                    <a:pt x="16300" y="21155"/>
                  </a:lnTo>
                  <a:lnTo>
                    <a:pt x="16216" y="21134"/>
                  </a:lnTo>
                  <a:lnTo>
                    <a:pt x="16049" y="21134"/>
                  </a:lnTo>
                  <a:lnTo>
                    <a:pt x="15944" y="21155"/>
                  </a:lnTo>
                  <a:lnTo>
                    <a:pt x="15840" y="21155"/>
                  </a:lnTo>
                  <a:lnTo>
                    <a:pt x="15693" y="21134"/>
                  </a:lnTo>
                  <a:lnTo>
                    <a:pt x="15672" y="21071"/>
                  </a:lnTo>
                  <a:lnTo>
                    <a:pt x="15631" y="21050"/>
                  </a:lnTo>
                  <a:lnTo>
                    <a:pt x="15526" y="21071"/>
                  </a:lnTo>
                  <a:lnTo>
                    <a:pt x="15380" y="21071"/>
                  </a:lnTo>
                  <a:lnTo>
                    <a:pt x="15212" y="21175"/>
                  </a:lnTo>
                  <a:lnTo>
                    <a:pt x="15170" y="21155"/>
                  </a:lnTo>
                  <a:lnTo>
                    <a:pt x="15212" y="21071"/>
                  </a:lnTo>
                  <a:lnTo>
                    <a:pt x="15275" y="21008"/>
                  </a:lnTo>
                  <a:lnTo>
                    <a:pt x="15463" y="21008"/>
                  </a:lnTo>
                  <a:lnTo>
                    <a:pt x="15672" y="20903"/>
                  </a:lnTo>
                  <a:lnTo>
                    <a:pt x="15756" y="20841"/>
                  </a:lnTo>
                  <a:lnTo>
                    <a:pt x="15756" y="20757"/>
                  </a:lnTo>
                  <a:lnTo>
                    <a:pt x="15777" y="20715"/>
                  </a:lnTo>
                  <a:lnTo>
                    <a:pt x="15861" y="20715"/>
                  </a:lnTo>
                  <a:lnTo>
                    <a:pt x="15903" y="20694"/>
                  </a:lnTo>
                  <a:lnTo>
                    <a:pt x="15965" y="20611"/>
                  </a:lnTo>
                  <a:lnTo>
                    <a:pt x="15944" y="20548"/>
                  </a:lnTo>
                  <a:lnTo>
                    <a:pt x="15882" y="20506"/>
                  </a:lnTo>
                  <a:lnTo>
                    <a:pt x="15798" y="20485"/>
                  </a:lnTo>
                  <a:lnTo>
                    <a:pt x="15777" y="20443"/>
                  </a:lnTo>
                  <a:lnTo>
                    <a:pt x="15861" y="20401"/>
                  </a:lnTo>
                  <a:lnTo>
                    <a:pt x="15903" y="20401"/>
                  </a:lnTo>
                  <a:lnTo>
                    <a:pt x="15903" y="20422"/>
                  </a:lnTo>
                  <a:lnTo>
                    <a:pt x="15986" y="20443"/>
                  </a:lnTo>
                  <a:lnTo>
                    <a:pt x="16007" y="20422"/>
                  </a:lnTo>
                  <a:lnTo>
                    <a:pt x="15986" y="20380"/>
                  </a:lnTo>
                  <a:lnTo>
                    <a:pt x="15965" y="20339"/>
                  </a:lnTo>
                  <a:lnTo>
                    <a:pt x="15965" y="20234"/>
                  </a:lnTo>
                  <a:lnTo>
                    <a:pt x="16007" y="20276"/>
                  </a:lnTo>
                  <a:lnTo>
                    <a:pt x="16049" y="20318"/>
                  </a:lnTo>
                  <a:lnTo>
                    <a:pt x="16049" y="20401"/>
                  </a:lnTo>
                  <a:lnTo>
                    <a:pt x="16091" y="20506"/>
                  </a:lnTo>
                  <a:lnTo>
                    <a:pt x="16175" y="20548"/>
                  </a:lnTo>
                  <a:lnTo>
                    <a:pt x="16279" y="20527"/>
                  </a:lnTo>
                  <a:lnTo>
                    <a:pt x="16405" y="20527"/>
                  </a:lnTo>
                  <a:lnTo>
                    <a:pt x="16698" y="20401"/>
                  </a:lnTo>
                  <a:lnTo>
                    <a:pt x="16781" y="20401"/>
                  </a:lnTo>
                  <a:lnTo>
                    <a:pt x="16844" y="20380"/>
                  </a:lnTo>
                  <a:lnTo>
                    <a:pt x="16907" y="20297"/>
                  </a:lnTo>
                  <a:lnTo>
                    <a:pt x="16991" y="20276"/>
                  </a:lnTo>
                  <a:lnTo>
                    <a:pt x="17033" y="20171"/>
                  </a:lnTo>
                  <a:lnTo>
                    <a:pt x="16991" y="20067"/>
                  </a:lnTo>
                  <a:lnTo>
                    <a:pt x="16949" y="19983"/>
                  </a:lnTo>
                  <a:lnTo>
                    <a:pt x="16907" y="19983"/>
                  </a:lnTo>
                  <a:lnTo>
                    <a:pt x="16802" y="19920"/>
                  </a:lnTo>
                  <a:lnTo>
                    <a:pt x="16530" y="19857"/>
                  </a:lnTo>
                  <a:lnTo>
                    <a:pt x="16489" y="19857"/>
                  </a:lnTo>
                  <a:lnTo>
                    <a:pt x="16384" y="19899"/>
                  </a:lnTo>
                  <a:lnTo>
                    <a:pt x="16321" y="19857"/>
                  </a:lnTo>
                  <a:lnTo>
                    <a:pt x="16321" y="19732"/>
                  </a:lnTo>
                  <a:lnTo>
                    <a:pt x="16300" y="19690"/>
                  </a:lnTo>
                  <a:lnTo>
                    <a:pt x="16196" y="19753"/>
                  </a:lnTo>
                  <a:lnTo>
                    <a:pt x="16112" y="19753"/>
                  </a:lnTo>
                  <a:lnTo>
                    <a:pt x="16007" y="19815"/>
                  </a:lnTo>
                  <a:lnTo>
                    <a:pt x="15944" y="19815"/>
                  </a:lnTo>
                  <a:lnTo>
                    <a:pt x="15861" y="19774"/>
                  </a:lnTo>
                  <a:lnTo>
                    <a:pt x="15861" y="19690"/>
                  </a:lnTo>
                  <a:lnTo>
                    <a:pt x="15944" y="19753"/>
                  </a:lnTo>
                  <a:lnTo>
                    <a:pt x="16007" y="19690"/>
                  </a:lnTo>
                  <a:lnTo>
                    <a:pt x="16070" y="19648"/>
                  </a:lnTo>
                  <a:lnTo>
                    <a:pt x="16196" y="19648"/>
                  </a:lnTo>
                  <a:lnTo>
                    <a:pt x="16216" y="19585"/>
                  </a:lnTo>
                  <a:lnTo>
                    <a:pt x="16175" y="19523"/>
                  </a:lnTo>
                  <a:lnTo>
                    <a:pt x="16091" y="19418"/>
                  </a:lnTo>
                  <a:lnTo>
                    <a:pt x="16049" y="19376"/>
                  </a:lnTo>
                  <a:lnTo>
                    <a:pt x="15944" y="19376"/>
                  </a:lnTo>
                  <a:lnTo>
                    <a:pt x="15965" y="19355"/>
                  </a:lnTo>
                  <a:lnTo>
                    <a:pt x="16070" y="19292"/>
                  </a:lnTo>
                  <a:lnTo>
                    <a:pt x="16070" y="19251"/>
                  </a:lnTo>
                  <a:lnTo>
                    <a:pt x="16070" y="19146"/>
                  </a:lnTo>
                  <a:lnTo>
                    <a:pt x="16091" y="19104"/>
                  </a:lnTo>
                  <a:lnTo>
                    <a:pt x="16154" y="19167"/>
                  </a:lnTo>
                  <a:lnTo>
                    <a:pt x="16175" y="19313"/>
                  </a:lnTo>
                  <a:lnTo>
                    <a:pt x="16216" y="19355"/>
                  </a:lnTo>
                  <a:lnTo>
                    <a:pt x="16216" y="19418"/>
                  </a:lnTo>
                  <a:lnTo>
                    <a:pt x="16363" y="19543"/>
                  </a:lnTo>
                  <a:lnTo>
                    <a:pt x="16363" y="19585"/>
                  </a:lnTo>
                  <a:lnTo>
                    <a:pt x="16426" y="19669"/>
                  </a:lnTo>
                  <a:lnTo>
                    <a:pt x="16489" y="19690"/>
                  </a:lnTo>
                  <a:lnTo>
                    <a:pt x="16572" y="19669"/>
                  </a:lnTo>
                  <a:lnTo>
                    <a:pt x="16614" y="19648"/>
                  </a:lnTo>
                  <a:lnTo>
                    <a:pt x="16698" y="19690"/>
                  </a:lnTo>
                  <a:lnTo>
                    <a:pt x="16802" y="19669"/>
                  </a:lnTo>
                  <a:lnTo>
                    <a:pt x="16886" y="19648"/>
                  </a:lnTo>
                  <a:lnTo>
                    <a:pt x="16928" y="19690"/>
                  </a:lnTo>
                  <a:lnTo>
                    <a:pt x="16928" y="19774"/>
                  </a:lnTo>
                  <a:lnTo>
                    <a:pt x="17116" y="20004"/>
                  </a:lnTo>
                  <a:lnTo>
                    <a:pt x="17200" y="20067"/>
                  </a:lnTo>
                  <a:lnTo>
                    <a:pt x="17221" y="20004"/>
                  </a:lnTo>
                  <a:lnTo>
                    <a:pt x="17325" y="19983"/>
                  </a:lnTo>
                  <a:lnTo>
                    <a:pt x="17346" y="19983"/>
                  </a:lnTo>
                  <a:lnTo>
                    <a:pt x="17367" y="20025"/>
                  </a:lnTo>
                  <a:lnTo>
                    <a:pt x="17346" y="20108"/>
                  </a:lnTo>
                  <a:lnTo>
                    <a:pt x="17325" y="20213"/>
                  </a:lnTo>
                  <a:lnTo>
                    <a:pt x="17346" y="20339"/>
                  </a:lnTo>
                  <a:lnTo>
                    <a:pt x="17409" y="20422"/>
                  </a:lnTo>
                  <a:lnTo>
                    <a:pt x="17451" y="20527"/>
                  </a:lnTo>
                  <a:lnTo>
                    <a:pt x="17472" y="20715"/>
                  </a:lnTo>
                  <a:lnTo>
                    <a:pt x="17535" y="20757"/>
                  </a:lnTo>
                  <a:lnTo>
                    <a:pt x="17618" y="20841"/>
                  </a:lnTo>
                  <a:lnTo>
                    <a:pt x="17681" y="21029"/>
                  </a:lnTo>
                  <a:lnTo>
                    <a:pt x="17828" y="21134"/>
                  </a:lnTo>
                  <a:lnTo>
                    <a:pt x="17869" y="21175"/>
                  </a:lnTo>
                  <a:lnTo>
                    <a:pt x="17953" y="21155"/>
                  </a:lnTo>
                  <a:lnTo>
                    <a:pt x="18037" y="21134"/>
                  </a:lnTo>
                  <a:lnTo>
                    <a:pt x="18100" y="21134"/>
                  </a:lnTo>
                  <a:lnTo>
                    <a:pt x="18141" y="21113"/>
                  </a:lnTo>
                  <a:lnTo>
                    <a:pt x="18141" y="21029"/>
                  </a:lnTo>
                  <a:lnTo>
                    <a:pt x="18141" y="20903"/>
                  </a:lnTo>
                  <a:lnTo>
                    <a:pt x="18141" y="20757"/>
                  </a:lnTo>
                  <a:lnTo>
                    <a:pt x="18162" y="20652"/>
                  </a:lnTo>
                  <a:lnTo>
                    <a:pt x="18183" y="20611"/>
                  </a:lnTo>
                  <a:lnTo>
                    <a:pt x="18204" y="20611"/>
                  </a:lnTo>
                  <a:lnTo>
                    <a:pt x="18246" y="20652"/>
                  </a:lnTo>
                  <a:lnTo>
                    <a:pt x="18204" y="20736"/>
                  </a:lnTo>
                  <a:lnTo>
                    <a:pt x="18204" y="20820"/>
                  </a:lnTo>
                  <a:lnTo>
                    <a:pt x="18267" y="20924"/>
                  </a:lnTo>
                  <a:lnTo>
                    <a:pt x="18204" y="21008"/>
                  </a:lnTo>
                  <a:lnTo>
                    <a:pt x="18204" y="21071"/>
                  </a:lnTo>
                  <a:lnTo>
                    <a:pt x="18267" y="21113"/>
                  </a:lnTo>
                  <a:lnTo>
                    <a:pt x="18309" y="21071"/>
                  </a:lnTo>
                  <a:lnTo>
                    <a:pt x="18393" y="21050"/>
                  </a:lnTo>
                  <a:lnTo>
                    <a:pt x="18455" y="21071"/>
                  </a:lnTo>
                  <a:lnTo>
                    <a:pt x="18476" y="21134"/>
                  </a:lnTo>
                  <a:lnTo>
                    <a:pt x="18455" y="21175"/>
                  </a:lnTo>
                  <a:lnTo>
                    <a:pt x="18476" y="21217"/>
                  </a:lnTo>
                  <a:lnTo>
                    <a:pt x="18581" y="21217"/>
                  </a:lnTo>
                  <a:lnTo>
                    <a:pt x="18623" y="21155"/>
                  </a:lnTo>
                  <a:lnTo>
                    <a:pt x="18623" y="21071"/>
                  </a:lnTo>
                  <a:lnTo>
                    <a:pt x="18602" y="21008"/>
                  </a:lnTo>
                  <a:lnTo>
                    <a:pt x="18602" y="20820"/>
                  </a:lnTo>
                  <a:lnTo>
                    <a:pt x="18623" y="20736"/>
                  </a:lnTo>
                  <a:lnTo>
                    <a:pt x="18623" y="20631"/>
                  </a:lnTo>
                  <a:lnTo>
                    <a:pt x="18665" y="20590"/>
                  </a:lnTo>
                  <a:lnTo>
                    <a:pt x="18623" y="20527"/>
                  </a:lnTo>
                  <a:lnTo>
                    <a:pt x="18581" y="20527"/>
                  </a:lnTo>
                  <a:lnTo>
                    <a:pt x="18602" y="20485"/>
                  </a:lnTo>
                  <a:lnTo>
                    <a:pt x="18623" y="20422"/>
                  </a:lnTo>
                  <a:lnTo>
                    <a:pt x="18602" y="20401"/>
                  </a:lnTo>
                  <a:lnTo>
                    <a:pt x="18497" y="20443"/>
                  </a:lnTo>
                  <a:lnTo>
                    <a:pt x="18497" y="20401"/>
                  </a:lnTo>
                  <a:lnTo>
                    <a:pt x="18518" y="20339"/>
                  </a:lnTo>
                  <a:lnTo>
                    <a:pt x="18623" y="20318"/>
                  </a:lnTo>
                  <a:lnTo>
                    <a:pt x="18685" y="20276"/>
                  </a:lnTo>
                  <a:lnTo>
                    <a:pt x="18685" y="20171"/>
                  </a:lnTo>
                  <a:lnTo>
                    <a:pt x="18665" y="20108"/>
                  </a:lnTo>
                  <a:lnTo>
                    <a:pt x="18602" y="20129"/>
                  </a:lnTo>
                  <a:lnTo>
                    <a:pt x="18581" y="20087"/>
                  </a:lnTo>
                  <a:lnTo>
                    <a:pt x="18623" y="20004"/>
                  </a:lnTo>
                  <a:lnTo>
                    <a:pt x="18685" y="19899"/>
                  </a:lnTo>
                  <a:lnTo>
                    <a:pt x="18685" y="19857"/>
                  </a:lnTo>
                  <a:lnTo>
                    <a:pt x="18623" y="19857"/>
                  </a:lnTo>
                  <a:lnTo>
                    <a:pt x="18560" y="19899"/>
                  </a:lnTo>
                  <a:lnTo>
                    <a:pt x="18476" y="20025"/>
                  </a:lnTo>
                  <a:lnTo>
                    <a:pt x="18455" y="20171"/>
                  </a:lnTo>
                  <a:lnTo>
                    <a:pt x="18393" y="20192"/>
                  </a:lnTo>
                  <a:lnTo>
                    <a:pt x="18393" y="20129"/>
                  </a:lnTo>
                  <a:lnTo>
                    <a:pt x="18413" y="20004"/>
                  </a:lnTo>
                  <a:lnTo>
                    <a:pt x="18413" y="19962"/>
                  </a:lnTo>
                  <a:lnTo>
                    <a:pt x="18393" y="19899"/>
                  </a:lnTo>
                  <a:lnTo>
                    <a:pt x="18393" y="19857"/>
                  </a:lnTo>
                  <a:lnTo>
                    <a:pt x="18413" y="19774"/>
                  </a:lnTo>
                  <a:lnTo>
                    <a:pt x="18497" y="19690"/>
                  </a:lnTo>
                  <a:lnTo>
                    <a:pt x="18581" y="19648"/>
                  </a:lnTo>
                  <a:lnTo>
                    <a:pt x="18602" y="19564"/>
                  </a:lnTo>
                  <a:lnTo>
                    <a:pt x="18560" y="19502"/>
                  </a:lnTo>
                  <a:lnTo>
                    <a:pt x="18476" y="19502"/>
                  </a:lnTo>
                  <a:lnTo>
                    <a:pt x="18413" y="19564"/>
                  </a:lnTo>
                  <a:lnTo>
                    <a:pt x="18393" y="19606"/>
                  </a:lnTo>
                  <a:lnTo>
                    <a:pt x="18372" y="19648"/>
                  </a:lnTo>
                  <a:lnTo>
                    <a:pt x="18393" y="19543"/>
                  </a:lnTo>
                  <a:lnTo>
                    <a:pt x="18413" y="19481"/>
                  </a:lnTo>
                  <a:lnTo>
                    <a:pt x="18393" y="19460"/>
                  </a:lnTo>
                  <a:lnTo>
                    <a:pt x="18351" y="19481"/>
                  </a:lnTo>
                  <a:lnTo>
                    <a:pt x="18246" y="19564"/>
                  </a:lnTo>
                  <a:lnTo>
                    <a:pt x="18162" y="19648"/>
                  </a:lnTo>
                  <a:lnTo>
                    <a:pt x="18162" y="19606"/>
                  </a:lnTo>
                  <a:lnTo>
                    <a:pt x="18183" y="19543"/>
                  </a:lnTo>
                  <a:lnTo>
                    <a:pt x="18246" y="19460"/>
                  </a:lnTo>
                  <a:lnTo>
                    <a:pt x="18288" y="19397"/>
                  </a:lnTo>
                  <a:lnTo>
                    <a:pt x="18351" y="19292"/>
                  </a:lnTo>
                  <a:lnTo>
                    <a:pt x="18351" y="19271"/>
                  </a:lnTo>
                  <a:lnTo>
                    <a:pt x="18288" y="19230"/>
                  </a:lnTo>
                  <a:lnTo>
                    <a:pt x="18267" y="19167"/>
                  </a:lnTo>
                  <a:lnTo>
                    <a:pt x="18204" y="19167"/>
                  </a:lnTo>
                  <a:lnTo>
                    <a:pt x="18162" y="19125"/>
                  </a:lnTo>
                  <a:lnTo>
                    <a:pt x="18141" y="19041"/>
                  </a:lnTo>
                  <a:lnTo>
                    <a:pt x="18079" y="19020"/>
                  </a:lnTo>
                  <a:lnTo>
                    <a:pt x="17995" y="18937"/>
                  </a:lnTo>
                  <a:lnTo>
                    <a:pt x="17953" y="18937"/>
                  </a:lnTo>
                  <a:lnTo>
                    <a:pt x="17932" y="18916"/>
                  </a:lnTo>
                  <a:lnTo>
                    <a:pt x="17869" y="18916"/>
                  </a:lnTo>
                  <a:lnTo>
                    <a:pt x="17869" y="18853"/>
                  </a:lnTo>
                  <a:lnTo>
                    <a:pt x="17849" y="18811"/>
                  </a:lnTo>
                  <a:lnTo>
                    <a:pt x="17660" y="18665"/>
                  </a:lnTo>
                  <a:lnTo>
                    <a:pt x="17639" y="18623"/>
                  </a:lnTo>
                  <a:lnTo>
                    <a:pt x="17535" y="18560"/>
                  </a:lnTo>
                  <a:lnTo>
                    <a:pt x="17430" y="18560"/>
                  </a:lnTo>
                  <a:lnTo>
                    <a:pt x="17325" y="18602"/>
                  </a:lnTo>
                  <a:lnTo>
                    <a:pt x="17242" y="18707"/>
                  </a:lnTo>
                  <a:lnTo>
                    <a:pt x="17242" y="18644"/>
                  </a:lnTo>
                  <a:lnTo>
                    <a:pt x="17221" y="18560"/>
                  </a:lnTo>
                  <a:lnTo>
                    <a:pt x="17053" y="18518"/>
                  </a:lnTo>
                  <a:lnTo>
                    <a:pt x="16949" y="18518"/>
                  </a:lnTo>
                  <a:lnTo>
                    <a:pt x="16844" y="18539"/>
                  </a:lnTo>
                  <a:lnTo>
                    <a:pt x="16823" y="18518"/>
                  </a:lnTo>
                  <a:lnTo>
                    <a:pt x="16907" y="18434"/>
                  </a:lnTo>
                  <a:lnTo>
                    <a:pt x="16949" y="18476"/>
                  </a:lnTo>
                  <a:lnTo>
                    <a:pt x="17137" y="18476"/>
                  </a:lnTo>
                  <a:lnTo>
                    <a:pt x="17221" y="18497"/>
                  </a:lnTo>
                  <a:lnTo>
                    <a:pt x="17325" y="18497"/>
                  </a:lnTo>
                  <a:lnTo>
                    <a:pt x="17430" y="18476"/>
                  </a:lnTo>
                  <a:lnTo>
                    <a:pt x="17472" y="18393"/>
                  </a:lnTo>
                  <a:lnTo>
                    <a:pt x="17514" y="18204"/>
                  </a:lnTo>
                  <a:lnTo>
                    <a:pt x="17472" y="18121"/>
                  </a:lnTo>
                  <a:lnTo>
                    <a:pt x="17451" y="18100"/>
                  </a:lnTo>
                  <a:lnTo>
                    <a:pt x="17409" y="18100"/>
                  </a:lnTo>
                  <a:lnTo>
                    <a:pt x="17263" y="17995"/>
                  </a:lnTo>
                  <a:lnTo>
                    <a:pt x="17221" y="17974"/>
                  </a:lnTo>
                  <a:lnTo>
                    <a:pt x="17158" y="17974"/>
                  </a:lnTo>
                  <a:lnTo>
                    <a:pt x="17053" y="18058"/>
                  </a:lnTo>
                  <a:lnTo>
                    <a:pt x="17012" y="18058"/>
                  </a:lnTo>
                  <a:lnTo>
                    <a:pt x="16928" y="18079"/>
                  </a:lnTo>
                  <a:lnTo>
                    <a:pt x="16886" y="18162"/>
                  </a:lnTo>
                  <a:lnTo>
                    <a:pt x="16844" y="18162"/>
                  </a:lnTo>
                  <a:lnTo>
                    <a:pt x="16844" y="18079"/>
                  </a:lnTo>
                  <a:lnTo>
                    <a:pt x="16823" y="18016"/>
                  </a:lnTo>
                  <a:lnTo>
                    <a:pt x="16781" y="18016"/>
                  </a:lnTo>
                  <a:lnTo>
                    <a:pt x="16635" y="18058"/>
                  </a:lnTo>
                  <a:lnTo>
                    <a:pt x="16593" y="18079"/>
                  </a:lnTo>
                  <a:lnTo>
                    <a:pt x="16530" y="18079"/>
                  </a:lnTo>
                  <a:lnTo>
                    <a:pt x="16572" y="18058"/>
                  </a:lnTo>
                  <a:lnTo>
                    <a:pt x="16677" y="17995"/>
                  </a:lnTo>
                  <a:lnTo>
                    <a:pt x="16781" y="17974"/>
                  </a:lnTo>
                  <a:lnTo>
                    <a:pt x="16802" y="17911"/>
                  </a:lnTo>
                  <a:lnTo>
                    <a:pt x="16781" y="17870"/>
                  </a:lnTo>
                  <a:lnTo>
                    <a:pt x="16719" y="17849"/>
                  </a:lnTo>
                  <a:lnTo>
                    <a:pt x="16677" y="17870"/>
                  </a:lnTo>
                  <a:lnTo>
                    <a:pt x="16719" y="17807"/>
                  </a:lnTo>
                  <a:lnTo>
                    <a:pt x="16781" y="17807"/>
                  </a:lnTo>
                  <a:lnTo>
                    <a:pt x="16823" y="17849"/>
                  </a:lnTo>
                  <a:lnTo>
                    <a:pt x="16928" y="17953"/>
                  </a:lnTo>
                  <a:lnTo>
                    <a:pt x="17012" y="17974"/>
                  </a:lnTo>
                  <a:lnTo>
                    <a:pt x="17095" y="17953"/>
                  </a:lnTo>
                  <a:lnTo>
                    <a:pt x="17200" y="17870"/>
                  </a:lnTo>
                  <a:lnTo>
                    <a:pt x="17367" y="17870"/>
                  </a:lnTo>
                  <a:lnTo>
                    <a:pt x="17430" y="17786"/>
                  </a:lnTo>
                  <a:lnTo>
                    <a:pt x="17472" y="17765"/>
                  </a:lnTo>
                  <a:lnTo>
                    <a:pt x="17514" y="17702"/>
                  </a:lnTo>
                  <a:lnTo>
                    <a:pt x="17472" y="17639"/>
                  </a:lnTo>
                  <a:lnTo>
                    <a:pt x="17409" y="17577"/>
                  </a:lnTo>
                  <a:lnTo>
                    <a:pt x="17263" y="17556"/>
                  </a:lnTo>
                  <a:lnTo>
                    <a:pt x="17200" y="17493"/>
                  </a:lnTo>
                  <a:lnTo>
                    <a:pt x="17137" y="17451"/>
                  </a:lnTo>
                  <a:lnTo>
                    <a:pt x="17033" y="17451"/>
                  </a:lnTo>
                  <a:lnTo>
                    <a:pt x="16928" y="17430"/>
                  </a:lnTo>
                  <a:lnTo>
                    <a:pt x="16844" y="17451"/>
                  </a:lnTo>
                  <a:lnTo>
                    <a:pt x="16823" y="17493"/>
                  </a:lnTo>
                  <a:lnTo>
                    <a:pt x="16740" y="17556"/>
                  </a:lnTo>
                  <a:lnTo>
                    <a:pt x="16677" y="17535"/>
                  </a:lnTo>
                  <a:lnTo>
                    <a:pt x="16593" y="17493"/>
                  </a:lnTo>
                  <a:lnTo>
                    <a:pt x="16489" y="17493"/>
                  </a:lnTo>
                  <a:lnTo>
                    <a:pt x="16468" y="17556"/>
                  </a:lnTo>
                  <a:lnTo>
                    <a:pt x="16426" y="17598"/>
                  </a:lnTo>
                  <a:lnTo>
                    <a:pt x="16384" y="17577"/>
                  </a:lnTo>
                  <a:lnTo>
                    <a:pt x="16321" y="17535"/>
                  </a:lnTo>
                  <a:lnTo>
                    <a:pt x="16300" y="17535"/>
                  </a:lnTo>
                  <a:lnTo>
                    <a:pt x="16279" y="17472"/>
                  </a:lnTo>
                  <a:lnTo>
                    <a:pt x="16321" y="17430"/>
                  </a:lnTo>
                  <a:lnTo>
                    <a:pt x="16426" y="17388"/>
                  </a:lnTo>
                  <a:lnTo>
                    <a:pt x="16572" y="17430"/>
                  </a:lnTo>
                  <a:lnTo>
                    <a:pt x="16740" y="17430"/>
                  </a:lnTo>
                  <a:lnTo>
                    <a:pt x="16802" y="17367"/>
                  </a:lnTo>
                  <a:lnTo>
                    <a:pt x="16802" y="17326"/>
                  </a:lnTo>
                  <a:lnTo>
                    <a:pt x="16740" y="17221"/>
                  </a:lnTo>
                  <a:lnTo>
                    <a:pt x="16635" y="17137"/>
                  </a:lnTo>
                  <a:lnTo>
                    <a:pt x="16530" y="17074"/>
                  </a:lnTo>
                  <a:lnTo>
                    <a:pt x="16489" y="17012"/>
                  </a:lnTo>
                  <a:lnTo>
                    <a:pt x="16489" y="16907"/>
                  </a:lnTo>
                  <a:lnTo>
                    <a:pt x="16509" y="16865"/>
                  </a:lnTo>
                  <a:lnTo>
                    <a:pt x="16572" y="16907"/>
                  </a:lnTo>
                  <a:lnTo>
                    <a:pt x="16593" y="16949"/>
                  </a:lnTo>
                  <a:lnTo>
                    <a:pt x="16593" y="17012"/>
                  </a:lnTo>
                  <a:lnTo>
                    <a:pt x="16677" y="17054"/>
                  </a:lnTo>
                  <a:lnTo>
                    <a:pt x="16802" y="17158"/>
                  </a:lnTo>
                  <a:lnTo>
                    <a:pt x="16823" y="17221"/>
                  </a:lnTo>
                  <a:lnTo>
                    <a:pt x="16886" y="17242"/>
                  </a:lnTo>
                  <a:lnTo>
                    <a:pt x="16928" y="17242"/>
                  </a:lnTo>
                  <a:lnTo>
                    <a:pt x="17012" y="17326"/>
                  </a:lnTo>
                  <a:lnTo>
                    <a:pt x="17095" y="17326"/>
                  </a:lnTo>
                  <a:lnTo>
                    <a:pt x="17200" y="17284"/>
                  </a:lnTo>
                  <a:lnTo>
                    <a:pt x="17263" y="17242"/>
                  </a:lnTo>
                  <a:lnTo>
                    <a:pt x="17346" y="17221"/>
                  </a:lnTo>
                  <a:lnTo>
                    <a:pt x="17409" y="17158"/>
                  </a:lnTo>
                  <a:lnTo>
                    <a:pt x="17472" y="17116"/>
                  </a:lnTo>
                  <a:lnTo>
                    <a:pt x="17556" y="17074"/>
                  </a:lnTo>
                  <a:lnTo>
                    <a:pt x="17606" y="17074"/>
                  </a:lnTo>
                  <a:lnTo>
                    <a:pt x="17618" y="17116"/>
                  </a:lnTo>
                  <a:lnTo>
                    <a:pt x="17618" y="17074"/>
                  </a:lnTo>
                  <a:lnTo>
                    <a:pt x="17618" y="17033"/>
                  </a:lnTo>
                  <a:lnTo>
                    <a:pt x="17577" y="16970"/>
                  </a:lnTo>
                  <a:lnTo>
                    <a:pt x="17588" y="17010"/>
                  </a:lnTo>
                  <a:lnTo>
                    <a:pt x="17472" y="16844"/>
                  </a:lnTo>
                  <a:lnTo>
                    <a:pt x="17409" y="16802"/>
                  </a:lnTo>
                  <a:lnTo>
                    <a:pt x="17409" y="16740"/>
                  </a:lnTo>
                  <a:lnTo>
                    <a:pt x="17430" y="16719"/>
                  </a:lnTo>
                  <a:lnTo>
                    <a:pt x="17472" y="16719"/>
                  </a:lnTo>
                  <a:lnTo>
                    <a:pt x="17535" y="16761"/>
                  </a:lnTo>
                  <a:lnTo>
                    <a:pt x="17535" y="16823"/>
                  </a:lnTo>
                  <a:lnTo>
                    <a:pt x="17577" y="16865"/>
                  </a:lnTo>
                  <a:lnTo>
                    <a:pt x="17681" y="17074"/>
                  </a:lnTo>
                  <a:lnTo>
                    <a:pt x="17869" y="17284"/>
                  </a:lnTo>
                  <a:lnTo>
                    <a:pt x="17890" y="17326"/>
                  </a:lnTo>
                  <a:lnTo>
                    <a:pt x="17932" y="17263"/>
                  </a:lnTo>
                  <a:lnTo>
                    <a:pt x="17932" y="17179"/>
                  </a:lnTo>
                  <a:lnTo>
                    <a:pt x="17953" y="17012"/>
                  </a:lnTo>
                  <a:lnTo>
                    <a:pt x="17953" y="16907"/>
                  </a:lnTo>
                  <a:lnTo>
                    <a:pt x="17995" y="16844"/>
                  </a:lnTo>
                  <a:lnTo>
                    <a:pt x="18058" y="16844"/>
                  </a:lnTo>
                  <a:lnTo>
                    <a:pt x="18100" y="16865"/>
                  </a:lnTo>
                  <a:lnTo>
                    <a:pt x="18100" y="16949"/>
                  </a:lnTo>
                  <a:lnTo>
                    <a:pt x="18141" y="17012"/>
                  </a:lnTo>
                  <a:lnTo>
                    <a:pt x="18183" y="17012"/>
                  </a:lnTo>
                  <a:lnTo>
                    <a:pt x="18372" y="17074"/>
                  </a:lnTo>
                  <a:lnTo>
                    <a:pt x="18518" y="17179"/>
                  </a:lnTo>
                  <a:lnTo>
                    <a:pt x="18602" y="17221"/>
                  </a:lnTo>
                  <a:lnTo>
                    <a:pt x="18665" y="17179"/>
                  </a:lnTo>
                  <a:lnTo>
                    <a:pt x="18706" y="17179"/>
                  </a:lnTo>
                  <a:lnTo>
                    <a:pt x="18769" y="17221"/>
                  </a:lnTo>
                  <a:lnTo>
                    <a:pt x="18769" y="17263"/>
                  </a:lnTo>
                  <a:lnTo>
                    <a:pt x="18602" y="17284"/>
                  </a:lnTo>
                  <a:lnTo>
                    <a:pt x="18581" y="17326"/>
                  </a:lnTo>
                  <a:lnTo>
                    <a:pt x="18476" y="17221"/>
                  </a:lnTo>
                  <a:lnTo>
                    <a:pt x="18288" y="17116"/>
                  </a:lnTo>
                  <a:lnTo>
                    <a:pt x="18246" y="17074"/>
                  </a:lnTo>
                  <a:lnTo>
                    <a:pt x="18204" y="17054"/>
                  </a:lnTo>
                  <a:lnTo>
                    <a:pt x="18162" y="17054"/>
                  </a:lnTo>
                  <a:lnTo>
                    <a:pt x="18121" y="17074"/>
                  </a:lnTo>
                  <a:lnTo>
                    <a:pt x="18121" y="17137"/>
                  </a:lnTo>
                  <a:lnTo>
                    <a:pt x="18183" y="17221"/>
                  </a:lnTo>
                  <a:lnTo>
                    <a:pt x="18413" y="17430"/>
                  </a:lnTo>
                  <a:lnTo>
                    <a:pt x="18518" y="17535"/>
                  </a:lnTo>
                  <a:lnTo>
                    <a:pt x="18685" y="17598"/>
                  </a:lnTo>
                  <a:lnTo>
                    <a:pt x="18790" y="17681"/>
                  </a:lnTo>
                  <a:lnTo>
                    <a:pt x="18832" y="17702"/>
                  </a:lnTo>
                  <a:lnTo>
                    <a:pt x="18916" y="17681"/>
                  </a:lnTo>
                  <a:lnTo>
                    <a:pt x="18937" y="17639"/>
                  </a:lnTo>
                  <a:lnTo>
                    <a:pt x="18999" y="17556"/>
                  </a:lnTo>
                  <a:lnTo>
                    <a:pt x="19125" y="17556"/>
                  </a:lnTo>
                  <a:lnTo>
                    <a:pt x="19167" y="17493"/>
                  </a:lnTo>
                  <a:lnTo>
                    <a:pt x="19167" y="17430"/>
                  </a:lnTo>
                  <a:lnTo>
                    <a:pt x="19250" y="17367"/>
                  </a:lnTo>
                  <a:lnTo>
                    <a:pt x="19313" y="17367"/>
                  </a:lnTo>
                  <a:lnTo>
                    <a:pt x="19376" y="17388"/>
                  </a:lnTo>
                  <a:lnTo>
                    <a:pt x="19460" y="17430"/>
                  </a:lnTo>
                  <a:lnTo>
                    <a:pt x="19564" y="17388"/>
                  </a:lnTo>
                  <a:lnTo>
                    <a:pt x="19669" y="17388"/>
                  </a:lnTo>
                  <a:lnTo>
                    <a:pt x="19690" y="17346"/>
                  </a:lnTo>
                  <a:lnTo>
                    <a:pt x="19732" y="17221"/>
                  </a:lnTo>
                  <a:lnTo>
                    <a:pt x="19732" y="17116"/>
                  </a:lnTo>
                  <a:lnTo>
                    <a:pt x="19774" y="17033"/>
                  </a:lnTo>
                  <a:lnTo>
                    <a:pt x="19857" y="16907"/>
                  </a:lnTo>
                  <a:lnTo>
                    <a:pt x="19857" y="16823"/>
                  </a:lnTo>
                  <a:lnTo>
                    <a:pt x="19836" y="16761"/>
                  </a:lnTo>
                  <a:lnTo>
                    <a:pt x="19753" y="16740"/>
                  </a:lnTo>
                  <a:lnTo>
                    <a:pt x="19648" y="16761"/>
                  </a:lnTo>
                  <a:lnTo>
                    <a:pt x="19627" y="16802"/>
                  </a:lnTo>
                  <a:lnTo>
                    <a:pt x="19585" y="16761"/>
                  </a:lnTo>
                  <a:lnTo>
                    <a:pt x="19543" y="16761"/>
                  </a:lnTo>
                  <a:lnTo>
                    <a:pt x="19522" y="16802"/>
                  </a:lnTo>
                  <a:lnTo>
                    <a:pt x="19439" y="16740"/>
                  </a:lnTo>
                  <a:lnTo>
                    <a:pt x="19376" y="16656"/>
                  </a:lnTo>
                  <a:lnTo>
                    <a:pt x="19334" y="16614"/>
                  </a:lnTo>
                  <a:lnTo>
                    <a:pt x="19313" y="16530"/>
                  </a:lnTo>
                  <a:lnTo>
                    <a:pt x="19271" y="16530"/>
                  </a:lnTo>
                  <a:lnTo>
                    <a:pt x="19250" y="16614"/>
                  </a:lnTo>
                  <a:lnTo>
                    <a:pt x="19250" y="16719"/>
                  </a:lnTo>
                  <a:lnTo>
                    <a:pt x="19313" y="16740"/>
                  </a:lnTo>
                  <a:lnTo>
                    <a:pt x="19313" y="16823"/>
                  </a:lnTo>
                  <a:lnTo>
                    <a:pt x="19250" y="16907"/>
                  </a:lnTo>
                  <a:lnTo>
                    <a:pt x="19229" y="17012"/>
                  </a:lnTo>
                  <a:lnTo>
                    <a:pt x="19209" y="16949"/>
                  </a:lnTo>
                  <a:lnTo>
                    <a:pt x="19229" y="16823"/>
                  </a:lnTo>
                  <a:lnTo>
                    <a:pt x="19209" y="16719"/>
                  </a:lnTo>
                  <a:lnTo>
                    <a:pt x="19146" y="16698"/>
                  </a:lnTo>
                  <a:lnTo>
                    <a:pt x="19125" y="16551"/>
                  </a:lnTo>
                  <a:lnTo>
                    <a:pt x="19062" y="16530"/>
                  </a:lnTo>
                  <a:lnTo>
                    <a:pt x="19041" y="16489"/>
                  </a:lnTo>
                  <a:lnTo>
                    <a:pt x="19041" y="16447"/>
                  </a:lnTo>
                  <a:lnTo>
                    <a:pt x="19104" y="16426"/>
                  </a:lnTo>
                  <a:lnTo>
                    <a:pt x="19161" y="16311"/>
                  </a:lnTo>
                  <a:lnTo>
                    <a:pt x="19146" y="16279"/>
                  </a:lnTo>
                  <a:lnTo>
                    <a:pt x="19104" y="16238"/>
                  </a:lnTo>
                  <a:lnTo>
                    <a:pt x="19146" y="16217"/>
                  </a:lnTo>
                  <a:lnTo>
                    <a:pt x="19229" y="16217"/>
                  </a:lnTo>
                  <a:lnTo>
                    <a:pt x="19271" y="16175"/>
                  </a:lnTo>
                  <a:lnTo>
                    <a:pt x="19313" y="16091"/>
                  </a:lnTo>
                  <a:lnTo>
                    <a:pt x="19313" y="15966"/>
                  </a:lnTo>
                  <a:lnTo>
                    <a:pt x="19271" y="15903"/>
                  </a:lnTo>
                  <a:lnTo>
                    <a:pt x="19271" y="15861"/>
                  </a:lnTo>
                  <a:lnTo>
                    <a:pt x="19334" y="15861"/>
                  </a:lnTo>
                  <a:lnTo>
                    <a:pt x="19376" y="15903"/>
                  </a:lnTo>
                  <a:lnTo>
                    <a:pt x="19439" y="15986"/>
                  </a:lnTo>
                  <a:lnTo>
                    <a:pt x="19481" y="16007"/>
                  </a:lnTo>
                  <a:lnTo>
                    <a:pt x="19564" y="16007"/>
                  </a:lnTo>
                  <a:lnTo>
                    <a:pt x="19648" y="15966"/>
                  </a:lnTo>
                  <a:lnTo>
                    <a:pt x="19732" y="15986"/>
                  </a:lnTo>
                  <a:lnTo>
                    <a:pt x="19794" y="16028"/>
                  </a:lnTo>
                  <a:lnTo>
                    <a:pt x="19899" y="16070"/>
                  </a:lnTo>
                  <a:lnTo>
                    <a:pt x="20046" y="16175"/>
                  </a:lnTo>
                  <a:lnTo>
                    <a:pt x="20046" y="16238"/>
                  </a:lnTo>
                  <a:lnTo>
                    <a:pt x="20066" y="16321"/>
                  </a:lnTo>
                  <a:lnTo>
                    <a:pt x="20108" y="16384"/>
                  </a:lnTo>
                  <a:lnTo>
                    <a:pt x="20150" y="16447"/>
                  </a:lnTo>
                  <a:lnTo>
                    <a:pt x="20192" y="16489"/>
                  </a:lnTo>
                  <a:lnTo>
                    <a:pt x="20318" y="16405"/>
                  </a:lnTo>
                  <a:lnTo>
                    <a:pt x="20422" y="16238"/>
                  </a:lnTo>
                  <a:lnTo>
                    <a:pt x="20485" y="16133"/>
                  </a:lnTo>
                  <a:lnTo>
                    <a:pt x="20422" y="16091"/>
                  </a:lnTo>
                  <a:lnTo>
                    <a:pt x="20401" y="15986"/>
                  </a:lnTo>
                  <a:lnTo>
                    <a:pt x="20464" y="15924"/>
                  </a:lnTo>
                  <a:lnTo>
                    <a:pt x="20464" y="15882"/>
                  </a:lnTo>
                  <a:lnTo>
                    <a:pt x="20359" y="15861"/>
                  </a:lnTo>
                  <a:lnTo>
                    <a:pt x="20276" y="15903"/>
                  </a:lnTo>
                  <a:lnTo>
                    <a:pt x="20255" y="15966"/>
                  </a:lnTo>
                  <a:lnTo>
                    <a:pt x="20108" y="15882"/>
                  </a:lnTo>
                  <a:lnTo>
                    <a:pt x="20046" y="15777"/>
                  </a:lnTo>
                  <a:lnTo>
                    <a:pt x="19899" y="15756"/>
                  </a:lnTo>
                  <a:lnTo>
                    <a:pt x="19857" y="15777"/>
                  </a:lnTo>
                  <a:lnTo>
                    <a:pt x="19794" y="15714"/>
                  </a:lnTo>
                  <a:lnTo>
                    <a:pt x="19794" y="15673"/>
                  </a:lnTo>
                  <a:lnTo>
                    <a:pt x="19857" y="15673"/>
                  </a:lnTo>
                  <a:lnTo>
                    <a:pt x="19899" y="15589"/>
                  </a:lnTo>
                  <a:lnTo>
                    <a:pt x="19941" y="15401"/>
                  </a:lnTo>
                  <a:lnTo>
                    <a:pt x="19962" y="15380"/>
                  </a:lnTo>
                  <a:lnTo>
                    <a:pt x="19962" y="15296"/>
                  </a:lnTo>
                  <a:lnTo>
                    <a:pt x="19836" y="15254"/>
                  </a:lnTo>
                  <a:lnTo>
                    <a:pt x="19774" y="15254"/>
                  </a:lnTo>
                  <a:lnTo>
                    <a:pt x="19669" y="15359"/>
                  </a:lnTo>
                  <a:lnTo>
                    <a:pt x="19564" y="15380"/>
                  </a:lnTo>
                  <a:lnTo>
                    <a:pt x="19460" y="15359"/>
                  </a:lnTo>
                  <a:lnTo>
                    <a:pt x="19439" y="15296"/>
                  </a:lnTo>
                  <a:lnTo>
                    <a:pt x="19418" y="15191"/>
                  </a:lnTo>
                  <a:lnTo>
                    <a:pt x="19376" y="15149"/>
                  </a:lnTo>
                  <a:lnTo>
                    <a:pt x="19376" y="15066"/>
                  </a:lnTo>
                  <a:lnTo>
                    <a:pt x="19460" y="15129"/>
                  </a:lnTo>
                  <a:lnTo>
                    <a:pt x="19481" y="15170"/>
                  </a:lnTo>
                  <a:lnTo>
                    <a:pt x="19460" y="15233"/>
                  </a:lnTo>
                  <a:lnTo>
                    <a:pt x="19481" y="15296"/>
                  </a:lnTo>
                  <a:lnTo>
                    <a:pt x="19564" y="15359"/>
                  </a:lnTo>
                  <a:lnTo>
                    <a:pt x="19648" y="15359"/>
                  </a:lnTo>
                  <a:lnTo>
                    <a:pt x="19753" y="15254"/>
                  </a:lnTo>
                  <a:lnTo>
                    <a:pt x="19836" y="15233"/>
                  </a:lnTo>
                  <a:lnTo>
                    <a:pt x="19941" y="15233"/>
                  </a:lnTo>
                  <a:lnTo>
                    <a:pt x="19983" y="15275"/>
                  </a:lnTo>
                  <a:lnTo>
                    <a:pt x="20046" y="15275"/>
                  </a:lnTo>
                  <a:lnTo>
                    <a:pt x="20066" y="15233"/>
                  </a:lnTo>
                  <a:lnTo>
                    <a:pt x="20046" y="15170"/>
                  </a:lnTo>
                  <a:lnTo>
                    <a:pt x="19836" y="14961"/>
                  </a:lnTo>
                  <a:lnTo>
                    <a:pt x="19669" y="14836"/>
                  </a:lnTo>
                  <a:lnTo>
                    <a:pt x="19522" y="14836"/>
                  </a:lnTo>
                  <a:lnTo>
                    <a:pt x="19355" y="14752"/>
                  </a:lnTo>
                  <a:lnTo>
                    <a:pt x="19271" y="14647"/>
                  </a:lnTo>
                  <a:lnTo>
                    <a:pt x="19271" y="14564"/>
                  </a:lnTo>
                  <a:lnTo>
                    <a:pt x="19271" y="14522"/>
                  </a:lnTo>
                  <a:lnTo>
                    <a:pt x="19334" y="14564"/>
                  </a:lnTo>
                  <a:lnTo>
                    <a:pt x="19376" y="14668"/>
                  </a:lnTo>
                  <a:lnTo>
                    <a:pt x="19460" y="14731"/>
                  </a:lnTo>
                  <a:lnTo>
                    <a:pt x="19585" y="14731"/>
                  </a:lnTo>
                  <a:lnTo>
                    <a:pt x="19627" y="14668"/>
                  </a:lnTo>
                  <a:lnTo>
                    <a:pt x="19627" y="14626"/>
                  </a:lnTo>
                  <a:lnTo>
                    <a:pt x="19522" y="14522"/>
                  </a:lnTo>
                  <a:lnTo>
                    <a:pt x="19481" y="14459"/>
                  </a:lnTo>
                  <a:lnTo>
                    <a:pt x="19481" y="14438"/>
                  </a:lnTo>
                  <a:lnTo>
                    <a:pt x="19522" y="14438"/>
                  </a:lnTo>
                  <a:lnTo>
                    <a:pt x="19564" y="14459"/>
                  </a:lnTo>
                  <a:lnTo>
                    <a:pt x="19690" y="14626"/>
                  </a:lnTo>
                  <a:lnTo>
                    <a:pt x="19753" y="14731"/>
                  </a:lnTo>
                  <a:lnTo>
                    <a:pt x="19753" y="14773"/>
                  </a:lnTo>
                  <a:lnTo>
                    <a:pt x="19857" y="14857"/>
                  </a:lnTo>
                  <a:lnTo>
                    <a:pt x="19962" y="14940"/>
                  </a:lnTo>
                  <a:lnTo>
                    <a:pt x="20087" y="15087"/>
                  </a:lnTo>
                  <a:lnTo>
                    <a:pt x="20171" y="15129"/>
                  </a:lnTo>
                  <a:lnTo>
                    <a:pt x="20213" y="15087"/>
                  </a:lnTo>
                  <a:lnTo>
                    <a:pt x="20276" y="15129"/>
                  </a:lnTo>
                  <a:lnTo>
                    <a:pt x="20297" y="15170"/>
                  </a:lnTo>
                  <a:lnTo>
                    <a:pt x="20213" y="15233"/>
                  </a:lnTo>
                  <a:lnTo>
                    <a:pt x="20276" y="15296"/>
                  </a:lnTo>
                  <a:lnTo>
                    <a:pt x="20318" y="15359"/>
                  </a:lnTo>
                  <a:lnTo>
                    <a:pt x="20380" y="15359"/>
                  </a:lnTo>
                  <a:lnTo>
                    <a:pt x="20422" y="15275"/>
                  </a:lnTo>
                  <a:lnTo>
                    <a:pt x="20485" y="15087"/>
                  </a:lnTo>
                  <a:lnTo>
                    <a:pt x="20506" y="15045"/>
                  </a:lnTo>
                  <a:lnTo>
                    <a:pt x="20527" y="14982"/>
                  </a:lnTo>
                  <a:lnTo>
                    <a:pt x="20506" y="14877"/>
                  </a:lnTo>
                  <a:lnTo>
                    <a:pt x="20506" y="14836"/>
                  </a:lnTo>
                  <a:lnTo>
                    <a:pt x="20506" y="14710"/>
                  </a:lnTo>
                  <a:lnTo>
                    <a:pt x="20464" y="14626"/>
                  </a:lnTo>
                  <a:lnTo>
                    <a:pt x="20464" y="14564"/>
                  </a:lnTo>
                  <a:lnTo>
                    <a:pt x="20464" y="14543"/>
                  </a:lnTo>
                  <a:lnTo>
                    <a:pt x="20506" y="14564"/>
                  </a:lnTo>
                  <a:lnTo>
                    <a:pt x="20590" y="14605"/>
                  </a:lnTo>
                  <a:lnTo>
                    <a:pt x="20610" y="14605"/>
                  </a:lnTo>
                  <a:lnTo>
                    <a:pt x="20590" y="14543"/>
                  </a:lnTo>
                  <a:lnTo>
                    <a:pt x="20506" y="14459"/>
                  </a:lnTo>
                  <a:lnTo>
                    <a:pt x="20464" y="14354"/>
                  </a:lnTo>
                  <a:lnTo>
                    <a:pt x="20401" y="14313"/>
                  </a:lnTo>
                  <a:lnTo>
                    <a:pt x="20318" y="14292"/>
                  </a:lnTo>
                  <a:lnTo>
                    <a:pt x="19962" y="14292"/>
                  </a:lnTo>
                  <a:lnTo>
                    <a:pt x="19920" y="14208"/>
                  </a:lnTo>
                  <a:lnTo>
                    <a:pt x="19836" y="14145"/>
                  </a:lnTo>
                  <a:lnTo>
                    <a:pt x="19648" y="14145"/>
                  </a:lnTo>
                  <a:lnTo>
                    <a:pt x="19564" y="14187"/>
                  </a:lnTo>
                  <a:lnTo>
                    <a:pt x="19502" y="14187"/>
                  </a:lnTo>
                  <a:lnTo>
                    <a:pt x="19460" y="14124"/>
                  </a:lnTo>
                  <a:lnTo>
                    <a:pt x="19439" y="14103"/>
                  </a:lnTo>
                  <a:lnTo>
                    <a:pt x="19460" y="14041"/>
                  </a:lnTo>
                  <a:lnTo>
                    <a:pt x="19502" y="14103"/>
                  </a:lnTo>
                  <a:lnTo>
                    <a:pt x="19543" y="14124"/>
                  </a:lnTo>
                  <a:lnTo>
                    <a:pt x="19669" y="14103"/>
                  </a:lnTo>
                  <a:lnTo>
                    <a:pt x="19836" y="14082"/>
                  </a:lnTo>
                  <a:lnTo>
                    <a:pt x="19878" y="14124"/>
                  </a:lnTo>
                  <a:lnTo>
                    <a:pt x="19941" y="14103"/>
                  </a:lnTo>
                  <a:lnTo>
                    <a:pt x="20025" y="14082"/>
                  </a:lnTo>
                  <a:lnTo>
                    <a:pt x="20087" y="14103"/>
                  </a:lnTo>
                  <a:lnTo>
                    <a:pt x="20150" y="14124"/>
                  </a:lnTo>
                  <a:lnTo>
                    <a:pt x="20192" y="14103"/>
                  </a:lnTo>
                  <a:lnTo>
                    <a:pt x="20234" y="14082"/>
                  </a:lnTo>
                  <a:lnTo>
                    <a:pt x="20234" y="14020"/>
                  </a:lnTo>
                  <a:lnTo>
                    <a:pt x="20234" y="13915"/>
                  </a:lnTo>
                  <a:lnTo>
                    <a:pt x="20234" y="13873"/>
                  </a:lnTo>
                  <a:lnTo>
                    <a:pt x="20171" y="13831"/>
                  </a:lnTo>
                  <a:lnTo>
                    <a:pt x="20129" y="13873"/>
                  </a:lnTo>
                  <a:lnTo>
                    <a:pt x="20066" y="13894"/>
                  </a:lnTo>
                  <a:lnTo>
                    <a:pt x="19983" y="13873"/>
                  </a:lnTo>
                  <a:lnTo>
                    <a:pt x="19857" y="13873"/>
                  </a:lnTo>
                  <a:lnTo>
                    <a:pt x="19815" y="13810"/>
                  </a:lnTo>
                  <a:lnTo>
                    <a:pt x="19711" y="13706"/>
                  </a:lnTo>
                  <a:lnTo>
                    <a:pt x="19606" y="13727"/>
                  </a:lnTo>
                  <a:lnTo>
                    <a:pt x="19564" y="13789"/>
                  </a:lnTo>
                  <a:lnTo>
                    <a:pt x="19543" y="13789"/>
                  </a:lnTo>
                  <a:lnTo>
                    <a:pt x="19543" y="13685"/>
                  </a:lnTo>
                  <a:lnTo>
                    <a:pt x="19543" y="13601"/>
                  </a:lnTo>
                  <a:lnTo>
                    <a:pt x="19522" y="13538"/>
                  </a:lnTo>
                  <a:lnTo>
                    <a:pt x="19313" y="13538"/>
                  </a:lnTo>
                  <a:lnTo>
                    <a:pt x="19229" y="13497"/>
                  </a:lnTo>
                  <a:lnTo>
                    <a:pt x="19250" y="13455"/>
                  </a:lnTo>
                  <a:lnTo>
                    <a:pt x="19313" y="13455"/>
                  </a:lnTo>
                  <a:lnTo>
                    <a:pt x="19418" y="13476"/>
                  </a:lnTo>
                  <a:lnTo>
                    <a:pt x="19460" y="13455"/>
                  </a:lnTo>
                  <a:lnTo>
                    <a:pt x="19460" y="13392"/>
                  </a:lnTo>
                  <a:lnTo>
                    <a:pt x="19439" y="13371"/>
                  </a:lnTo>
                  <a:lnTo>
                    <a:pt x="19481" y="13308"/>
                  </a:lnTo>
                  <a:lnTo>
                    <a:pt x="19460" y="13266"/>
                  </a:lnTo>
                  <a:lnTo>
                    <a:pt x="19439" y="13204"/>
                  </a:lnTo>
                  <a:lnTo>
                    <a:pt x="19481" y="13162"/>
                  </a:lnTo>
                  <a:lnTo>
                    <a:pt x="19460" y="13078"/>
                  </a:lnTo>
                  <a:lnTo>
                    <a:pt x="19460" y="12994"/>
                  </a:lnTo>
                  <a:lnTo>
                    <a:pt x="19522" y="12973"/>
                  </a:lnTo>
                  <a:lnTo>
                    <a:pt x="19543" y="12994"/>
                  </a:lnTo>
                  <a:lnTo>
                    <a:pt x="19543" y="13078"/>
                  </a:lnTo>
                  <a:lnTo>
                    <a:pt x="19585" y="13141"/>
                  </a:lnTo>
                  <a:lnTo>
                    <a:pt x="19648" y="13162"/>
                  </a:lnTo>
                  <a:lnTo>
                    <a:pt x="19732" y="13078"/>
                  </a:lnTo>
                  <a:lnTo>
                    <a:pt x="19857" y="12953"/>
                  </a:lnTo>
                  <a:lnTo>
                    <a:pt x="19941" y="12932"/>
                  </a:lnTo>
                  <a:lnTo>
                    <a:pt x="19941" y="12890"/>
                  </a:lnTo>
                  <a:lnTo>
                    <a:pt x="19899" y="12869"/>
                  </a:lnTo>
                  <a:lnTo>
                    <a:pt x="19794" y="12848"/>
                  </a:lnTo>
                  <a:lnTo>
                    <a:pt x="19732" y="12848"/>
                  </a:lnTo>
                  <a:lnTo>
                    <a:pt x="19690" y="12827"/>
                  </a:lnTo>
                  <a:lnTo>
                    <a:pt x="19774" y="12785"/>
                  </a:lnTo>
                  <a:lnTo>
                    <a:pt x="19878" y="12785"/>
                  </a:lnTo>
                  <a:lnTo>
                    <a:pt x="19941" y="12827"/>
                  </a:lnTo>
                  <a:lnTo>
                    <a:pt x="19983" y="12827"/>
                  </a:lnTo>
                  <a:lnTo>
                    <a:pt x="19983" y="12764"/>
                  </a:lnTo>
                  <a:lnTo>
                    <a:pt x="19962" y="12743"/>
                  </a:lnTo>
                  <a:lnTo>
                    <a:pt x="20046" y="12722"/>
                  </a:lnTo>
                  <a:lnTo>
                    <a:pt x="20150" y="12722"/>
                  </a:lnTo>
                  <a:lnTo>
                    <a:pt x="20213" y="12785"/>
                  </a:lnTo>
                  <a:lnTo>
                    <a:pt x="20276" y="12827"/>
                  </a:lnTo>
                  <a:lnTo>
                    <a:pt x="20318" y="12785"/>
                  </a:lnTo>
                  <a:lnTo>
                    <a:pt x="20380" y="12827"/>
                  </a:lnTo>
                  <a:lnTo>
                    <a:pt x="20422" y="12890"/>
                  </a:lnTo>
                  <a:lnTo>
                    <a:pt x="20401" y="12973"/>
                  </a:lnTo>
                  <a:lnTo>
                    <a:pt x="20422" y="13036"/>
                  </a:lnTo>
                  <a:lnTo>
                    <a:pt x="20506" y="13057"/>
                  </a:lnTo>
                  <a:lnTo>
                    <a:pt x="20527" y="13036"/>
                  </a:lnTo>
                  <a:lnTo>
                    <a:pt x="20590" y="13057"/>
                  </a:lnTo>
                  <a:lnTo>
                    <a:pt x="20631" y="13141"/>
                  </a:lnTo>
                  <a:lnTo>
                    <a:pt x="20778" y="13183"/>
                  </a:lnTo>
                  <a:lnTo>
                    <a:pt x="20820" y="13266"/>
                  </a:lnTo>
                  <a:lnTo>
                    <a:pt x="20841" y="13287"/>
                  </a:lnTo>
                  <a:lnTo>
                    <a:pt x="20882" y="13245"/>
                  </a:lnTo>
                  <a:lnTo>
                    <a:pt x="20903" y="13141"/>
                  </a:lnTo>
                  <a:lnTo>
                    <a:pt x="20945" y="13057"/>
                  </a:lnTo>
                  <a:lnTo>
                    <a:pt x="21008" y="12890"/>
                  </a:lnTo>
                  <a:lnTo>
                    <a:pt x="21008" y="12848"/>
                  </a:lnTo>
                  <a:lnTo>
                    <a:pt x="21029" y="12722"/>
                  </a:lnTo>
                  <a:lnTo>
                    <a:pt x="21050" y="12555"/>
                  </a:lnTo>
                  <a:lnTo>
                    <a:pt x="21092" y="12513"/>
                  </a:lnTo>
                  <a:lnTo>
                    <a:pt x="21092" y="12429"/>
                  </a:lnTo>
                  <a:lnTo>
                    <a:pt x="21050" y="12346"/>
                  </a:lnTo>
                  <a:lnTo>
                    <a:pt x="20987" y="12304"/>
                  </a:lnTo>
                  <a:lnTo>
                    <a:pt x="20924" y="12241"/>
                  </a:lnTo>
                  <a:lnTo>
                    <a:pt x="20882" y="12241"/>
                  </a:lnTo>
                  <a:lnTo>
                    <a:pt x="20841" y="12199"/>
                  </a:lnTo>
                  <a:lnTo>
                    <a:pt x="20841" y="12136"/>
                  </a:lnTo>
                  <a:lnTo>
                    <a:pt x="20757" y="12136"/>
                  </a:lnTo>
                  <a:lnTo>
                    <a:pt x="20694" y="12220"/>
                  </a:lnTo>
                  <a:lnTo>
                    <a:pt x="20590" y="12325"/>
                  </a:lnTo>
                  <a:lnTo>
                    <a:pt x="20506" y="12346"/>
                  </a:lnTo>
                  <a:lnTo>
                    <a:pt x="20464" y="12304"/>
                  </a:lnTo>
                  <a:lnTo>
                    <a:pt x="20485" y="12241"/>
                  </a:lnTo>
                  <a:lnTo>
                    <a:pt x="20485" y="12157"/>
                  </a:lnTo>
                  <a:lnTo>
                    <a:pt x="20485" y="12136"/>
                  </a:lnTo>
                  <a:lnTo>
                    <a:pt x="20380" y="12116"/>
                  </a:lnTo>
                  <a:lnTo>
                    <a:pt x="20297" y="12116"/>
                  </a:lnTo>
                  <a:lnTo>
                    <a:pt x="20276" y="12053"/>
                  </a:lnTo>
                  <a:lnTo>
                    <a:pt x="20338" y="12032"/>
                  </a:lnTo>
                  <a:lnTo>
                    <a:pt x="20338" y="12011"/>
                  </a:lnTo>
                  <a:lnTo>
                    <a:pt x="20255" y="11948"/>
                  </a:lnTo>
                  <a:lnTo>
                    <a:pt x="20213" y="11906"/>
                  </a:lnTo>
                  <a:lnTo>
                    <a:pt x="20255" y="11885"/>
                  </a:lnTo>
                  <a:lnTo>
                    <a:pt x="20276" y="11906"/>
                  </a:lnTo>
                  <a:lnTo>
                    <a:pt x="20359" y="11927"/>
                  </a:lnTo>
                  <a:lnTo>
                    <a:pt x="20359" y="11885"/>
                  </a:lnTo>
                  <a:lnTo>
                    <a:pt x="20297" y="11802"/>
                  </a:lnTo>
                  <a:lnTo>
                    <a:pt x="20276" y="11718"/>
                  </a:lnTo>
                  <a:lnTo>
                    <a:pt x="20297" y="11676"/>
                  </a:lnTo>
                  <a:lnTo>
                    <a:pt x="20359" y="11634"/>
                  </a:lnTo>
                  <a:lnTo>
                    <a:pt x="20380" y="11676"/>
                  </a:lnTo>
                  <a:lnTo>
                    <a:pt x="20443" y="11697"/>
                  </a:lnTo>
                  <a:lnTo>
                    <a:pt x="20464" y="11739"/>
                  </a:lnTo>
                  <a:lnTo>
                    <a:pt x="20590" y="11885"/>
                  </a:lnTo>
                  <a:lnTo>
                    <a:pt x="20673" y="11927"/>
                  </a:lnTo>
                  <a:lnTo>
                    <a:pt x="20757" y="11906"/>
                  </a:lnTo>
                  <a:lnTo>
                    <a:pt x="20799" y="11844"/>
                  </a:lnTo>
                  <a:lnTo>
                    <a:pt x="20757" y="11718"/>
                  </a:lnTo>
                  <a:lnTo>
                    <a:pt x="20652" y="11613"/>
                  </a:lnTo>
                  <a:lnTo>
                    <a:pt x="20569" y="11572"/>
                  </a:lnTo>
                  <a:lnTo>
                    <a:pt x="20464" y="11530"/>
                  </a:lnTo>
                  <a:lnTo>
                    <a:pt x="20443" y="11404"/>
                  </a:lnTo>
                  <a:lnTo>
                    <a:pt x="20380" y="11320"/>
                  </a:lnTo>
                  <a:lnTo>
                    <a:pt x="20338" y="11258"/>
                  </a:lnTo>
                  <a:lnTo>
                    <a:pt x="20255" y="11216"/>
                  </a:lnTo>
                  <a:lnTo>
                    <a:pt x="20171" y="11174"/>
                  </a:lnTo>
                  <a:lnTo>
                    <a:pt x="20171" y="11111"/>
                  </a:lnTo>
                  <a:lnTo>
                    <a:pt x="20234" y="11069"/>
                  </a:lnTo>
                  <a:lnTo>
                    <a:pt x="20234" y="11007"/>
                  </a:lnTo>
                  <a:lnTo>
                    <a:pt x="20192" y="10986"/>
                  </a:lnTo>
                  <a:lnTo>
                    <a:pt x="20192" y="10944"/>
                  </a:lnTo>
                  <a:lnTo>
                    <a:pt x="20255" y="10881"/>
                  </a:lnTo>
                  <a:lnTo>
                    <a:pt x="20297" y="10881"/>
                  </a:lnTo>
                  <a:lnTo>
                    <a:pt x="20359" y="10860"/>
                  </a:lnTo>
                  <a:lnTo>
                    <a:pt x="20443" y="10881"/>
                  </a:lnTo>
                  <a:lnTo>
                    <a:pt x="20485" y="10944"/>
                  </a:lnTo>
                  <a:lnTo>
                    <a:pt x="20401" y="10986"/>
                  </a:lnTo>
                  <a:lnTo>
                    <a:pt x="20464" y="10986"/>
                  </a:lnTo>
                  <a:lnTo>
                    <a:pt x="20548" y="11048"/>
                  </a:lnTo>
                  <a:lnTo>
                    <a:pt x="20548" y="11090"/>
                  </a:lnTo>
                  <a:lnTo>
                    <a:pt x="20569" y="11174"/>
                  </a:lnTo>
                  <a:lnTo>
                    <a:pt x="20652" y="11195"/>
                  </a:lnTo>
                  <a:lnTo>
                    <a:pt x="20757" y="11111"/>
                  </a:lnTo>
                  <a:lnTo>
                    <a:pt x="20799" y="10986"/>
                  </a:lnTo>
                  <a:lnTo>
                    <a:pt x="20820" y="10860"/>
                  </a:lnTo>
                  <a:lnTo>
                    <a:pt x="20882" y="10776"/>
                  </a:lnTo>
                  <a:lnTo>
                    <a:pt x="20903" y="10735"/>
                  </a:lnTo>
                  <a:lnTo>
                    <a:pt x="20882" y="10588"/>
                  </a:lnTo>
                  <a:lnTo>
                    <a:pt x="20966" y="10525"/>
                  </a:lnTo>
                  <a:lnTo>
                    <a:pt x="21029" y="10463"/>
                  </a:lnTo>
                  <a:lnTo>
                    <a:pt x="21071" y="10316"/>
                  </a:lnTo>
                  <a:lnTo>
                    <a:pt x="21029" y="10212"/>
                  </a:lnTo>
                  <a:lnTo>
                    <a:pt x="20987" y="10128"/>
                  </a:lnTo>
                  <a:lnTo>
                    <a:pt x="21029" y="9919"/>
                  </a:lnTo>
                  <a:lnTo>
                    <a:pt x="21092" y="9751"/>
                  </a:lnTo>
                  <a:lnTo>
                    <a:pt x="21092" y="9605"/>
                  </a:lnTo>
                  <a:lnTo>
                    <a:pt x="21175" y="9521"/>
                  </a:lnTo>
                  <a:lnTo>
                    <a:pt x="21175" y="9437"/>
                  </a:lnTo>
                  <a:lnTo>
                    <a:pt x="21196" y="9312"/>
                  </a:lnTo>
                  <a:lnTo>
                    <a:pt x="21196" y="9165"/>
                  </a:lnTo>
                  <a:lnTo>
                    <a:pt x="21280" y="9082"/>
                  </a:lnTo>
                  <a:lnTo>
                    <a:pt x="21343" y="8956"/>
                  </a:lnTo>
                  <a:lnTo>
                    <a:pt x="21531" y="8684"/>
                  </a:lnTo>
                  <a:lnTo>
                    <a:pt x="21615" y="8538"/>
                  </a:lnTo>
                  <a:lnTo>
                    <a:pt x="21761" y="8391"/>
                  </a:lnTo>
                  <a:lnTo>
                    <a:pt x="21824" y="8287"/>
                  </a:lnTo>
                  <a:lnTo>
                    <a:pt x="21908" y="8224"/>
                  </a:lnTo>
                  <a:lnTo>
                    <a:pt x="21950" y="8077"/>
                  </a:lnTo>
                  <a:lnTo>
                    <a:pt x="22075" y="7973"/>
                  </a:lnTo>
                  <a:lnTo>
                    <a:pt x="22117" y="7952"/>
                  </a:lnTo>
                  <a:lnTo>
                    <a:pt x="22075" y="7910"/>
                  </a:lnTo>
                  <a:lnTo>
                    <a:pt x="22012" y="7847"/>
                  </a:lnTo>
                  <a:lnTo>
                    <a:pt x="21908" y="7826"/>
                  </a:lnTo>
                  <a:lnTo>
                    <a:pt x="21845" y="7763"/>
                  </a:lnTo>
                  <a:lnTo>
                    <a:pt x="21803" y="7722"/>
                  </a:lnTo>
                  <a:lnTo>
                    <a:pt x="21719" y="7743"/>
                  </a:lnTo>
                  <a:lnTo>
                    <a:pt x="21552" y="7805"/>
                  </a:lnTo>
                  <a:lnTo>
                    <a:pt x="21406" y="7847"/>
                  </a:lnTo>
                  <a:lnTo>
                    <a:pt x="21280" y="7910"/>
                  </a:lnTo>
                  <a:lnTo>
                    <a:pt x="21196" y="8015"/>
                  </a:lnTo>
                  <a:lnTo>
                    <a:pt x="21092" y="8056"/>
                  </a:lnTo>
                  <a:lnTo>
                    <a:pt x="21071" y="8119"/>
                  </a:lnTo>
                  <a:lnTo>
                    <a:pt x="21008" y="8140"/>
                  </a:lnTo>
                  <a:lnTo>
                    <a:pt x="20903" y="8077"/>
                  </a:lnTo>
                  <a:lnTo>
                    <a:pt x="20862" y="8035"/>
                  </a:lnTo>
                  <a:lnTo>
                    <a:pt x="20862" y="7973"/>
                  </a:lnTo>
                  <a:lnTo>
                    <a:pt x="20924" y="7973"/>
                  </a:lnTo>
                  <a:lnTo>
                    <a:pt x="20987" y="7952"/>
                  </a:lnTo>
                  <a:lnTo>
                    <a:pt x="20987" y="7847"/>
                  </a:lnTo>
                  <a:lnTo>
                    <a:pt x="20966" y="7805"/>
                  </a:lnTo>
                  <a:lnTo>
                    <a:pt x="20882" y="7805"/>
                  </a:lnTo>
                  <a:lnTo>
                    <a:pt x="20820" y="7763"/>
                  </a:lnTo>
                  <a:lnTo>
                    <a:pt x="20903" y="7743"/>
                  </a:lnTo>
                  <a:lnTo>
                    <a:pt x="20966" y="7701"/>
                  </a:lnTo>
                  <a:lnTo>
                    <a:pt x="21071" y="7617"/>
                  </a:lnTo>
                  <a:lnTo>
                    <a:pt x="21134" y="7491"/>
                  </a:lnTo>
                  <a:lnTo>
                    <a:pt x="21238" y="7408"/>
                  </a:lnTo>
                  <a:lnTo>
                    <a:pt x="21322" y="7408"/>
                  </a:lnTo>
                  <a:lnTo>
                    <a:pt x="21447" y="7429"/>
                  </a:lnTo>
                  <a:lnTo>
                    <a:pt x="21698" y="7617"/>
                  </a:lnTo>
                  <a:lnTo>
                    <a:pt x="21761" y="7659"/>
                  </a:lnTo>
                  <a:lnTo>
                    <a:pt x="21970" y="7659"/>
                  </a:lnTo>
                  <a:lnTo>
                    <a:pt x="22075" y="7638"/>
                  </a:lnTo>
                  <a:lnTo>
                    <a:pt x="22180" y="7659"/>
                  </a:lnTo>
                  <a:lnTo>
                    <a:pt x="22389" y="7617"/>
                  </a:lnTo>
                  <a:lnTo>
                    <a:pt x="22494" y="7554"/>
                  </a:lnTo>
                  <a:lnTo>
                    <a:pt x="22494" y="7491"/>
                  </a:lnTo>
                  <a:lnTo>
                    <a:pt x="22473" y="7429"/>
                  </a:lnTo>
                  <a:lnTo>
                    <a:pt x="22515" y="7429"/>
                  </a:lnTo>
                  <a:lnTo>
                    <a:pt x="22598" y="7408"/>
                  </a:lnTo>
                  <a:lnTo>
                    <a:pt x="22682" y="7324"/>
                  </a:lnTo>
                  <a:lnTo>
                    <a:pt x="22682" y="7240"/>
                  </a:lnTo>
                  <a:lnTo>
                    <a:pt x="22640" y="7178"/>
                  </a:lnTo>
                  <a:lnTo>
                    <a:pt x="22535" y="7136"/>
                  </a:lnTo>
                  <a:lnTo>
                    <a:pt x="22473" y="7094"/>
                  </a:lnTo>
                  <a:lnTo>
                    <a:pt x="22431" y="7073"/>
                  </a:lnTo>
                  <a:lnTo>
                    <a:pt x="22347" y="7073"/>
                  </a:lnTo>
                  <a:lnTo>
                    <a:pt x="22263" y="7136"/>
                  </a:lnTo>
                  <a:lnTo>
                    <a:pt x="22222" y="7136"/>
                  </a:lnTo>
                  <a:lnTo>
                    <a:pt x="22138" y="7073"/>
                  </a:lnTo>
                  <a:lnTo>
                    <a:pt x="21908" y="7073"/>
                  </a:lnTo>
                  <a:lnTo>
                    <a:pt x="21761" y="7031"/>
                  </a:lnTo>
                  <a:lnTo>
                    <a:pt x="21657" y="6989"/>
                  </a:lnTo>
                  <a:lnTo>
                    <a:pt x="21594" y="6989"/>
                  </a:lnTo>
                  <a:lnTo>
                    <a:pt x="21510" y="7010"/>
                  </a:lnTo>
                  <a:lnTo>
                    <a:pt x="21196" y="7010"/>
                  </a:lnTo>
                  <a:lnTo>
                    <a:pt x="21092" y="6968"/>
                  </a:lnTo>
                  <a:lnTo>
                    <a:pt x="21196" y="6968"/>
                  </a:lnTo>
                  <a:lnTo>
                    <a:pt x="21301" y="6989"/>
                  </a:lnTo>
                  <a:lnTo>
                    <a:pt x="21406" y="6927"/>
                  </a:lnTo>
                  <a:lnTo>
                    <a:pt x="21531" y="6906"/>
                  </a:lnTo>
                  <a:lnTo>
                    <a:pt x="21636" y="6927"/>
                  </a:lnTo>
                  <a:lnTo>
                    <a:pt x="21740" y="6968"/>
                  </a:lnTo>
                  <a:lnTo>
                    <a:pt x="21782" y="6927"/>
                  </a:lnTo>
                  <a:lnTo>
                    <a:pt x="21845" y="6885"/>
                  </a:lnTo>
                  <a:lnTo>
                    <a:pt x="21950" y="6885"/>
                  </a:lnTo>
                  <a:lnTo>
                    <a:pt x="21991" y="6822"/>
                  </a:lnTo>
                  <a:lnTo>
                    <a:pt x="22054" y="6801"/>
                  </a:lnTo>
                  <a:lnTo>
                    <a:pt x="22138" y="6822"/>
                  </a:lnTo>
                  <a:lnTo>
                    <a:pt x="22180" y="6822"/>
                  </a:lnTo>
                  <a:lnTo>
                    <a:pt x="22201" y="6780"/>
                  </a:lnTo>
                  <a:lnTo>
                    <a:pt x="22242" y="6759"/>
                  </a:lnTo>
                  <a:lnTo>
                    <a:pt x="22284" y="6759"/>
                  </a:lnTo>
                  <a:lnTo>
                    <a:pt x="22305" y="6780"/>
                  </a:lnTo>
                  <a:lnTo>
                    <a:pt x="22368" y="6801"/>
                  </a:lnTo>
                  <a:lnTo>
                    <a:pt x="22410" y="6822"/>
                  </a:lnTo>
                  <a:lnTo>
                    <a:pt x="22515" y="6822"/>
                  </a:lnTo>
                  <a:lnTo>
                    <a:pt x="22619" y="6864"/>
                  </a:lnTo>
                  <a:lnTo>
                    <a:pt x="22703" y="6906"/>
                  </a:lnTo>
                  <a:lnTo>
                    <a:pt x="22891" y="6906"/>
                  </a:lnTo>
                  <a:lnTo>
                    <a:pt x="22996" y="6822"/>
                  </a:lnTo>
                  <a:lnTo>
                    <a:pt x="23184" y="6759"/>
                  </a:lnTo>
                  <a:lnTo>
                    <a:pt x="23331" y="6759"/>
                  </a:lnTo>
                  <a:lnTo>
                    <a:pt x="23351" y="6675"/>
                  </a:lnTo>
                  <a:lnTo>
                    <a:pt x="23351" y="6592"/>
                  </a:lnTo>
                  <a:lnTo>
                    <a:pt x="23310" y="6571"/>
                  </a:lnTo>
                  <a:lnTo>
                    <a:pt x="23247" y="6487"/>
                  </a:lnTo>
                  <a:lnTo>
                    <a:pt x="23247" y="6445"/>
                  </a:lnTo>
                  <a:lnTo>
                    <a:pt x="23226" y="6403"/>
                  </a:lnTo>
                  <a:lnTo>
                    <a:pt x="23226" y="6362"/>
                  </a:lnTo>
                  <a:lnTo>
                    <a:pt x="23289" y="6257"/>
                  </a:lnTo>
                  <a:lnTo>
                    <a:pt x="23351" y="6194"/>
                  </a:lnTo>
                  <a:lnTo>
                    <a:pt x="23414" y="6194"/>
                  </a:lnTo>
                  <a:lnTo>
                    <a:pt x="23561" y="6299"/>
                  </a:lnTo>
                  <a:lnTo>
                    <a:pt x="23644" y="6341"/>
                  </a:lnTo>
                  <a:lnTo>
                    <a:pt x="23707" y="6299"/>
                  </a:lnTo>
                  <a:lnTo>
                    <a:pt x="23749" y="6236"/>
                  </a:lnTo>
                  <a:lnTo>
                    <a:pt x="23854" y="6069"/>
                  </a:lnTo>
                  <a:lnTo>
                    <a:pt x="23958" y="5985"/>
                  </a:lnTo>
                  <a:lnTo>
                    <a:pt x="24042" y="5964"/>
                  </a:lnTo>
                  <a:lnTo>
                    <a:pt x="24063" y="5922"/>
                  </a:lnTo>
                  <a:lnTo>
                    <a:pt x="24167" y="5838"/>
                  </a:lnTo>
                  <a:lnTo>
                    <a:pt x="24272" y="5776"/>
                  </a:lnTo>
                  <a:lnTo>
                    <a:pt x="24335" y="5713"/>
                  </a:lnTo>
                  <a:lnTo>
                    <a:pt x="24335" y="5566"/>
                  </a:lnTo>
                  <a:lnTo>
                    <a:pt x="24272" y="5420"/>
                  </a:lnTo>
                  <a:lnTo>
                    <a:pt x="24188" y="5336"/>
                  </a:lnTo>
                  <a:lnTo>
                    <a:pt x="24167" y="5253"/>
                  </a:lnTo>
                  <a:lnTo>
                    <a:pt x="24021" y="5127"/>
                  </a:lnTo>
                  <a:lnTo>
                    <a:pt x="24021" y="5085"/>
                  </a:lnTo>
                  <a:lnTo>
                    <a:pt x="23958" y="5002"/>
                  </a:lnTo>
                  <a:lnTo>
                    <a:pt x="23854" y="4939"/>
                  </a:lnTo>
                  <a:lnTo>
                    <a:pt x="23812" y="4939"/>
                  </a:lnTo>
                  <a:lnTo>
                    <a:pt x="23728" y="4876"/>
                  </a:lnTo>
                  <a:lnTo>
                    <a:pt x="23623" y="4813"/>
                  </a:lnTo>
                  <a:lnTo>
                    <a:pt x="23498" y="4813"/>
                  </a:lnTo>
                  <a:lnTo>
                    <a:pt x="23331" y="4771"/>
                  </a:lnTo>
                  <a:lnTo>
                    <a:pt x="23184" y="4688"/>
                  </a:lnTo>
                  <a:lnTo>
                    <a:pt x="23038" y="4667"/>
                  </a:lnTo>
                  <a:lnTo>
                    <a:pt x="22975" y="4688"/>
                  </a:lnTo>
                  <a:lnTo>
                    <a:pt x="22828" y="4688"/>
                  </a:lnTo>
                  <a:lnTo>
                    <a:pt x="22682" y="4730"/>
                  </a:lnTo>
                  <a:lnTo>
                    <a:pt x="22619" y="4792"/>
                  </a:lnTo>
                  <a:lnTo>
                    <a:pt x="22515" y="4834"/>
                  </a:lnTo>
                  <a:lnTo>
                    <a:pt x="22410" y="4792"/>
                  </a:lnTo>
                  <a:lnTo>
                    <a:pt x="22389" y="4730"/>
                  </a:lnTo>
                  <a:lnTo>
                    <a:pt x="22347" y="4771"/>
                  </a:lnTo>
                  <a:lnTo>
                    <a:pt x="22305" y="4834"/>
                  </a:lnTo>
                  <a:lnTo>
                    <a:pt x="22347" y="4918"/>
                  </a:lnTo>
                  <a:lnTo>
                    <a:pt x="22347" y="5022"/>
                  </a:lnTo>
                  <a:lnTo>
                    <a:pt x="22284" y="5106"/>
                  </a:lnTo>
                  <a:lnTo>
                    <a:pt x="22242" y="5106"/>
                  </a:lnTo>
                  <a:lnTo>
                    <a:pt x="22242" y="5148"/>
                  </a:lnTo>
                  <a:lnTo>
                    <a:pt x="22263" y="5211"/>
                  </a:lnTo>
                  <a:lnTo>
                    <a:pt x="22242" y="5294"/>
                  </a:lnTo>
                  <a:lnTo>
                    <a:pt x="22138" y="5336"/>
                  </a:lnTo>
                  <a:lnTo>
                    <a:pt x="22033" y="5336"/>
                  </a:lnTo>
                  <a:lnTo>
                    <a:pt x="21970" y="5253"/>
                  </a:lnTo>
                  <a:lnTo>
                    <a:pt x="21970" y="5190"/>
                  </a:lnTo>
                  <a:lnTo>
                    <a:pt x="21929" y="5148"/>
                  </a:lnTo>
                  <a:lnTo>
                    <a:pt x="21866" y="5211"/>
                  </a:lnTo>
                  <a:lnTo>
                    <a:pt x="21866" y="5315"/>
                  </a:lnTo>
                  <a:lnTo>
                    <a:pt x="21887" y="5336"/>
                  </a:lnTo>
                  <a:lnTo>
                    <a:pt x="21845" y="5420"/>
                  </a:lnTo>
                  <a:lnTo>
                    <a:pt x="21824" y="5525"/>
                  </a:lnTo>
                  <a:lnTo>
                    <a:pt x="21782" y="5566"/>
                  </a:lnTo>
                  <a:lnTo>
                    <a:pt x="21782" y="5504"/>
                  </a:lnTo>
                  <a:lnTo>
                    <a:pt x="21824" y="5441"/>
                  </a:lnTo>
                  <a:lnTo>
                    <a:pt x="21782" y="5315"/>
                  </a:lnTo>
                  <a:lnTo>
                    <a:pt x="21740" y="5232"/>
                  </a:lnTo>
                  <a:lnTo>
                    <a:pt x="21761" y="5148"/>
                  </a:lnTo>
                  <a:lnTo>
                    <a:pt x="21761" y="5064"/>
                  </a:lnTo>
                  <a:lnTo>
                    <a:pt x="21719" y="5002"/>
                  </a:lnTo>
                  <a:lnTo>
                    <a:pt x="21719" y="4918"/>
                  </a:lnTo>
                  <a:lnTo>
                    <a:pt x="21657" y="4939"/>
                  </a:lnTo>
                  <a:lnTo>
                    <a:pt x="21636" y="5002"/>
                  </a:lnTo>
                  <a:lnTo>
                    <a:pt x="21552" y="5064"/>
                  </a:lnTo>
                  <a:lnTo>
                    <a:pt x="21552" y="5148"/>
                  </a:lnTo>
                  <a:lnTo>
                    <a:pt x="21531" y="5253"/>
                  </a:lnTo>
                  <a:lnTo>
                    <a:pt x="21364" y="5420"/>
                  </a:lnTo>
                  <a:lnTo>
                    <a:pt x="21301" y="5483"/>
                  </a:lnTo>
                  <a:lnTo>
                    <a:pt x="21217" y="5483"/>
                  </a:lnTo>
                  <a:lnTo>
                    <a:pt x="21154" y="5546"/>
                  </a:lnTo>
                  <a:lnTo>
                    <a:pt x="21050" y="5629"/>
                  </a:lnTo>
                  <a:lnTo>
                    <a:pt x="20945" y="5629"/>
                  </a:lnTo>
                  <a:lnTo>
                    <a:pt x="20841" y="5734"/>
                  </a:lnTo>
                  <a:lnTo>
                    <a:pt x="20694" y="5818"/>
                  </a:lnTo>
                  <a:lnTo>
                    <a:pt x="20422" y="5818"/>
                  </a:lnTo>
                  <a:lnTo>
                    <a:pt x="20422" y="5859"/>
                  </a:lnTo>
                  <a:lnTo>
                    <a:pt x="20359" y="5901"/>
                  </a:lnTo>
                  <a:lnTo>
                    <a:pt x="20255" y="5901"/>
                  </a:lnTo>
                  <a:lnTo>
                    <a:pt x="20171" y="5880"/>
                  </a:lnTo>
                  <a:lnTo>
                    <a:pt x="20087" y="5943"/>
                  </a:lnTo>
                  <a:lnTo>
                    <a:pt x="19711" y="6131"/>
                  </a:lnTo>
                  <a:lnTo>
                    <a:pt x="19522" y="6278"/>
                  </a:lnTo>
                  <a:lnTo>
                    <a:pt x="19502" y="6382"/>
                  </a:lnTo>
                  <a:lnTo>
                    <a:pt x="19439" y="6403"/>
                  </a:lnTo>
                  <a:lnTo>
                    <a:pt x="19229" y="6571"/>
                  </a:lnTo>
                  <a:lnTo>
                    <a:pt x="19125" y="6675"/>
                  </a:lnTo>
                  <a:lnTo>
                    <a:pt x="19104" y="6613"/>
                  </a:lnTo>
                  <a:lnTo>
                    <a:pt x="19083" y="6613"/>
                  </a:lnTo>
                  <a:lnTo>
                    <a:pt x="18978" y="6696"/>
                  </a:lnTo>
                  <a:lnTo>
                    <a:pt x="18895" y="6822"/>
                  </a:lnTo>
                  <a:lnTo>
                    <a:pt x="18790" y="6968"/>
                  </a:lnTo>
                  <a:lnTo>
                    <a:pt x="18769" y="7031"/>
                  </a:lnTo>
                  <a:lnTo>
                    <a:pt x="18727" y="7094"/>
                  </a:lnTo>
                  <a:lnTo>
                    <a:pt x="18706" y="7031"/>
                  </a:lnTo>
                  <a:lnTo>
                    <a:pt x="18748" y="6906"/>
                  </a:lnTo>
                  <a:lnTo>
                    <a:pt x="18748" y="6801"/>
                  </a:lnTo>
                  <a:lnTo>
                    <a:pt x="18748" y="6696"/>
                  </a:lnTo>
                  <a:lnTo>
                    <a:pt x="18853" y="6696"/>
                  </a:lnTo>
                  <a:lnTo>
                    <a:pt x="18895" y="6654"/>
                  </a:lnTo>
                  <a:lnTo>
                    <a:pt x="19020" y="6550"/>
                  </a:lnTo>
                  <a:lnTo>
                    <a:pt x="19104" y="6508"/>
                  </a:lnTo>
                  <a:lnTo>
                    <a:pt x="19209" y="6403"/>
                  </a:lnTo>
                  <a:lnTo>
                    <a:pt x="19355" y="6278"/>
                  </a:lnTo>
                  <a:lnTo>
                    <a:pt x="19418" y="6194"/>
                  </a:lnTo>
                  <a:lnTo>
                    <a:pt x="19522" y="6152"/>
                  </a:lnTo>
                  <a:lnTo>
                    <a:pt x="19627" y="5985"/>
                  </a:lnTo>
                  <a:lnTo>
                    <a:pt x="19669" y="5922"/>
                  </a:lnTo>
                  <a:lnTo>
                    <a:pt x="19648" y="5838"/>
                  </a:lnTo>
                  <a:lnTo>
                    <a:pt x="19669" y="5776"/>
                  </a:lnTo>
                  <a:lnTo>
                    <a:pt x="19690" y="5818"/>
                  </a:lnTo>
                  <a:lnTo>
                    <a:pt x="19753" y="5838"/>
                  </a:lnTo>
                  <a:lnTo>
                    <a:pt x="19836" y="5755"/>
                  </a:lnTo>
                  <a:lnTo>
                    <a:pt x="19941" y="5713"/>
                  </a:lnTo>
                  <a:lnTo>
                    <a:pt x="19941" y="5629"/>
                  </a:lnTo>
                  <a:lnTo>
                    <a:pt x="20004" y="5504"/>
                  </a:lnTo>
                  <a:lnTo>
                    <a:pt x="20066" y="5462"/>
                  </a:lnTo>
                  <a:lnTo>
                    <a:pt x="20150" y="5504"/>
                  </a:lnTo>
                  <a:lnTo>
                    <a:pt x="20213" y="5420"/>
                  </a:lnTo>
                  <a:lnTo>
                    <a:pt x="20297" y="5399"/>
                  </a:lnTo>
                  <a:lnTo>
                    <a:pt x="20318" y="5420"/>
                  </a:lnTo>
                  <a:lnTo>
                    <a:pt x="20401" y="5420"/>
                  </a:lnTo>
                  <a:lnTo>
                    <a:pt x="20715" y="5127"/>
                  </a:lnTo>
                  <a:lnTo>
                    <a:pt x="20778" y="5022"/>
                  </a:lnTo>
                  <a:lnTo>
                    <a:pt x="20799" y="4897"/>
                  </a:lnTo>
                  <a:lnTo>
                    <a:pt x="20882" y="4709"/>
                  </a:lnTo>
                  <a:lnTo>
                    <a:pt x="20987" y="4583"/>
                  </a:lnTo>
                  <a:lnTo>
                    <a:pt x="20987" y="4458"/>
                  </a:lnTo>
                  <a:lnTo>
                    <a:pt x="20987" y="4269"/>
                  </a:lnTo>
                  <a:lnTo>
                    <a:pt x="20945" y="4165"/>
                  </a:lnTo>
                  <a:lnTo>
                    <a:pt x="20882" y="4144"/>
                  </a:lnTo>
                  <a:lnTo>
                    <a:pt x="20736" y="4165"/>
                  </a:lnTo>
                  <a:lnTo>
                    <a:pt x="20590" y="4165"/>
                  </a:lnTo>
                  <a:lnTo>
                    <a:pt x="20464" y="4102"/>
                  </a:lnTo>
                  <a:lnTo>
                    <a:pt x="20318" y="4102"/>
                  </a:lnTo>
                  <a:lnTo>
                    <a:pt x="20255" y="4165"/>
                  </a:lnTo>
                  <a:lnTo>
                    <a:pt x="20213" y="4248"/>
                  </a:lnTo>
                  <a:lnTo>
                    <a:pt x="20255" y="4290"/>
                  </a:lnTo>
                  <a:lnTo>
                    <a:pt x="20213" y="4353"/>
                  </a:lnTo>
                  <a:lnTo>
                    <a:pt x="20213" y="4499"/>
                  </a:lnTo>
                  <a:lnTo>
                    <a:pt x="20171" y="4646"/>
                  </a:lnTo>
                  <a:lnTo>
                    <a:pt x="20066" y="4792"/>
                  </a:lnTo>
                  <a:lnTo>
                    <a:pt x="20004" y="4730"/>
                  </a:lnTo>
                  <a:lnTo>
                    <a:pt x="19941" y="4709"/>
                  </a:lnTo>
                  <a:lnTo>
                    <a:pt x="19899" y="4709"/>
                  </a:lnTo>
                  <a:lnTo>
                    <a:pt x="19857" y="4771"/>
                  </a:lnTo>
                  <a:lnTo>
                    <a:pt x="19794" y="4792"/>
                  </a:lnTo>
                  <a:lnTo>
                    <a:pt x="19732" y="4730"/>
                  </a:lnTo>
                  <a:lnTo>
                    <a:pt x="19669" y="4730"/>
                  </a:lnTo>
                  <a:cubicBezTo>
                    <a:pt x="19669" y="4730"/>
                    <a:pt x="19481" y="4688"/>
                    <a:pt x="19481" y="4646"/>
                  </a:cubicBezTo>
                  <a:lnTo>
                    <a:pt x="19271" y="4646"/>
                  </a:lnTo>
                  <a:lnTo>
                    <a:pt x="19167" y="4709"/>
                  </a:lnTo>
                  <a:lnTo>
                    <a:pt x="19020" y="4730"/>
                  </a:lnTo>
                  <a:lnTo>
                    <a:pt x="18895" y="4792"/>
                  </a:lnTo>
                  <a:lnTo>
                    <a:pt x="18832" y="4750"/>
                  </a:lnTo>
                  <a:lnTo>
                    <a:pt x="18832" y="4709"/>
                  </a:lnTo>
                  <a:lnTo>
                    <a:pt x="18853" y="4625"/>
                  </a:lnTo>
                  <a:lnTo>
                    <a:pt x="18853" y="4541"/>
                  </a:lnTo>
                  <a:lnTo>
                    <a:pt x="18895" y="4478"/>
                  </a:lnTo>
                  <a:lnTo>
                    <a:pt x="18916" y="4478"/>
                  </a:lnTo>
                  <a:lnTo>
                    <a:pt x="18957" y="4499"/>
                  </a:lnTo>
                  <a:lnTo>
                    <a:pt x="19020" y="4499"/>
                  </a:lnTo>
                  <a:lnTo>
                    <a:pt x="19146" y="4437"/>
                  </a:lnTo>
                  <a:lnTo>
                    <a:pt x="19439" y="4416"/>
                  </a:lnTo>
                  <a:lnTo>
                    <a:pt x="19481" y="4395"/>
                  </a:lnTo>
                  <a:lnTo>
                    <a:pt x="19543" y="4290"/>
                  </a:lnTo>
                  <a:lnTo>
                    <a:pt x="19564" y="4206"/>
                  </a:lnTo>
                  <a:lnTo>
                    <a:pt x="19648" y="4165"/>
                  </a:lnTo>
                  <a:lnTo>
                    <a:pt x="19669" y="4102"/>
                  </a:lnTo>
                  <a:lnTo>
                    <a:pt x="19627" y="4060"/>
                  </a:lnTo>
                  <a:lnTo>
                    <a:pt x="19627" y="3997"/>
                  </a:lnTo>
                  <a:lnTo>
                    <a:pt x="19313" y="3997"/>
                  </a:lnTo>
                  <a:lnTo>
                    <a:pt x="19125" y="3955"/>
                  </a:lnTo>
                  <a:lnTo>
                    <a:pt x="19020" y="3893"/>
                  </a:lnTo>
                  <a:lnTo>
                    <a:pt x="18937" y="3872"/>
                  </a:lnTo>
                  <a:lnTo>
                    <a:pt x="18685" y="3893"/>
                  </a:lnTo>
                  <a:lnTo>
                    <a:pt x="18560" y="3872"/>
                  </a:lnTo>
                  <a:lnTo>
                    <a:pt x="18455" y="3830"/>
                  </a:lnTo>
                  <a:lnTo>
                    <a:pt x="18288" y="3830"/>
                  </a:lnTo>
                  <a:lnTo>
                    <a:pt x="18162" y="3851"/>
                  </a:lnTo>
                  <a:lnTo>
                    <a:pt x="18100" y="3830"/>
                  </a:lnTo>
                  <a:lnTo>
                    <a:pt x="17995" y="3788"/>
                  </a:lnTo>
                  <a:lnTo>
                    <a:pt x="17932" y="3788"/>
                  </a:lnTo>
                  <a:lnTo>
                    <a:pt x="17849" y="3893"/>
                  </a:lnTo>
                  <a:lnTo>
                    <a:pt x="17849" y="3976"/>
                  </a:lnTo>
                  <a:lnTo>
                    <a:pt x="17765" y="4039"/>
                  </a:lnTo>
                  <a:lnTo>
                    <a:pt x="17744" y="4039"/>
                  </a:lnTo>
                  <a:lnTo>
                    <a:pt x="17765" y="3955"/>
                  </a:lnTo>
                  <a:lnTo>
                    <a:pt x="17765" y="3934"/>
                  </a:lnTo>
                  <a:lnTo>
                    <a:pt x="17681" y="3934"/>
                  </a:lnTo>
                  <a:lnTo>
                    <a:pt x="17451" y="3997"/>
                  </a:lnTo>
                  <a:lnTo>
                    <a:pt x="17305" y="4060"/>
                  </a:lnTo>
                  <a:lnTo>
                    <a:pt x="17221" y="4144"/>
                  </a:lnTo>
                  <a:lnTo>
                    <a:pt x="17158" y="4186"/>
                  </a:lnTo>
                  <a:lnTo>
                    <a:pt x="17053" y="4186"/>
                  </a:lnTo>
                  <a:lnTo>
                    <a:pt x="16949" y="4206"/>
                  </a:lnTo>
                  <a:lnTo>
                    <a:pt x="16886" y="4269"/>
                  </a:lnTo>
                  <a:lnTo>
                    <a:pt x="16781" y="4290"/>
                  </a:lnTo>
                  <a:lnTo>
                    <a:pt x="16698" y="4374"/>
                  </a:lnTo>
                  <a:lnTo>
                    <a:pt x="16698" y="4458"/>
                  </a:lnTo>
                  <a:lnTo>
                    <a:pt x="16635" y="4520"/>
                  </a:lnTo>
                  <a:lnTo>
                    <a:pt x="16593" y="4520"/>
                  </a:lnTo>
                  <a:lnTo>
                    <a:pt x="16530" y="4458"/>
                  </a:lnTo>
                  <a:lnTo>
                    <a:pt x="16530" y="4374"/>
                  </a:lnTo>
                  <a:lnTo>
                    <a:pt x="16509" y="4290"/>
                  </a:lnTo>
                  <a:lnTo>
                    <a:pt x="16468" y="4248"/>
                  </a:lnTo>
                  <a:lnTo>
                    <a:pt x="16468" y="4165"/>
                  </a:lnTo>
                  <a:lnTo>
                    <a:pt x="16509" y="4081"/>
                  </a:lnTo>
                  <a:lnTo>
                    <a:pt x="16593" y="4081"/>
                  </a:lnTo>
                  <a:lnTo>
                    <a:pt x="16698" y="4039"/>
                  </a:lnTo>
                  <a:lnTo>
                    <a:pt x="16802" y="4039"/>
                  </a:lnTo>
                  <a:lnTo>
                    <a:pt x="16886" y="3997"/>
                  </a:lnTo>
                  <a:lnTo>
                    <a:pt x="16928" y="3955"/>
                  </a:lnTo>
                  <a:lnTo>
                    <a:pt x="17012" y="3934"/>
                  </a:lnTo>
                  <a:lnTo>
                    <a:pt x="17158" y="3893"/>
                  </a:lnTo>
                  <a:lnTo>
                    <a:pt x="17263" y="3851"/>
                  </a:lnTo>
                  <a:lnTo>
                    <a:pt x="17346" y="3788"/>
                  </a:lnTo>
                  <a:lnTo>
                    <a:pt x="17472" y="3788"/>
                  </a:lnTo>
                  <a:lnTo>
                    <a:pt x="17556" y="3746"/>
                  </a:lnTo>
                  <a:lnTo>
                    <a:pt x="17577" y="3662"/>
                  </a:lnTo>
                  <a:lnTo>
                    <a:pt x="17556" y="3621"/>
                  </a:lnTo>
                  <a:lnTo>
                    <a:pt x="17514" y="3558"/>
                  </a:lnTo>
                  <a:lnTo>
                    <a:pt x="17346" y="3558"/>
                  </a:lnTo>
                  <a:lnTo>
                    <a:pt x="17346" y="3516"/>
                  </a:lnTo>
                  <a:lnTo>
                    <a:pt x="17430" y="3516"/>
                  </a:lnTo>
                  <a:lnTo>
                    <a:pt x="17451" y="3537"/>
                  </a:lnTo>
                  <a:lnTo>
                    <a:pt x="17535" y="3537"/>
                  </a:lnTo>
                  <a:lnTo>
                    <a:pt x="17577" y="3558"/>
                  </a:lnTo>
                  <a:lnTo>
                    <a:pt x="17618" y="3662"/>
                  </a:lnTo>
                  <a:lnTo>
                    <a:pt x="17639" y="3662"/>
                  </a:lnTo>
                  <a:lnTo>
                    <a:pt x="17660" y="3641"/>
                  </a:lnTo>
                  <a:lnTo>
                    <a:pt x="17765" y="3579"/>
                  </a:lnTo>
                  <a:lnTo>
                    <a:pt x="17890" y="3621"/>
                  </a:lnTo>
                  <a:lnTo>
                    <a:pt x="17974" y="3579"/>
                  </a:lnTo>
                  <a:lnTo>
                    <a:pt x="18058" y="3537"/>
                  </a:lnTo>
                  <a:lnTo>
                    <a:pt x="18141" y="3516"/>
                  </a:lnTo>
                  <a:lnTo>
                    <a:pt x="18246" y="3537"/>
                  </a:lnTo>
                  <a:lnTo>
                    <a:pt x="18351" y="3537"/>
                  </a:lnTo>
                  <a:lnTo>
                    <a:pt x="18455" y="3516"/>
                  </a:lnTo>
                  <a:lnTo>
                    <a:pt x="18518" y="3537"/>
                  </a:lnTo>
                  <a:lnTo>
                    <a:pt x="18602" y="3579"/>
                  </a:lnTo>
                  <a:lnTo>
                    <a:pt x="18769" y="3579"/>
                  </a:lnTo>
                  <a:lnTo>
                    <a:pt x="18790" y="3621"/>
                  </a:lnTo>
                  <a:lnTo>
                    <a:pt x="18832" y="3621"/>
                  </a:lnTo>
                  <a:lnTo>
                    <a:pt x="18978" y="3725"/>
                  </a:lnTo>
                  <a:lnTo>
                    <a:pt x="19041" y="3746"/>
                  </a:lnTo>
                  <a:lnTo>
                    <a:pt x="19146" y="3725"/>
                  </a:lnTo>
                  <a:lnTo>
                    <a:pt x="19209" y="3662"/>
                  </a:lnTo>
                  <a:lnTo>
                    <a:pt x="19292" y="3662"/>
                  </a:lnTo>
                  <a:lnTo>
                    <a:pt x="19355" y="3683"/>
                  </a:lnTo>
                  <a:lnTo>
                    <a:pt x="19439" y="3683"/>
                  </a:lnTo>
                  <a:lnTo>
                    <a:pt x="19502" y="3725"/>
                  </a:lnTo>
                  <a:lnTo>
                    <a:pt x="19564" y="3725"/>
                  </a:lnTo>
                  <a:lnTo>
                    <a:pt x="19732" y="3662"/>
                  </a:lnTo>
                  <a:lnTo>
                    <a:pt x="19815" y="3621"/>
                  </a:lnTo>
                  <a:lnTo>
                    <a:pt x="19920" y="3621"/>
                  </a:lnTo>
                  <a:lnTo>
                    <a:pt x="19983" y="3662"/>
                  </a:lnTo>
                  <a:lnTo>
                    <a:pt x="20046" y="3662"/>
                  </a:lnTo>
                  <a:lnTo>
                    <a:pt x="20129" y="3621"/>
                  </a:lnTo>
                  <a:lnTo>
                    <a:pt x="20234" y="3641"/>
                  </a:lnTo>
                  <a:lnTo>
                    <a:pt x="20338" y="3641"/>
                  </a:lnTo>
                  <a:lnTo>
                    <a:pt x="20338" y="3579"/>
                  </a:lnTo>
                  <a:lnTo>
                    <a:pt x="20276" y="3558"/>
                  </a:lnTo>
                  <a:lnTo>
                    <a:pt x="20276" y="3516"/>
                  </a:lnTo>
                  <a:lnTo>
                    <a:pt x="20297" y="3474"/>
                  </a:lnTo>
                  <a:lnTo>
                    <a:pt x="20359" y="3537"/>
                  </a:lnTo>
                  <a:lnTo>
                    <a:pt x="20401" y="3579"/>
                  </a:lnTo>
                  <a:lnTo>
                    <a:pt x="20485" y="3579"/>
                  </a:lnTo>
                  <a:lnTo>
                    <a:pt x="20548" y="3558"/>
                  </a:lnTo>
                  <a:lnTo>
                    <a:pt x="20694" y="3558"/>
                  </a:lnTo>
                  <a:lnTo>
                    <a:pt x="20903" y="3474"/>
                  </a:lnTo>
                  <a:lnTo>
                    <a:pt x="21008" y="3432"/>
                  </a:lnTo>
                  <a:lnTo>
                    <a:pt x="21029" y="3369"/>
                  </a:lnTo>
                  <a:lnTo>
                    <a:pt x="21029" y="3328"/>
                  </a:lnTo>
                  <a:lnTo>
                    <a:pt x="21092" y="3307"/>
                  </a:lnTo>
                  <a:lnTo>
                    <a:pt x="21134" y="3328"/>
                  </a:lnTo>
                  <a:lnTo>
                    <a:pt x="21217" y="3307"/>
                  </a:lnTo>
                  <a:lnTo>
                    <a:pt x="21322" y="3223"/>
                  </a:lnTo>
                  <a:lnTo>
                    <a:pt x="21406" y="3202"/>
                  </a:lnTo>
                  <a:lnTo>
                    <a:pt x="21406" y="3118"/>
                  </a:lnTo>
                  <a:lnTo>
                    <a:pt x="21426" y="3056"/>
                  </a:lnTo>
                  <a:lnTo>
                    <a:pt x="21489" y="3035"/>
                  </a:lnTo>
                  <a:lnTo>
                    <a:pt x="21489" y="2930"/>
                  </a:lnTo>
                  <a:lnTo>
                    <a:pt x="21447" y="2888"/>
                  </a:lnTo>
                  <a:lnTo>
                    <a:pt x="21343" y="2805"/>
                  </a:lnTo>
                  <a:lnTo>
                    <a:pt x="21217" y="2742"/>
                  </a:lnTo>
                  <a:lnTo>
                    <a:pt x="21113" y="2637"/>
                  </a:lnTo>
                  <a:lnTo>
                    <a:pt x="21092" y="2574"/>
                  </a:lnTo>
                  <a:lnTo>
                    <a:pt x="21029" y="2512"/>
                  </a:lnTo>
                  <a:lnTo>
                    <a:pt x="20882" y="2491"/>
                  </a:lnTo>
                  <a:lnTo>
                    <a:pt x="20799" y="2407"/>
                  </a:lnTo>
                  <a:lnTo>
                    <a:pt x="20778" y="2323"/>
                  </a:lnTo>
                  <a:lnTo>
                    <a:pt x="20715" y="2302"/>
                  </a:lnTo>
                  <a:lnTo>
                    <a:pt x="20694" y="2323"/>
                  </a:lnTo>
                  <a:lnTo>
                    <a:pt x="20610" y="2365"/>
                  </a:lnTo>
                  <a:lnTo>
                    <a:pt x="20569" y="2323"/>
                  </a:lnTo>
                  <a:lnTo>
                    <a:pt x="20548" y="2261"/>
                  </a:lnTo>
                  <a:lnTo>
                    <a:pt x="20485" y="2198"/>
                  </a:lnTo>
                  <a:lnTo>
                    <a:pt x="20255" y="2198"/>
                  </a:lnTo>
                  <a:lnTo>
                    <a:pt x="20171" y="2219"/>
                  </a:lnTo>
                  <a:lnTo>
                    <a:pt x="20171" y="2302"/>
                  </a:lnTo>
                  <a:lnTo>
                    <a:pt x="20171" y="2365"/>
                  </a:lnTo>
                  <a:lnTo>
                    <a:pt x="20129" y="2302"/>
                  </a:lnTo>
                  <a:lnTo>
                    <a:pt x="20066" y="2302"/>
                  </a:lnTo>
                  <a:lnTo>
                    <a:pt x="19920" y="2386"/>
                  </a:lnTo>
                  <a:lnTo>
                    <a:pt x="19836" y="2407"/>
                  </a:lnTo>
                  <a:lnTo>
                    <a:pt x="19711" y="2365"/>
                  </a:lnTo>
                  <a:lnTo>
                    <a:pt x="19606" y="2365"/>
                  </a:lnTo>
                  <a:lnTo>
                    <a:pt x="19522" y="2323"/>
                  </a:lnTo>
                  <a:lnTo>
                    <a:pt x="19460" y="2261"/>
                  </a:lnTo>
                  <a:lnTo>
                    <a:pt x="19460" y="2177"/>
                  </a:lnTo>
                  <a:lnTo>
                    <a:pt x="19522" y="2177"/>
                  </a:lnTo>
                  <a:lnTo>
                    <a:pt x="19564" y="2219"/>
                  </a:lnTo>
                  <a:lnTo>
                    <a:pt x="19669" y="2261"/>
                  </a:lnTo>
                  <a:lnTo>
                    <a:pt x="19711" y="2219"/>
                  </a:lnTo>
                  <a:lnTo>
                    <a:pt x="19711" y="2177"/>
                  </a:lnTo>
                  <a:lnTo>
                    <a:pt x="19606" y="2093"/>
                  </a:lnTo>
                  <a:lnTo>
                    <a:pt x="19606" y="2009"/>
                  </a:lnTo>
                  <a:lnTo>
                    <a:pt x="19627" y="1989"/>
                  </a:lnTo>
                  <a:lnTo>
                    <a:pt x="19669" y="2072"/>
                  </a:lnTo>
                  <a:lnTo>
                    <a:pt x="19774" y="2114"/>
                  </a:lnTo>
                  <a:lnTo>
                    <a:pt x="19857" y="2156"/>
                  </a:lnTo>
                  <a:lnTo>
                    <a:pt x="20025" y="2093"/>
                  </a:lnTo>
                  <a:lnTo>
                    <a:pt x="20171" y="1968"/>
                  </a:lnTo>
                  <a:lnTo>
                    <a:pt x="20171" y="1884"/>
                  </a:lnTo>
                  <a:lnTo>
                    <a:pt x="20150" y="1842"/>
                  </a:lnTo>
                  <a:lnTo>
                    <a:pt x="20087" y="1800"/>
                  </a:lnTo>
                  <a:lnTo>
                    <a:pt x="20087" y="1758"/>
                  </a:lnTo>
                  <a:lnTo>
                    <a:pt x="20150" y="1696"/>
                  </a:lnTo>
                  <a:lnTo>
                    <a:pt x="20150" y="1675"/>
                  </a:lnTo>
                  <a:lnTo>
                    <a:pt x="20046" y="1591"/>
                  </a:lnTo>
                  <a:lnTo>
                    <a:pt x="19962" y="1486"/>
                  </a:lnTo>
                  <a:lnTo>
                    <a:pt x="19920" y="1465"/>
                  </a:lnTo>
                  <a:lnTo>
                    <a:pt x="19857" y="1486"/>
                  </a:lnTo>
                  <a:lnTo>
                    <a:pt x="19774" y="1570"/>
                  </a:lnTo>
                  <a:lnTo>
                    <a:pt x="19627" y="1654"/>
                  </a:lnTo>
                  <a:lnTo>
                    <a:pt x="19439" y="1654"/>
                  </a:lnTo>
                  <a:lnTo>
                    <a:pt x="19334" y="1737"/>
                  </a:lnTo>
                  <a:lnTo>
                    <a:pt x="19292" y="1737"/>
                  </a:lnTo>
                  <a:lnTo>
                    <a:pt x="19229" y="1675"/>
                  </a:lnTo>
                  <a:lnTo>
                    <a:pt x="19188" y="1654"/>
                  </a:lnTo>
                  <a:lnTo>
                    <a:pt x="19104" y="1675"/>
                  </a:lnTo>
                  <a:lnTo>
                    <a:pt x="19020" y="1696"/>
                  </a:lnTo>
                  <a:lnTo>
                    <a:pt x="18937" y="1675"/>
                  </a:lnTo>
                  <a:lnTo>
                    <a:pt x="18874" y="1633"/>
                  </a:lnTo>
                  <a:lnTo>
                    <a:pt x="18769" y="1591"/>
                  </a:lnTo>
                  <a:lnTo>
                    <a:pt x="18685" y="1549"/>
                  </a:lnTo>
                  <a:lnTo>
                    <a:pt x="18581" y="1528"/>
                  </a:lnTo>
                  <a:lnTo>
                    <a:pt x="18476" y="1445"/>
                  </a:lnTo>
                  <a:lnTo>
                    <a:pt x="18309" y="1424"/>
                  </a:lnTo>
                  <a:lnTo>
                    <a:pt x="18100" y="1445"/>
                  </a:lnTo>
                  <a:lnTo>
                    <a:pt x="17995" y="1465"/>
                  </a:lnTo>
                  <a:lnTo>
                    <a:pt x="17849" y="1528"/>
                  </a:lnTo>
                  <a:lnTo>
                    <a:pt x="17723" y="1549"/>
                  </a:lnTo>
                  <a:lnTo>
                    <a:pt x="17577" y="1570"/>
                  </a:lnTo>
                  <a:lnTo>
                    <a:pt x="17472" y="1549"/>
                  </a:lnTo>
                  <a:lnTo>
                    <a:pt x="17346" y="1570"/>
                  </a:lnTo>
                  <a:lnTo>
                    <a:pt x="17325" y="1591"/>
                  </a:lnTo>
                  <a:lnTo>
                    <a:pt x="17346" y="1737"/>
                  </a:lnTo>
                  <a:lnTo>
                    <a:pt x="17346" y="1800"/>
                  </a:lnTo>
                  <a:lnTo>
                    <a:pt x="17305" y="1800"/>
                  </a:lnTo>
                  <a:lnTo>
                    <a:pt x="17242" y="1779"/>
                  </a:lnTo>
                  <a:lnTo>
                    <a:pt x="17158" y="1654"/>
                  </a:lnTo>
                  <a:lnTo>
                    <a:pt x="17137" y="1570"/>
                  </a:lnTo>
                  <a:lnTo>
                    <a:pt x="17095" y="1549"/>
                  </a:lnTo>
                  <a:lnTo>
                    <a:pt x="17012" y="1570"/>
                  </a:lnTo>
                  <a:lnTo>
                    <a:pt x="16698" y="1570"/>
                  </a:lnTo>
                  <a:cubicBezTo>
                    <a:pt x="16698" y="1570"/>
                    <a:pt x="16593" y="1633"/>
                    <a:pt x="16572" y="1633"/>
                  </a:cubicBezTo>
                  <a:lnTo>
                    <a:pt x="16489" y="1737"/>
                  </a:lnTo>
                  <a:lnTo>
                    <a:pt x="16426" y="1884"/>
                  </a:lnTo>
                  <a:lnTo>
                    <a:pt x="16384" y="1968"/>
                  </a:lnTo>
                  <a:lnTo>
                    <a:pt x="16363" y="1968"/>
                  </a:lnTo>
                  <a:lnTo>
                    <a:pt x="16363" y="1905"/>
                  </a:lnTo>
                  <a:lnTo>
                    <a:pt x="16405" y="1800"/>
                  </a:lnTo>
                  <a:lnTo>
                    <a:pt x="16426" y="1737"/>
                  </a:lnTo>
                  <a:lnTo>
                    <a:pt x="16405" y="1696"/>
                  </a:lnTo>
                  <a:lnTo>
                    <a:pt x="16321" y="1737"/>
                  </a:lnTo>
                  <a:lnTo>
                    <a:pt x="16196" y="1737"/>
                  </a:lnTo>
                  <a:lnTo>
                    <a:pt x="16154" y="1779"/>
                  </a:lnTo>
                  <a:lnTo>
                    <a:pt x="16154" y="1842"/>
                  </a:lnTo>
                  <a:lnTo>
                    <a:pt x="16112" y="1884"/>
                  </a:lnTo>
                  <a:lnTo>
                    <a:pt x="16112" y="1989"/>
                  </a:lnTo>
                  <a:lnTo>
                    <a:pt x="16049" y="2009"/>
                  </a:lnTo>
                  <a:lnTo>
                    <a:pt x="16007" y="1968"/>
                  </a:lnTo>
                  <a:lnTo>
                    <a:pt x="16007" y="1905"/>
                  </a:lnTo>
                  <a:lnTo>
                    <a:pt x="16070" y="1842"/>
                  </a:lnTo>
                  <a:lnTo>
                    <a:pt x="16070" y="1675"/>
                  </a:lnTo>
                  <a:lnTo>
                    <a:pt x="16091" y="1591"/>
                  </a:lnTo>
                  <a:lnTo>
                    <a:pt x="16300" y="1465"/>
                  </a:lnTo>
                  <a:lnTo>
                    <a:pt x="16426" y="1382"/>
                  </a:lnTo>
                  <a:lnTo>
                    <a:pt x="16593" y="1382"/>
                  </a:lnTo>
                  <a:lnTo>
                    <a:pt x="16719" y="1424"/>
                  </a:lnTo>
                  <a:lnTo>
                    <a:pt x="16823" y="1424"/>
                  </a:lnTo>
                  <a:lnTo>
                    <a:pt x="16844" y="1382"/>
                  </a:lnTo>
                  <a:lnTo>
                    <a:pt x="17116" y="1382"/>
                  </a:lnTo>
                  <a:lnTo>
                    <a:pt x="17200" y="1340"/>
                  </a:lnTo>
                  <a:lnTo>
                    <a:pt x="17221" y="1256"/>
                  </a:lnTo>
                  <a:lnTo>
                    <a:pt x="17158" y="1256"/>
                  </a:lnTo>
                  <a:lnTo>
                    <a:pt x="17095" y="1173"/>
                  </a:lnTo>
                  <a:lnTo>
                    <a:pt x="17095" y="1068"/>
                  </a:lnTo>
                  <a:lnTo>
                    <a:pt x="17200" y="1005"/>
                  </a:lnTo>
                  <a:lnTo>
                    <a:pt x="17263" y="963"/>
                  </a:lnTo>
                  <a:lnTo>
                    <a:pt x="17346" y="963"/>
                  </a:lnTo>
                  <a:lnTo>
                    <a:pt x="17367" y="1026"/>
                  </a:lnTo>
                  <a:lnTo>
                    <a:pt x="17346" y="1068"/>
                  </a:lnTo>
                  <a:lnTo>
                    <a:pt x="17305" y="1068"/>
                  </a:lnTo>
                  <a:lnTo>
                    <a:pt x="17346" y="1152"/>
                  </a:lnTo>
                  <a:lnTo>
                    <a:pt x="17346" y="1256"/>
                  </a:lnTo>
                  <a:lnTo>
                    <a:pt x="17409" y="1340"/>
                  </a:lnTo>
                  <a:lnTo>
                    <a:pt x="17556" y="1340"/>
                  </a:lnTo>
                  <a:lnTo>
                    <a:pt x="17681" y="1277"/>
                  </a:lnTo>
                  <a:lnTo>
                    <a:pt x="17765" y="1277"/>
                  </a:lnTo>
                  <a:lnTo>
                    <a:pt x="17869" y="1319"/>
                  </a:lnTo>
                  <a:lnTo>
                    <a:pt x="17953" y="1277"/>
                  </a:lnTo>
                  <a:lnTo>
                    <a:pt x="18141" y="1214"/>
                  </a:lnTo>
                  <a:lnTo>
                    <a:pt x="18267" y="1214"/>
                  </a:lnTo>
                  <a:lnTo>
                    <a:pt x="18309" y="1256"/>
                  </a:lnTo>
                  <a:lnTo>
                    <a:pt x="18393" y="1256"/>
                  </a:lnTo>
                  <a:lnTo>
                    <a:pt x="18455" y="1214"/>
                  </a:lnTo>
                  <a:lnTo>
                    <a:pt x="18581" y="1214"/>
                  </a:lnTo>
                  <a:lnTo>
                    <a:pt x="18685" y="1256"/>
                  </a:lnTo>
                  <a:lnTo>
                    <a:pt x="18769" y="1256"/>
                  </a:lnTo>
                  <a:lnTo>
                    <a:pt x="18853" y="1277"/>
                  </a:lnTo>
                  <a:lnTo>
                    <a:pt x="19083" y="1382"/>
                  </a:lnTo>
                  <a:lnTo>
                    <a:pt x="19209" y="1382"/>
                  </a:lnTo>
                  <a:lnTo>
                    <a:pt x="19313" y="1361"/>
                  </a:lnTo>
                  <a:lnTo>
                    <a:pt x="19439" y="1361"/>
                  </a:lnTo>
                  <a:lnTo>
                    <a:pt x="19481" y="1277"/>
                  </a:lnTo>
                  <a:lnTo>
                    <a:pt x="19564" y="1235"/>
                  </a:lnTo>
                  <a:lnTo>
                    <a:pt x="19669" y="1256"/>
                  </a:lnTo>
                  <a:lnTo>
                    <a:pt x="19774" y="1256"/>
                  </a:lnTo>
                  <a:lnTo>
                    <a:pt x="19836" y="1173"/>
                  </a:lnTo>
                  <a:lnTo>
                    <a:pt x="19836" y="1131"/>
                  </a:lnTo>
                  <a:lnTo>
                    <a:pt x="19669" y="1026"/>
                  </a:lnTo>
                  <a:lnTo>
                    <a:pt x="19585" y="963"/>
                  </a:lnTo>
                  <a:lnTo>
                    <a:pt x="19543" y="859"/>
                  </a:lnTo>
                  <a:lnTo>
                    <a:pt x="19439" y="796"/>
                  </a:lnTo>
                  <a:lnTo>
                    <a:pt x="19250" y="733"/>
                  </a:lnTo>
                  <a:lnTo>
                    <a:pt x="19167" y="649"/>
                  </a:lnTo>
                  <a:lnTo>
                    <a:pt x="19062" y="628"/>
                  </a:lnTo>
                  <a:lnTo>
                    <a:pt x="18957" y="649"/>
                  </a:lnTo>
                  <a:lnTo>
                    <a:pt x="18916" y="608"/>
                  </a:lnTo>
                  <a:lnTo>
                    <a:pt x="18853" y="545"/>
                  </a:lnTo>
                  <a:lnTo>
                    <a:pt x="18727" y="587"/>
                  </a:lnTo>
                  <a:lnTo>
                    <a:pt x="18685" y="524"/>
                  </a:lnTo>
                  <a:lnTo>
                    <a:pt x="18455" y="503"/>
                  </a:lnTo>
                  <a:lnTo>
                    <a:pt x="18309" y="398"/>
                  </a:lnTo>
                  <a:lnTo>
                    <a:pt x="18246" y="398"/>
                  </a:lnTo>
                  <a:lnTo>
                    <a:pt x="18058" y="294"/>
                  </a:lnTo>
                  <a:lnTo>
                    <a:pt x="17995" y="294"/>
                  </a:lnTo>
                  <a:lnTo>
                    <a:pt x="17995" y="315"/>
                  </a:lnTo>
                  <a:lnTo>
                    <a:pt x="17932" y="336"/>
                  </a:lnTo>
                  <a:lnTo>
                    <a:pt x="17765" y="231"/>
                  </a:lnTo>
                  <a:lnTo>
                    <a:pt x="17744" y="168"/>
                  </a:lnTo>
                  <a:lnTo>
                    <a:pt x="17681" y="105"/>
                  </a:lnTo>
                  <a:lnTo>
                    <a:pt x="17597" y="126"/>
                  </a:lnTo>
                  <a:lnTo>
                    <a:pt x="17535" y="126"/>
                  </a:lnTo>
                  <a:lnTo>
                    <a:pt x="17472" y="84"/>
                  </a:lnTo>
                  <a:lnTo>
                    <a:pt x="17263" y="84"/>
                  </a:lnTo>
                  <a:lnTo>
                    <a:pt x="17158" y="22"/>
                  </a:lnTo>
                  <a:lnTo>
                    <a:pt x="17074" y="84"/>
                  </a:lnTo>
                  <a:lnTo>
                    <a:pt x="17033" y="84"/>
                  </a:lnTo>
                  <a:lnTo>
                    <a:pt x="17012" y="64"/>
                  </a:lnTo>
                  <a:lnTo>
                    <a:pt x="16928" y="1"/>
                  </a:lnTo>
                  <a:lnTo>
                    <a:pt x="16740" y="22"/>
                  </a:lnTo>
                  <a:lnTo>
                    <a:pt x="16614" y="1"/>
                  </a:lnTo>
                  <a:close/>
                </a:path>
              </a:pathLst>
            </a:custGeom>
            <a:solidFill>
              <a:srgbClr val="5F7D95"/>
            </a:solidFill>
            <a:ln>
              <a:noFill/>
            </a:ln>
          </p:spPr>
          <p:txBody>
            <a:bodyPr spcFirstLastPara="1" wrap="square" lIns="127995" tIns="127995" rIns="127995" bIns="127995" anchor="ctr" anchorCtr="0">
              <a:noAutofit/>
            </a:bodyPr>
            <a:lstStyle/>
            <a:p>
              <a:endParaRPr sz="3073">
                <a:solidFill>
                  <a:srgbClr val="FF6B65"/>
                </a:solidFill>
              </a:endParaRPr>
            </a:p>
          </p:txBody>
        </p:sp>
        <p:grpSp>
          <p:nvGrpSpPr>
            <p:cNvPr id="1738" name="Google Shape;3638;p79">
              <a:extLst>
                <a:ext uri="{FF2B5EF4-FFF2-40B4-BE49-F238E27FC236}">
                  <a16:creationId xmlns:a16="http://schemas.microsoft.com/office/drawing/2014/main" id="{956E4F14-0C62-7E7B-2BF9-A262AAB2E839}"/>
                </a:ext>
              </a:extLst>
            </p:cNvPr>
            <p:cNvGrpSpPr/>
            <p:nvPr/>
          </p:nvGrpSpPr>
          <p:grpSpPr>
            <a:xfrm>
              <a:off x="2905224" y="2311071"/>
              <a:ext cx="596721" cy="528992"/>
              <a:chOff x="1922950" y="1410350"/>
              <a:chExt cx="1252825" cy="1162875"/>
            </a:xfrm>
          </p:grpSpPr>
          <p:sp>
            <p:nvSpPr>
              <p:cNvPr id="1929" name="Google Shape;3639;p79">
                <a:extLst>
                  <a:ext uri="{FF2B5EF4-FFF2-40B4-BE49-F238E27FC236}">
                    <a16:creationId xmlns:a16="http://schemas.microsoft.com/office/drawing/2014/main" id="{1CD0F8C8-6C9B-1BC6-0A1C-DECA851F7F55}"/>
                  </a:ext>
                </a:extLst>
              </p:cNvPr>
              <p:cNvSpPr/>
              <p:nvPr/>
            </p:nvSpPr>
            <p:spPr>
              <a:xfrm>
                <a:off x="1988325" y="2333100"/>
                <a:ext cx="52325" cy="65925"/>
              </a:xfrm>
              <a:custGeom>
                <a:avLst/>
                <a:gdLst/>
                <a:ahLst/>
                <a:cxnLst/>
                <a:rect l="l" t="t" r="r" b="b"/>
                <a:pathLst>
                  <a:path w="2093" h="2637" extrusionOk="0">
                    <a:moveTo>
                      <a:pt x="210" y="0"/>
                    </a:moveTo>
                    <a:lnTo>
                      <a:pt x="189" y="63"/>
                    </a:lnTo>
                    <a:lnTo>
                      <a:pt x="1" y="21"/>
                    </a:lnTo>
                    <a:lnTo>
                      <a:pt x="63" y="188"/>
                    </a:lnTo>
                    <a:lnTo>
                      <a:pt x="105" y="209"/>
                    </a:lnTo>
                    <a:lnTo>
                      <a:pt x="168" y="335"/>
                    </a:lnTo>
                    <a:lnTo>
                      <a:pt x="440" y="377"/>
                    </a:lnTo>
                    <a:lnTo>
                      <a:pt x="314" y="439"/>
                    </a:lnTo>
                    <a:lnTo>
                      <a:pt x="189" y="439"/>
                    </a:lnTo>
                    <a:lnTo>
                      <a:pt x="105" y="544"/>
                    </a:lnTo>
                    <a:lnTo>
                      <a:pt x="168" y="607"/>
                    </a:lnTo>
                    <a:lnTo>
                      <a:pt x="105" y="732"/>
                    </a:lnTo>
                    <a:lnTo>
                      <a:pt x="126" y="774"/>
                    </a:lnTo>
                    <a:lnTo>
                      <a:pt x="273" y="732"/>
                    </a:lnTo>
                    <a:lnTo>
                      <a:pt x="293" y="837"/>
                    </a:lnTo>
                    <a:lnTo>
                      <a:pt x="419" y="837"/>
                    </a:lnTo>
                    <a:lnTo>
                      <a:pt x="419" y="942"/>
                    </a:lnTo>
                    <a:lnTo>
                      <a:pt x="524" y="1025"/>
                    </a:lnTo>
                    <a:lnTo>
                      <a:pt x="649" y="963"/>
                    </a:lnTo>
                    <a:lnTo>
                      <a:pt x="503" y="1130"/>
                    </a:lnTo>
                    <a:lnTo>
                      <a:pt x="545" y="1276"/>
                    </a:lnTo>
                    <a:lnTo>
                      <a:pt x="649" y="1255"/>
                    </a:lnTo>
                    <a:lnTo>
                      <a:pt x="649" y="1151"/>
                    </a:lnTo>
                    <a:lnTo>
                      <a:pt x="817" y="1109"/>
                    </a:lnTo>
                    <a:lnTo>
                      <a:pt x="817" y="1109"/>
                    </a:lnTo>
                    <a:lnTo>
                      <a:pt x="754" y="1235"/>
                    </a:lnTo>
                    <a:lnTo>
                      <a:pt x="691" y="1339"/>
                    </a:lnTo>
                    <a:lnTo>
                      <a:pt x="691" y="1423"/>
                    </a:lnTo>
                    <a:lnTo>
                      <a:pt x="733" y="1423"/>
                    </a:lnTo>
                    <a:lnTo>
                      <a:pt x="796" y="1548"/>
                    </a:lnTo>
                    <a:lnTo>
                      <a:pt x="963" y="1528"/>
                    </a:lnTo>
                    <a:lnTo>
                      <a:pt x="963" y="1632"/>
                    </a:lnTo>
                    <a:lnTo>
                      <a:pt x="1047" y="1632"/>
                    </a:lnTo>
                    <a:lnTo>
                      <a:pt x="1068" y="1737"/>
                    </a:lnTo>
                    <a:lnTo>
                      <a:pt x="1047" y="1820"/>
                    </a:lnTo>
                    <a:lnTo>
                      <a:pt x="1172" y="1967"/>
                    </a:lnTo>
                    <a:lnTo>
                      <a:pt x="1256" y="1883"/>
                    </a:lnTo>
                    <a:lnTo>
                      <a:pt x="1319" y="1946"/>
                    </a:lnTo>
                    <a:lnTo>
                      <a:pt x="1423" y="1946"/>
                    </a:lnTo>
                    <a:lnTo>
                      <a:pt x="1256" y="2113"/>
                    </a:lnTo>
                    <a:lnTo>
                      <a:pt x="1465" y="2323"/>
                    </a:lnTo>
                    <a:lnTo>
                      <a:pt x="1549" y="2364"/>
                    </a:lnTo>
                    <a:lnTo>
                      <a:pt x="1591" y="2427"/>
                    </a:lnTo>
                    <a:lnTo>
                      <a:pt x="1946" y="2636"/>
                    </a:lnTo>
                    <a:lnTo>
                      <a:pt x="1988" y="2595"/>
                    </a:lnTo>
                    <a:lnTo>
                      <a:pt x="2093" y="2616"/>
                    </a:lnTo>
                    <a:lnTo>
                      <a:pt x="2009" y="2302"/>
                    </a:lnTo>
                    <a:lnTo>
                      <a:pt x="2051" y="2176"/>
                    </a:lnTo>
                    <a:lnTo>
                      <a:pt x="2009" y="2072"/>
                    </a:lnTo>
                    <a:lnTo>
                      <a:pt x="2009" y="1820"/>
                    </a:lnTo>
                    <a:lnTo>
                      <a:pt x="1946" y="1695"/>
                    </a:lnTo>
                    <a:lnTo>
                      <a:pt x="1674" y="1548"/>
                    </a:lnTo>
                    <a:lnTo>
                      <a:pt x="1653" y="1214"/>
                    </a:lnTo>
                    <a:lnTo>
                      <a:pt x="1528" y="1004"/>
                    </a:lnTo>
                    <a:lnTo>
                      <a:pt x="1486" y="774"/>
                    </a:lnTo>
                    <a:lnTo>
                      <a:pt x="1444" y="732"/>
                    </a:lnTo>
                    <a:lnTo>
                      <a:pt x="1319" y="711"/>
                    </a:lnTo>
                    <a:lnTo>
                      <a:pt x="1130" y="607"/>
                    </a:lnTo>
                    <a:lnTo>
                      <a:pt x="1005" y="607"/>
                    </a:lnTo>
                    <a:lnTo>
                      <a:pt x="858" y="544"/>
                    </a:lnTo>
                    <a:lnTo>
                      <a:pt x="817" y="439"/>
                    </a:lnTo>
                    <a:lnTo>
                      <a:pt x="628" y="377"/>
                    </a:lnTo>
                    <a:lnTo>
                      <a:pt x="545" y="251"/>
                    </a:lnTo>
                    <a:lnTo>
                      <a:pt x="524" y="167"/>
                    </a:lnTo>
                    <a:lnTo>
                      <a:pt x="398" y="167"/>
                    </a:lnTo>
                    <a:lnTo>
                      <a:pt x="314" y="21"/>
                    </a:lnTo>
                    <a:lnTo>
                      <a:pt x="210" y="0"/>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930" name="Google Shape;3640;p79">
                <a:extLst>
                  <a:ext uri="{FF2B5EF4-FFF2-40B4-BE49-F238E27FC236}">
                    <a16:creationId xmlns:a16="http://schemas.microsoft.com/office/drawing/2014/main" id="{6BD2F047-D298-126F-3005-046859CAA9E5}"/>
                  </a:ext>
                </a:extLst>
              </p:cNvPr>
              <p:cNvSpPr/>
              <p:nvPr/>
            </p:nvSpPr>
            <p:spPr>
              <a:xfrm>
                <a:off x="1953800" y="2242075"/>
                <a:ext cx="23050" cy="54425"/>
              </a:xfrm>
              <a:custGeom>
                <a:avLst/>
                <a:gdLst/>
                <a:ahLst/>
                <a:cxnLst/>
                <a:rect l="l" t="t" r="r" b="b"/>
                <a:pathLst>
                  <a:path w="922" h="2177" extrusionOk="0">
                    <a:moveTo>
                      <a:pt x="210" y="0"/>
                    </a:moveTo>
                    <a:lnTo>
                      <a:pt x="21" y="314"/>
                    </a:lnTo>
                    <a:lnTo>
                      <a:pt x="42" y="523"/>
                    </a:lnTo>
                    <a:lnTo>
                      <a:pt x="1" y="628"/>
                    </a:lnTo>
                    <a:lnTo>
                      <a:pt x="1" y="733"/>
                    </a:lnTo>
                    <a:lnTo>
                      <a:pt x="105" y="754"/>
                    </a:lnTo>
                    <a:lnTo>
                      <a:pt x="189" y="837"/>
                    </a:lnTo>
                    <a:lnTo>
                      <a:pt x="189" y="942"/>
                    </a:lnTo>
                    <a:lnTo>
                      <a:pt x="126" y="921"/>
                    </a:lnTo>
                    <a:lnTo>
                      <a:pt x="21" y="900"/>
                    </a:lnTo>
                    <a:lnTo>
                      <a:pt x="21" y="984"/>
                    </a:lnTo>
                    <a:lnTo>
                      <a:pt x="105" y="1047"/>
                    </a:lnTo>
                    <a:lnTo>
                      <a:pt x="21" y="1193"/>
                    </a:lnTo>
                    <a:lnTo>
                      <a:pt x="105" y="1214"/>
                    </a:lnTo>
                    <a:lnTo>
                      <a:pt x="210" y="1339"/>
                    </a:lnTo>
                    <a:lnTo>
                      <a:pt x="84" y="1319"/>
                    </a:lnTo>
                    <a:lnTo>
                      <a:pt x="21" y="1402"/>
                    </a:lnTo>
                    <a:lnTo>
                      <a:pt x="42" y="1507"/>
                    </a:lnTo>
                    <a:lnTo>
                      <a:pt x="210" y="1528"/>
                    </a:lnTo>
                    <a:lnTo>
                      <a:pt x="147" y="1611"/>
                    </a:lnTo>
                    <a:lnTo>
                      <a:pt x="189" y="1758"/>
                    </a:lnTo>
                    <a:lnTo>
                      <a:pt x="356" y="2135"/>
                    </a:lnTo>
                    <a:lnTo>
                      <a:pt x="503" y="2176"/>
                    </a:lnTo>
                    <a:lnTo>
                      <a:pt x="565" y="2072"/>
                    </a:lnTo>
                    <a:lnTo>
                      <a:pt x="524" y="1988"/>
                    </a:lnTo>
                    <a:lnTo>
                      <a:pt x="440" y="1988"/>
                    </a:lnTo>
                    <a:lnTo>
                      <a:pt x="398" y="1863"/>
                    </a:lnTo>
                    <a:lnTo>
                      <a:pt x="335" y="1653"/>
                    </a:lnTo>
                    <a:lnTo>
                      <a:pt x="356" y="1507"/>
                    </a:lnTo>
                    <a:lnTo>
                      <a:pt x="314" y="1402"/>
                    </a:lnTo>
                    <a:lnTo>
                      <a:pt x="398" y="1235"/>
                    </a:lnTo>
                    <a:lnTo>
                      <a:pt x="545" y="1235"/>
                    </a:lnTo>
                    <a:lnTo>
                      <a:pt x="524" y="1109"/>
                    </a:lnTo>
                    <a:lnTo>
                      <a:pt x="419" y="1109"/>
                    </a:lnTo>
                    <a:lnTo>
                      <a:pt x="335" y="1130"/>
                    </a:lnTo>
                    <a:lnTo>
                      <a:pt x="231" y="1130"/>
                    </a:lnTo>
                    <a:lnTo>
                      <a:pt x="314" y="1026"/>
                    </a:lnTo>
                    <a:lnTo>
                      <a:pt x="419" y="1026"/>
                    </a:lnTo>
                    <a:lnTo>
                      <a:pt x="545" y="921"/>
                    </a:lnTo>
                    <a:lnTo>
                      <a:pt x="565" y="733"/>
                    </a:lnTo>
                    <a:lnTo>
                      <a:pt x="670" y="607"/>
                    </a:lnTo>
                    <a:lnTo>
                      <a:pt x="712" y="419"/>
                    </a:lnTo>
                    <a:lnTo>
                      <a:pt x="921" y="210"/>
                    </a:lnTo>
                    <a:lnTo>
                      <a:pt x="858" y="189"/>
                    </a:lnTo>
                    <a:lnTo>
                      <a:pt x="670" y="272"/>
                    </a:lnTo>
                    <a:lnTo>
                      <a:pt x="545" y="461"/>
                    </a:lnTo>
                    <a:lnTo>
                      <a:pt x="461" y="628"/>
                    </a:lnTo>
                    <a:lnTo>
                      <a:pt x="335" y="670"/>
                    </a:lnTo>
                    <a:lnTo>
                      <a:pt x="335" y="586"/>
                    </a:lnTo>
                    <a:lnTo>
                      <a:pt x="252" y="523"/>
                    </a:lnTo>
                    <a:lnTo>
                      <a:pt x="461" y="461"/>
                    </a:lnTo>
                    <a:lnTo>
                      <a:pt x="565" y="377"/>
                    </a:lnTo>
                    <a:lnTo>
                      <a:pt x="607" y="231"/>
                    </a:lnTo>
                    <a:lnTo>
                      <a:pt x="607" y="168"/>
                    </a:lnTo>
                    <a:lnTo>
                      <a:pt x="503" y="105"/>
                    </a:lnTo>
                    <a:lnTo>
                      <a:pt x="440" y="189"/>
                    </a:lnTo>
                    <a:lnTo>
                      <a:pt x="356" y="210"/>
                    </a:lnTo>
                    <a:lnTo>
                      <a:pt x="398" y="63"/>
                    </a:lnTo>
                    <a:lnTo>
                      <a:pt x="210" y="0"/>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931" name="Google Shape;3641;p79">
                <a:extLst>
                  <a:ext uri="{FF2B5EF4-FFF2-40B4-BE49-F238E27FC236}">
                    <a16:creationId xmlns:a16="http://schemas.microsoft.com/office/drawing/2014/main" id="{5F13B874-E839-F478-8FC7-6B1DC40F7DA4}"/>
                  </a:ext>
                </a:extLst>
              </p:cNvPr>
              <p:cNvSpPr/>
              <p:nvPr/>
            </p:nvSpPr>
            <p:spPr>
              <a:xfrm>
                <a:off x="2552225" y="1885325"/>
                <a:ext cx="48150" cy="48675"/>
              </a:xfrm>
              <a:custGeom>
                <a:avLst/>
                <a:gdLst/>
                <a:ahLst/>
                <a:cxnLst/>
                <a:rect l="l" t="t" r="r" b="b"/>
                <a:pathLst>
                  <a:path w="1926" h="1947" extrusionOk="0">
                    <a:moveTo>
                      <a:pt x="1402" y="0"/>
                    </a:moveTo>
                    <a:lnTo>
                      <a:pt x="1256" y="21"/>
                    </a:lnTo>
                    <a:lnTo>
                      <a:pt x="1067" y="189"/>
                    </a:lnTo>
                    <a:lnTo>
                      <a:pt x="984" y="356"/>
                    </a:lnTo>
                    <a:lnTo>
                      <a:pt x="1046" y="544"/>
                    </a:lnTo>
                    <a:lnTo>
                      <a:pt x="942" y="524"/>
                    </a:lnTo>
                    <a:lnTo>
                      <a:pt x="900" y="356"/>
                    </a:lnTo>
                    <a:lnTo>
                      <a:pt x="858" y="356"/>
                    </a:lnTo>
                    <a:lnTo>
                      <a:pt x="837" y="503"/>
                    </a:lnTo>
                    <a:lnTo>
                      <a:pt x="753" y="503"/>
                    </a:lnTo>
                    <a:lnTo>
                      <a:pt x="795" y="607"/>
                    </a:lnTo>
                    <a:lnTo>
                      <a:pt x="753" y="712"/>
                    </a:lnTo>
                    <a:lnTo>
                      <a:pt x="649" y="712"/>
                    </a:lnTo>
                    <a:lnTo>
                      <a:pt x="586" y="816"/>
                    </a:lnTo>
                    <a:lnTo>
                      <a:pt x="419" y="775"/>
                    </a:lnTo>
                    <a:lnTo>
                      <a:pt x="335" y="837"/>
                    </a:lnTo>
                    <a:lnTo>
                      <a:pt x="251" y="816"/>
                    </a:lnTo>
                    <a:lnTo>
                      <a:pt x="0" y="963"/>
                    </a:lnTo>
                    <a:lnTo>
                      <a:pt x="21" y="1088"/>
                    </a:lnTo>
                    <a:lnTo>
                      <a:pt x="147" y="1235"/>
                    </a:lnTo>
                    <a:lnTo>
                      <a:pt x="230" y="1172"/>
                    </a:lnTo>
                    <a:lnTo>
                      <a:pt x="209" y="1088"/>
                    </a:lnTo>
                    <a:lnTo>
                      <a:pt x="251" y="1026"/>
                    </a:lnTo>
                    <a:lnTo>
                      <a:pt x="356" y="1130"/>
                    </a:lnTo>
                    <a:lnTo>
                      <a:pt x="314" y="1277"/>
                    </a:lnTo>
                    <a:lnTo>
                      <a:pt x="440" y="1381"/>
                    </a:lnTo>
                    <a:lnTo>
                      <a:pt x="523" y="1256"/>
                    </a:lnTo>
                    <a:lnTo>
                      <a:pt x="544" y="1340"/>
                    </a:lnTo>
                    <a:lnTo>
                      <a:pt x="523" y="1423"/>
                    </a:lnTo>
                    <a:lnTo>
                      <a:pt x="649" y="1591"/>
                    </a:lnTo>
                    <a:lnTo>
                      <a:pt x="753" y="1612"/>
                    </a:lnTo>
                    <a:lnTo>
                      <a:pt x="795" y="1779"/>
                    </a:lnTo>
                    <a:lnTo>
                      <a:pt x="879" y="1863"/>
                    </a:lnTo>
                    <a:lnTo>
                      <a:pt x="963" y="1716"/>
                    </a:lnTo>
                    <a:lnTo>
                      <a:pt x="984" y="1821"/>
                    </a:lnTo>
                    <a:lnTo>
                      <a:pt x="1109" y="1946"/>
                    </a:lnTo>
                    <a:lnTo>
                      <a:pt x="1214" y="1925"/>
                    </a:lnTo>
                    <a:lnTo>
                      <a:pt x="1318" y="1925"/>
                    </a:lnTo>
                    <a:lnTo>
                      <a:pt x="1423" y="1821"/>
                    </a:lnTo>
                    <a:lnTo>
                      <a:pt x="1507" y="1800"/>
                    </a:lnTo>
                    <a:lnTo>
                      <a:pt x="1632" y="1695"/>
                    </a:lnTo>
                    <a:lnTo>
                      <a:pt x="1695" y="1800"/>
                    </a:lnTo>
                    <a:lnTo>
                      <a:pt x="1737" y="1758"/>
                    </a:lnTo>
                    <a:lnTo>
                      <a:pt x="1925" y="1653"/>
                    </a:lnTo>
                    <a:lnTo>
                      <a:pt x="1925" y="1549"/>
                    </a:lnTo>
                    <a:lnTo>
                      <a:pt x="1800" y="1591"/>
                    </a:lnTo>
                    <a:lnTo>
                      <a:pt x="1716" y="1507"/>
                    </a:lnTo>
                    <a:lnTo>
                      <a:pt x="1841" y="1277"/>
                    </a:lnTo>
                    <a:lnTo>
                      <a:pt x="1883" y="1151"/>
                    </a:lnTo>
                    <a:lnTo>
                      <a:pt x="1737" y="1235"/>
                    </a:lnTo>
                    <a:lnTo>
                      <a:pt x="1674" y="1402"/>
                    </a:lnTo>
                    <a:lnTo>
                      <a:pt x="1674" y="1277"/>
                    </a:lnTo>
                    <a:lnTo>
                      <a:pt x="1737" y="1026"/>
                    </a:lnTo>
                    <a:lnTo>
                      <a:pt x="1695" y="649"/>
                    </a:lnTo>
                    <a:lnTo>
                      <a:pt x="1528" y="544"/>
                    </a:lnTo>
                    <a:lnTo>
                      <a:pt x="1528" y="419"/>
                    </a:lnTo>
                    <a:lnTo>
                      <a:pt x="1423" y="419"/>
                    </a:lnTo>
                    <a:lnTo>
                      <a:pt x="1360" y="524"/>
                    </a:lnTo>
                    <a:lnTo>
                      <a:pt x="1360" y="398"/>
                    </a:lnTo>
                    <a:lnTo>
                      <a:pt x="1423" y="314"/>
                    </a:lnTo>
                    <a:lnTo>
                      <a:pt x="1381" y="210"/>
                    </a:lnTo>
                    <a:lnTo>
                      <a:pt x="1402" y="105"/>
                    </a:lnTo>
                    <a:lnTo>
                      <a:pt x="1402" y="0"/>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932" name="Google Shape;3642;p79">
                <a:extLst>
                  <a:ext uri="{FF2B5EF4-FFF2-40B4-BE49-F238E27FC236}">
                    <a16:creationId xmlns:a16="http://schemas.microsoft.com/office/drawing/2014/main" id="{6A995E91-9617-C6C8-B40B-C00B71EC5856}"/>
                  </a:ext>
                </a:extLst>
              </p:cNvPr>
              <p:cNvSpPr/>
              <p:nvPr/>
            </p:nvSpPr>
            <p:spPr>
              <a:xfrm>
                <a:off x="2722750" y="1634775"/>
                <a:ext cx="145950" cy="133925"/>
              </a:xfrm>
              <a:custGeom>
                <a:avLst/>
                <a:gdLst/>
                <a:ahLst/>
                <a:cxnLst/>
                <a:rect l="l" t="t" r="r" b="b"/>
                <a:pathLst>
                  <a:path w="5838" h="5357" extrusionOk="0">
                    <a:moveTo>
                      <a:pt x="502" y="0"/>
                    </a:moveTo>
                    <a:lnTo>
                      <a:pt x="440" y="84"/>
                    </a:lnTo>
                    <a:lnTo>
                      <a:pt x="230" y="105"/>
                    </a:lnTo>
                    <a:lnTo>
                      <a:pt x="210" y="126"/>
                    </a:lnTo>
                    <a:lnTo>
                      <a:pt x="147" y="126"/>
                    </a:lnTo>
                    <a:lnTo>
                      <a:pt x="105" y="230"/>
                    </a:lnTo>
                    <a:lnTo>
                      <a:pt x="189" y="335"/>
                    </a:lnTo>
                    <a:lnTo>
                      <a:pt x="230" y="439"/>
                    </a:lnTo>
                    <a:lnTo>
                      <a:pt x="147" y="439"/>
                    </a:lnTo>
                    <a:lnTo>
                      <a:pt x="21" y="272"/>
                    </a:lnTo>
                    <a:lnTo>
                      <a:pt x="0" y="398"/>
                    </a:lnTo>
                    <a:lnTo>
                      <a:pt x="21" y="502"/>
                    </a:lnTo>
                    <a:lnTo>
                      <a:pt x="147" y="544"/>
                    </a:lnTo>
                    <a:lnTo>
                      <a:pt x="251" y="732"/>
                    </a:lnTo>
                    <a:lnTo>
                      <a:pt x="356" y="732"/>
                    </a:lnTo>
                    <a:lnTo>
                      <a:pt x="293" y="816"/>
                    </a:lnTo>
                    <a:lnTo>
                      <a:pt x="210" y="816"/>
                    </a:lnTo>
                    <a:lnTo>
                      <a:pt x="189" y="921"/>
                    </a:lnTo>
                    <a:lnTo>
                      <a:pt x="314" y="1109"/>
                    </a:lnTo>
                    <a:lnTo>
                      <a:pt x="440" y="1151"/>
                    </a:lnTo>
                    <a:lnTo>
                      <a:pt x="419" y="1235"/>
                    </a:lnTo>
                    <a:lnTo>
                      <a:pt x="398" y="1172"/>
                    </a:lnTo>
                    <a:lnTo>
                      <a:pt x="210" y="1151"/>
                    </a:lnTo>
                    <a:lnTo>
                      <a:pt x="210" y="1235"/>
                    </a:lnTo>
                    <a:lnTo>
                      <a:pt x="147" y="1255"/>
                    </a:lnTo>
                    <a:lnTo>
                      <a:pt x="105" y="1360"/>
                    </a:lnTo>
                    <a:lnTo>
                      <a:pt x="251" y="1276"/>
                    </a:lnTo>
                    <a:lnTo>
                      <a:pt x="335" y="1360"/>
                    </a:lnTo>
                    <a:lnTo>
                      <a:pt x="523" y="1276"/>
                    </a:lnTo>
                    <a:lnTo>
                      <a:pt x="544" y="1360"/>
                    </a:lnTo>
                    <a:lnTo>
                      <a:pt x="649" y="1381"/>
                    </a:lnTo>
                    <a:lnTo>
                      <a:pt x="670" y="1465"/>
                    </a:lnTo>
                    <a:lnTo>
                      <a:pt x="837" y="1590"/>
                    </a:lnTo>
                    <a:lnTo>
                      <a:pt x="879" y="1590"/>
                    </a:lnTo>
                    <a:lnTo>
                      <a:pt x="879" y="1527"/>
                    </a:lnTo>
                    <a:lnTo>
                      <a:pt x="942" y="1548"/>
                    </a:lnTo>
                    <a:lnTo>
                      <a:pt x="1046" y="1486"/>
                    </a:lnTo>
                    <a:lnTo>
                      <a:pt x="1130" y="1527"/>
                    </a:lnTo>
                    <a:lnTo>
                      <a:pt x="1151" y="1590"/>
                    </a:lnTo>
                    <a:lnTo>
                      <a:pt x="1130" y="1674"/>
                    </a:lnTo>
                    <a:lnTo>
                      <a:pt x="1130" y="1883"/>
                    </a:lnTo>
                    <a:lnTo>
                      <a:pt x="1067" y="2051"/>
                    </a:lnTo>
                    <a:lnTo>
                      <a:pt x="1067" y="2113"/>
                    </a:lnTo>
                    <a:lnTo>
                      <a:pt x="1151" y="2260"/>
                    </a:lnTo>
                    <a:lnTo>
                      <a:pt x="1088" y="2385"/>
                    </a:lnTo>
                    <a:lnTo>
                      <a:pt x="1088" y="2469"/>
                    </a:lnTo>
                    <a:lnTo>
                      <a:pt x="1067" y="2595"/>
                    </a:lnTo>
                    <a:lnTo>
                      <a:pt x="879" y="2699"/>
                    </a:lnTo>
                    <a:lnTo>
                      <a:pt x="754" y="2741"/>
                    </a:lnTo>
                    <a:lnTo>
                      <a:pt x="733" y="2825"/>
                    </a:lnTo>
                    <a:lnTo>
                      <a:pt x="628" y="2992"/>
                    </a:lnTo>
                    <a:lnTo>
                      <a:pt x="628" y="3055"/>
                    </a:lnTo>
                    <a:lnTo>
                      <a:pt x="523" y="3118"/>
                    </a:lnTo>
                    <a:lnTo>
                      <a:pt x="461" y="3222"/>
                    </a:lnTo>
                    <a:lnTo>
                      <a:pt x="461" y="3348"/>
                    </a:lnTo>
                    <a:lnTo>
                      <a:pt x="544" y="3369"/>
                    </a:lnTo>
                    <a:lnTo>
                      <a:pt x="544" y="3452"/>
                    </a:lnTo>
                    <a:lnTo>
                      <a:pt x="440" y="3473"/>
                    </a:lnTo>
                    <a:lnTo>
                      <a:pt x="419" y="3578"/>
                    </a:lnTo>
                    <a:lnTo>
                      <a:pt x="461" y="3641"/>
                    </a:lnTo>
                    <a:lnTo>
                      <a:pt x="398" y="3745"/>
                    </a:lnTo>
                    <a:lnTo>
                      <a:pt x="356" y="3850"/>
                    </a:lnTo>
                    <a:lnTo>
                      <a:pt x="419" y="3955"/>
                    </a:lnTo>
                    <a:lnTo>
                      <a:pt x="502" y="3976"/>
                    </a:lnTo>
                    <a:lnTo>
                      <a:pt x="502" y="4059"/>
                    </a:lnTo>
                    <a:lnTo>
                      <a:pt x="565" y="4143"/>
                    </a:lnTo>
                    <a:lnTo>
                      <a:pt x="628" y="4143"/>
                    </a:lnTo>
                    <a:lnTo>
                      <a:pt x="649" y="4038"/>
                    </a:lnTo>
                    <a:lnTo>
                      <a:pt x="670" y="3955"/>
                    </a:lnTo>
                    <a:lnTo>
                      <a:pt x="733" y="3996"/>
                    </a:lnTo>
                    <a:lnTo>
                      <a:pt x="774" y="3996"/>
                    </a:lnTo>
                    <a:lnTo>
                      <a:pt x="879" y="3871"/>
                    </a:lnTo>
                    <a:lnTo>
                      <a:pt x="942" y="3892"/>
                    </a:lnTo>
                    <a:lnTo>
                      <a:pt x="879" y="4059"/>
                    </a:lnTo>
                    <a:lnTo>
                      <a:pt x="774" y="4080"/>
                    </a:lnTo>
                    <a:lnTo>
                      <a:pt x="754" y="4143"/>
                    </a:lnTo>
                    <a:lnTo>
                      <a:pt x="816" y="4185"/>
                    </a:lnTo>
                    <a:lnTo>
                      <a:pt x="816" y="4268"/>
                    </a:lnTo>
                    <a:lnTo>
                      <a:pt x="921" y="4394"/>
                    </a:lnTo>
                    <a:lnTo>
                      <a:pt x="1026" y="4352"/>
                    </a:lnTo>
                    <a:lnTo>
                      <a:pt x="1067" y="4394"/>
                    </a:lnTo>
                    <a:lnTo>
                      <a:pt x="1193" y="4415"/>
                    </a:lnTo>
                    <a:lnTo>
                      <a:pt x="1256" y="4352"/>
                    </a:lnTo>
                    <a:lnTo>
                      <a:pt x="1402" y="4310"/>
                    </a:lnTo>
                    <a:lnTo>
                      <a:pt x="1381" y="4164"/>
                    </a:lnTo>
                    <a:lnTo>
                      <a:pt x="1465" y="4164"/>
                    </a:lnTo>
                    <a:lnTo>
                      <a:pt x="1507" y="4101"/>
                    </a:lnTo>
                    <a:lnTo>
                      <a:pt x="1507" y="4185"/>
                    </a:lnTo>
                    <a:lnTo>
                      <a:pt x="1486" y="4206"/>
                    </a:lnTo>
                    <a:lnTo>
                      <a:pt x="1507" y="4310"/>
                    </a:lnTo>
                    <a:lnTo>
                      <a:pt x="1570" y="4289"/>
                    </a:lnTo>
                    <a:lnTo>
                      <a:pt x="1653" y="4143"/>
                    </a:lnTo>
                    <a:lnTo>
                      <a:pt x="1695" y="4080"/>
                    </a:lnTo>
                    <a:lnTo>
                      <a:pt x="1716" y="4143"/>
                    </a:lnTo>
                    <a:lnTo>
                      <a:pt x="1695" y="4268"/>
                    </a:lnTo>
                    <a:lnTo>
                      <a:pt x="1570" y="4478"/>
                    </a:lnTo>
                    <a:lnTo>
                      <a:pt x="1486" y="4520"/>
                    </a:lnTo>
                    <a:lnTo>
                      <a:pt x="1486" y="4624"/>
                    </a:lnTo>
                    <a:lnTo>
                      <a:pt x="1611" y="4666"/>
                    </a:lnTo>
                    <a:lnTo>
                      <a:pt x="1695" y="4729"/>
                    </a:lnTo>
                    <a:lnTo>
                      <a:pt x="1800" y="4729"/>
                    </a:lnTo>
                    <a:lnTo>
                      <a:pt x="1821" y="4771"/>
                    </a:lnTo>
                    <a:lnTo>
                      <a:pt x="1967" y="4792"/>
                    </a:lnTo>
                    <a:lnTo>
                      <a:pt x="1988" y="4708"/>
                    </a:lnTo>
                    <a:lnTo>
                      <a:pt x="2114" y="4708"/>
                    </a:lnTo>
                    <a:lnTo>
                      <a:pt x="2072" y="4771"/>
                    </a:lnTo>
                    <a:lnTo>
                      <a:pt x="2093" y="4833"/>
                    </a:lnTo>
                    <a:lnTo>
                      <a:pt x="2176" y="4833"/>
                    </a:lnTo>
                    <a:lnTo>
                      <a:pt x="2239" y="4917"/>
                    </a:lnTo>
                    <a:lnTo>
                      <a:pt x="2323" y="4875"/>
                    </a:lnTo>
                    <a:lnTo>
                      <a:pt x="2302" y="4792"/>
                    </a:lnTo>
                    <a:lnTo>
                      <a:pt x="2281" y="4708"/>
                    </a:lnTo>
                    <a:lnTo>
                      <a:pt x="2344" y="4603"/>
                    </a:lnTo>
                    <a:lnTo>
                      <a:pt x="2386" y="4687"/>
                    </a:lnTo>
                    <a:lnTo>
                      <a:pt x="2344" y="4792"/>
                    </a:lnTo>
                    <a:lnTo>
                      <a:pt x="2386" y="4917"/>
                    </a:lnTo>
                    <a:lnTo>
                      <a:pt x="2448" y="4917"/>
                    </a:lnTo>
                    <a:lnTo>
                      <a:pt x="2490" y="4792"/>
                    </a:lnTo>
                    <a:lnTo>
                      <a:pt x="2532" y="4729"/>
                    </a:lnTo>
                    <a:lnTo>
                      <a:pt x="2616" y="4708"/>
                    </a:lnTo>
                    <a:lnTo>
                      <a:pt x="2616" y="4792"/>
                    </a:lnTo>
                    <a:lnTo>
                      <a:pt x="2553" y="4833"/>
                    </a:lnTo>
                    <a:lnTo>
                      <a:pt x="2553" y="4917"/>
                    </a:lnTo>
                    <a:lnTo>
                      <a:pt x="2720" y="4917"/>
                    </a:lnTo>
                    <a:lnTo>
                      <a:pt x="2804" y="4875"/>
                    </a:lnTo>
                    <a:lnTo>
                      <a:pt x="2867" y="4687"/>
                    </a:lnTo>
                    <a:lnTo>
                      <a:pt x="2909" y="4792"/>
                    </a:lnTo>
                    <a:lnTo>
                      <a:pt x="2846" y="4833"/>
                    </a:lnTo>
                    <a:lnTo>
                      <a:pt x="2846" y="4938"/>
                    </a:lnTo>
                    <a:lnTo>
                      <a:pt x="2971" y="4917"/>
                    </a:lnTo>
                    <a:lnTo>
                      <a:pt x="3013" y="4771"/>
                    </a:lnTo>
                    <a:lnTo>
                      <a:pt x="3055" y="4687"/>
                    </a:lnTo>
                    <a:lnTo>
                      <a:pt x="3055" y="4687"/>
                    </a:lnTo>
                    <a:lnTo>
                      <a:pt x="3034" y="4917"/>
                    </a:lnTo>
                    <a:lnTo>
                      <a:pt x="3055" y="5001"/>
                    </a:lnTo>
                    <a:lnTo>
                      <a:pt x="3160" y="5001"/>
                    </a:lnTo>
                    <a:lnTo>
                      <a:pt x="3327" y="5105"/>
                    </a:lnTo>
                    <a:lnTo>
                      <a:pt x="3432" y="5043"/>
                    </a:lnTo>
                    <a:lnTo>
                      <a:pt x="3495" y="5022"/>
                    </a:lnTo>
                    <a:lnTo>
                      <a:pt x="3536" y="5105"/>
                    </a:lnTo>
                    <a:lnTo>
                      <a:pt x="3662" y="5084"/>
                    </a:lnTo>
                    <a:lnTo>
                      <a:pt x="3746" y="5022"/>
                    </a:lnTo>
                    <a:lnTo>
                      <a:pt x="3746" y="4896"/>
                    </a:lnTo>
                    <a:lnTo>
                      <a:pt x="3850" y="4792"/>
                    </a:lnTo>
                    <a:lnTo>
                      <a:pt x="3892" y="4729"/>
                    </a:lnTo>
                    <a:lnTo>
                      <a:pt x="3850" y="4603"/>
                    </a:lnTo>
                    <a:lnTo>
                      <a:pt x="3871" y="4520"/>
                    </a:lnTo>
                    <a:lnTo>
                      <a:pt x="3913" y="4520"/>
                    </a:lnTo>
                    <a:lnTo>
                      <a:pt x="3955" y="4666"/>
                    </a:lnTo>
                    <a:lnTo>
                      <a:pt x="3997" y="4687"/>
                    </a:lnTo>
                    <a:lnTo>
                      <a:pt x="3997" y="4729"/>
                    </a:lnTo>
                    <a:lnTo>
                      <a:pt x="3913" y="4812"/>
                    </a:lnTo>
                    <a:lnTo>
                      <a:pt x="3871" y="4980"/>
                    </a:lnTo>
                    <a:lnTo>
                      <a:pt x="3892" y="5210"/>
                    </a:lnTo>
                    <a:lnTo>
                      <a:pt x="3997" y="5252"/>
                    </a:lnTo>
                    <a:lnTo>
                      <a:pt x="4101" y="5210"/>
                    </a:lnTo>
                    <a:lnTo>
                      <a:pt x="4122" y="5315"/>
                    </a:lnTo>
                    <a:lnTo>
                      <a:pt x="4227" y="5315"/>
                    </a:lnTo>
                    <a:lnTo>
                      <a:pt x="4269" y="5357"/>
                    </a:lnTo>
                    <a:lnTo>
                      <a:pt x="4373" y="5357"/>
                    </a:lnTo>
                    <a:lnTo>
                      <a:pt x="4583" y="5231"/>
                    </a:lnTo>
                    <a:lnTo>
                      <a:pt x="4687" y="5210"/>
                    </a:lnTo>
                    <a:lnTo>
                      <a:pt x="4855" y="5315"/>
                    </a:lnTo>
                    <a:lnTo>
                      <a:pt x="4938" y="5294"/>
                    </a:lnTo>
                    <a:lnTo>
                      <a:pt x="5022" y="5336"/>
                    </a:lnTo>
                    <a:lnTo>
                      <a:pt x="5064" y="5252"/>
                    </a:lnTo>
                    <a:lnTo>
                      <a:pt x="5064" y="5210"/>
                    </a:lnTo>
                    <a:lnTo>
                      <a:pt x="5147" y="5084"/>
                    </a:lnTo>
                    <a:lnTo>
                      <a:pt x="5231" y="5043"/>
                    </a:lnTo>
                    <a:lnTo>
                      <a:pt x="5231" y="5001"/>
                    </a:lnTo>
                    <a:lnTo>
                      <a:pt x="5168" y="4875"/>
                    </a:lnTo>
                    <a:lnTo>
                      <a:pt x="5168" y="4729"/>
                    </a:lnTo>
                    <a:lnTo>
                      <a:pt x="5231" y="4812"/>
                    </a:lnTo>
                    <a:lnTo>
                      <a:pt x="5231" y="4896"/>
                    </a:lnTo>
                    <a:lnTo>
                      <a:pt x="5336" y="5022"/>
                    </a:lnTo>
                    <a:lnTo>
                      <a:pt x="5378" y="4938"/>
                    </a:lnTo>
                    <a:lnTo>
                      <a:pt x="5524" y="4938"/>
                    </a:lnTo>
                    <a:lnTo>
                      <a:pt x="5566" y="4980"/>
                    </a:lnTo>
                    <a:lnTo>
                      <a:pt x="5587" y="4896"/>
                    </a:lnTo>
                    <a:lnTo>
                      <a:pt x="5566" y="4792"/>
                    </a:lnTo>
                    <a:lnTo>
                      <a:pt x="5566" y="4708"/>
                    </a:lnTo>
                    <a:lnTo>
                      <a:pt x="5524" y="4666"/>
                    </a:lnTo>
                    <a:lnTo>
                      <a:pt x="5378" y="4687"/>
                    </a:lnTo>
                    <a:lnTo>
                      <a:pt x="5252" y="4708"/>
                    </a:lnTo>
                    <a:lnTo>
                      <a:pt x="5231" y="4603"/>
                    </a:lnTo>
                    <a:lnTo>
                      <a:pt x="5273" y="4582"/>
                    </a:lnTo>
                    <a:lnTo>
                      <a:pt x="5336" y="4603"/>
                    </a:lnTo>
                    <a:lnTo>
                      <a:pt x="5461" y="4561"/>
                    </a:lnTo>
                    <a:lnTo>
                      <a:pt x="5545" y="4457"/>
                    </a:lnTo>
                    <a:lnTo>
                      <a:pt x="5587" y="4520"/>
                    </a:lnTo>
                    <a:lnTo>
                      <a:pt x="5671" y="4499"/>
                    </a:lnTo>
                    <a:lnTo>
                      <a:pt x="5733" y="4394"/>
                    </a:lnTo>
                    <a:lnTo>
                      <a:pt x="5691" y="4310"/>
                    </a:lnTo>
                    <a:lnTo>
                      <a:pt x="5775" y="4206"/>
                    </a:lnTo>
                    <a:lnTo>
                      <a:pt x="5754" y="4143"/>
                    </a:lnTo>
                    <a:lnTo>
                      <a:pt x="5796" y="4143"/>
                    </a:lnTo>
                    <a:lnTo>
                      <a:pt x="5838" y="4080"/>
                    </a:lnTo>
                    <a:lnTo>
                      <a:pt x="5691" y="4038"/>
                    </a:lnTo>
                    <a:lnTo>
                      <a:pt x="5566" y="4059"/>
                    </a:lnTo>
                    <a:lnTo>
                      <a:pt x="5629" y="3976"/>
                    </a:lnTo>
                    <a:lnTo>
                      <a:pt x="5691" y="3955"/>
                    </a:lnTo>
                    <a:lnTo>
                      <a:pt x="5691" y="3850"/>
                    </a:lnTo>
                    <a:lnTo>
                      <a:pt x="5587" y="3766"/>
                    </a:lnTo>
                    <a:lnTo>
                      <a:pt x="5357" y="3766"/>
                    </a:lnTo>
                    <a:lnTo>
                      <a:pt x="5336" y="3724"/>
                    </a:lnTo>
                    <a:lnTo>
                      <a:pt x="5336" y="3641"/>
                    </a:lnTo>
                    <a:lnTo>
                      <a:pt x="5378" y="3620"/>
                    </a:lnTo>
                    <a:lnTo>
                      <a:pt x="5357" y="3515"/>
                    </a:lnTo>
                    <a:lnTo>
                      <a:pt x="5168" y="3348"/>
                    </a:lnTo>
                    <a:lnTo>
                      <a:pt x="5106" y="3348"/>
                    </a:lnTo>
                    <a:lnTo>
                      <a:pt x="5001" y="3432"/>
                    </a:lnTo>
                    <a:lnTo>
                      <a:pt x="4834" y="3432"/>
                    </a:lnTo>
                    <a:lnTo>
                      <a:pt x="4687" y="3452"/>
                    </a:lnTo>
                    <a:lnTo>
                      <a:pt x="4478" y="3327"/>
                    </a:lnTo>
                    <a:lnTo>
                      <a:pt x="4436" y="3243"/>
                    </a:lnTo>
                    <a:lnTo>
                      <a:pt x="4394" y="3222"/>
                    </a:lnTo>
                    <a:lnTo>
                      <a:pt x="4290" y="3264"/>
                    </a:lnTo>
                    <a:lnTo>
                      <a:pt x="4206" y="3264"/>
                    </a:lnTo>
                    <a:lnTo>
                      <a:pt x="4122" y="3306"/>
                    </a:lnTo>
                    <a:lnTo>
                      <a:pt x="4018" y="3306"/>
                    </a:lnTo>
                    <a:lnTo>
                      <a:pt x="3976" y="3411"/>
                    </a:lnTo>
                    <a:lnTo>
                      <a:pt x="3913" y="3348"/>
                    </a:lnTo>
                    <a:lnTo>
                      <a:pt x="3808" y="3264"/>
                    </a:lnTo>
                    <a:lnTo>
                      <a:pt x="3704" y="3327"/>
                    </a:lnTo>
                    <a:lnTo>
                      <a:pt x="3578" y="3348"/>
                    </a:lnTo>
                    <a:lnTo>
                      <a:pt x="3578" y="3411"/>
                    </a:lnTo>
                    <a:lnTo>
                      <a:pt x="3536" y="3452"/>
                    </a:lnTo>
                    <a:lnTo>
                      <a:pt x="3536" y="3369"/>
                    </a:lnTo>
                    <a:lnTo>
                      <a:pt x="3474" y="3327"/>
                    </a:lnTo>
                    <a:lnTo>
                      <a:pt x="3369" y="3348"/>
                    </a:lnTo>
                    <a:lnTo>
                      <a:pt x="3139" y="3327"/>
                    </a:lnTo>
                    <a:lnTo>
                      <a:pt x="3076" y="3348"/>
                    </a:lnTo>
                    <a:lnTo>
                      <a:pt x="3160" y="3432"/>
                    </a:lnTo>
                    <a:lnTo>
                      <a:pt x="3160" y="3536"/>
                    </a:lnTo>
                    <a:lnTo>
                      <a:pt x="3264" y="3620"/>
                    </a:lnTo>
                    <a:lnTo>
                      <a:pt x="3139" y="3578"/>
                    </a:lnTo>
                    <a:lnTo>
                      <a:pt x="3076" y="3515"/>
                    </a:lnTo>
                    <a:lnTo>
                      <a:pt x="3013" y="3473"/>
                    </a:lnTo>
                    <a:lnTo>
                      <a:pt x="2867" y="3536"/>
                    </a:lnTo>
                    <a:lnTo>
                      <a:pt x="2804" y="3473"/>
                    </a:lnTo>
                    <a:lnTo>
                      <a:pt x="2930" y="3432"/>
                    </a:lnTo>
                    <a:lnTo>
                      <a:pt x="2930" y="3348"/>
                    </a:lnTo>
                    <a:lnTo>
                      <a:pt x="2804" y="3222"/>
                    </a:lnTo>
                    <a:lnTo>
                      <a:pt x="2825" y="3139"/>
                    </a:lnTo>
                    <a:lnTo>
                      <a:pt x="2762" y="3097"/>
                    </a:lnTo>
                    <a:lnTo>
                      <a:pt x="2637" y="3160"/>
                    </a:lnTo>
                    <a:lnTo>
                      <a:pt x="2658" y="3243"/>
                    </a:lnTo>
                    <a:lnTo>
                      <a:pt x="2637" y="3306"/>
                    </a:lnTo>
                    <a:lnTo>
                      <a:pt x="2532" y="3264"/>
                    </a:lnTo>
                    <a:lnTo>
                      <a:pt x="2595" y="3201"/>
                    </a:lnTo>
                    <a:lnTo>
                      <a:pt x="2553" y="3139"/>
                    </a:lnTo>
                    <a:lnTo>
                      <a:pt x="2448" y="3097"/>
                    </a:lnTo>
                    <a:lnTo>
                      <a:pt x="2406" y="3139"/>
                    </a:lnTo>
                    <a:lnTo>
                      <a:pt x="2323" y="3139"/>
                    </a:lnTo>
                    <a:lnTo>
                      <a:pt x="2344" y="3034"/>
                    </a:lnTo>
                    <a:lnTo>
                      <a:pt x="2344" y="2992"/>
                    </a:lnTo>
                    <a:lnTo>
                      <a:pt x="2323" y="2888"/>
                    </a:lnTo>
                    <a:lnTo>
                      <a:pt x="2218" y="2908"/>
                    </a:lnTo>
                    <a:lnTo>
                      <a:pt x="2093" y="3034"/>
                    </a:lnTo>
                    <a:lnTo>
                      <a:pt x="2114" y="3160"/>
                    </a:lnTo>
                    <a:lnTo>
                      <a:pt x="2030" y="3160"/>
                    </a:lnTo>
                    <a:lnTo>
                      <a:pt x="1988" y="3055"/>
                    </a:lnTo>
                    <a:lnTo>
                      <a:pt x="2030" y="2992"/>
                    </a:lnTo>
                    <a:lnTo>
                      <a:pt x="2030" y="2908"/>
                    </a:lnTo>
                    <a:lnTo>
                      <a:pt x="2093" y="2720"/>
                    </a:lnTo>
                    <a:lnTo>
                      <a:pt x="2009" y="2636"/>
                    </a:lnTo>
                    <a:lnTo>
                      <a:pt x="1883" y="2699"/>
                    </a:lnTo>
                    <a:lnTo>
                      <a:pt x="1883" y="2636"/>
                    </a:lnTo>
                    <a:lnTo>
                      <a:pt x="1988" y="2616"/>
                    </a:lnTo>
                    <a:lnTo>
                      <a:pt x="2030" y="2490"/>
                    </a:lnTo>
                    <a:lnTo>
                      <a:pt x="2009" y="2385"/>
                    </a:lnTo>
                    <a:lnTo>
                      <a:pt x="1925" y="2427"/>
                    </a:lnTo>
                    <a:lnTo>
                      <a:pt x="1862" y="2385"/>
                    </a:lnTo>
                    <a:lnTo>
                      <a:pt x="1800" y="2427"/>
                    </a:lnTo>
                    <a:lnTo>
                      <a:pt x="1695" y="2427"/>
                    </a:lnTo>
                    <a:lnTo>
                      <a:pt x="1758" y="2385"/>
                    </a:lnTo>
                    <a:lnTo>
                      <a:pt x="1758" y="2323"/>
                    </a:lnTo>
                    <a:lnTo>
                      <a:pt x="1653" y="2323"/>
                    </a:lnTo>
                    <a:lnTo>
                      <a:pt x="1590" y="2406"/>
                    </a:lnTo>
                    <a:lnTo>
                      <a:pt x="1444" y="2427"/>
                    </a:lnTo>
                    <a:lnTo>
                      <a:pt x="1444" y="2364"/>
                    </a:lnTo>
                    <a:lnTo>
                      <a:pt x="1507" y="2323"/>
                    </a:lnTo>
                    <a:lnTo>
                      <a:pt x="1570" y="2218"/>
                    </a:lnTo>
                    <a:lnTo>
                      <a:pt x="1590" y="2155"/>
                    </a:lnTo>
                    <a:lnTo>
                      <a:pt x="1674" y="2155"/>
                    </a:lnTo>
                    <a:lnTo>
                      <a:pt x="1779" y="2260"/>
                    </a:lnTo>
                    <a:lnTo>
                      <a:pt x="1925" y="2260"/>
                    </a:lnTo>
                    <a:lnTo>
                      <a:pt x="1904" y="2197"/>
                    </a:lnTo>
                    <a:lnTo>
                      <a:pt x="1800" y="2071"/>
                    </a:lnTo>
                    <a:lnTo>
                      <a:pt x="1695" y="2071"/>
                    </a:lnTo>
                    <a:lnTo>
                      <a:pt x="1758" y="2009"/>
                    </a:lnTo>
                    <a:lnTo>
                      <a:pt x="1611" y="1883"/>
                    </a:lnTo>
                    <a:lnTo>
                      <a:pt x="1507" y="1841"/>
                    </a:lnTo>
                    <a:lnTo>
                      <a:pt x="1570" y="1799"/>
                    </a:lnTo>
                    <a:lnTo>
                      <a:pt x="1590" y="1737"/>
                    </a:lnTo>
                    <a:lnTo>
                      <a:pt x="1653" y="1737"/>
                    </a:lnTo>
                    <a:lnTo>
                      <a:pt x="1695" y="1841"/>
                    </a:lnTo>
                    <a:lnTo>
                      <a:pt x="1800" y="1967"/>
                    </a:lnTo>
                    <a:lnTo>
                      <a:pt x="1967" y="1988"/>
                    </a:lnTo>
                    <a:lnTo>
                      <a:pt x="2030" y="2092"/>
                    </a:lnTo>
                    <a:lnTo>
                      <a:pt x="2114" y="2009"/>
                    </a:lnTo>
                    <a:lnTo>
                      <a:pt x="2176" y="2092"/>
                    </a:lnTo>
                    <a:lnTo>
                      <a:pt x="2344" y="2155"/>
                    </a:lnTo>
                    <a:lnTo>
                      <a:pt x="2448" y="2155"/>
                    </a:lnTo>
                    <a:lnTo>
                      <a:pt x="2511" y="2051"/>
                    </a:lnTo>
                    <a:lnTo>
                      <a:pt x="2490" y="1904"/>
                    </a:lnTo>
                    <a:lnTo>
                      <a:pt x="2239" y="1758"/>
                    </a:lnTo>
                    <a:lnTo>
                      <a:pt x="2134" y="1653"/>
                    </a:lnTo>
                    <a:lnTo>
                      <a:pt x="2072" y="1653"/>
                    </a:lnTo>
                    <a:lnTo>
                      <a:pt x="2030" y="1548"/>
                    </a:lnTo>
                    <a:lnTo>
                      <a:pt x="1925" y="1444"/>
                    </a:lnTo>
                    <a:lnTo>
                      <a:pt x="1883" y="1444"/>
                    </a:lnTo>
                    <a:lnTo>
                      <a:pt x="1821" y="1381"/>
                    </a:lnTo>
                    <a:lnTo>
                      <a:pt x="1883" y="1318"/>
                    </a:lnTo>
                    <a:lnTo>
                      <a:pt x="1967" y="1339"/>
                    </a:lnTo>
                    <a:lnTo>
                      <a:pt x="2030" y="1444"/>
                    </a:lnTo>
                    <a:lnTo>
                      <a:pt x="2114" y="1444"/>
                    </a:lnTo>
                    <a:lnTo>
                      <a:pt x="2134" y="1548"/>
                    </a:lnTo>
                    <a:lnTo>
                      <a:pt x="2197" y="1548"/>
                    </a:lnTo>
                    <a:lnTo>
                      <a:pt x="2239" y="1465"/>
                    </a:lnTo>
                    <a:lnTo>
                      <a:pt x="2197" y="1276"/>
                    </a:lnTo>
                    <a:lnTo>
                      <a:pt x="2072" y="1130"/>
                    </a:lnTo>
                    <a:lnTo>
                      <a:pt x="1988" y="1130"/>
                    </a:lnTo>
                    <a:lnTo>
                      <a:pt x="1967" y="1109"/>
                    </a:lnTo>
                    <a:lnTo>
                      <a:pt x="1821" y="1109"/>
                    </a:lnTo>
                    <a:lnTo>
                      <a:pt x="1695" y="1172"/>
                    </a:lnTo>
                    <a:lnTo>
                      <a:pt x="1590" y="1172"/>
                    </a:lnTo>
                    <a:lnTo>
                      <a:pt x="1486" y="1109"/>
                    </a:lnTo>
                    <a:lnTo>
                      <a:pt x="1402" y="1130"/>
                    </a:lnTo>
                    <a:lnTo>
                      <a:pt x="1360" y="1025"/>
                    </a:lnTo>
                    <a:lnTo>
                      <a:pt x="1235" y="1214"/>
                    </a:lnTo>
                    <a:lnTo>
                      <a:pt x="1067" y="1276"/>
                    </a:lnTo>
                    <a:lnTo>
                      <a:pt x="1046" y="1381"/>
                    </a:lnTo>
                    <a:lnTo>
                      <a:pt x="963" y="1423"/>
                    </a:lnTo>
                    <a:lnTo>
                      <a:pt x="963" y="1339"/>
                    </a:lnTo>
                    <a:lnTo>
                      <a:pt x="1046" y="1235"/>
                    </a:lnTo>
                    <a:lnTo>
                      <a:pt x="1088" y="1235"/>
                    </a:lnTo>
                    <a:lnTo>
                      <a:pt x="1339" y="1004"/>
                    </a:lnTo>
                    <a:lnTo>
                      <a:pt x="1360" y="921"/>
                    </a:lnTo>
                    <a:lnTo>
                      <a:pt x="1298" y="816"/>
                    </a:lnTo>
                    <a:lnTo>
                      <a:pt x="1298" y="544"/>
                    </a:lnTo>
                    <a:lnTo>
                      <a:pt x="1339" y="523"/>
                    </a:lnTo>
                    <a:lnTo>
                      <a:pt x="1256" y="419"/>
                    </a:lnTo>
                    <a:lnTo>
                      <a:pt x="1193" y="481"/>
                    </a:lnTo>
                    <a:lnTo>
                      <a:pt x="1088" y="481"/>
                    </a:lnTo>
                    <a:lnTo>
                      <a:pt x="1026" y="419"/>
                    </a:lnTo>
                    <a:lnTo>
                      <a:pt x="1026" y="314"/>
                    </a:lnTo>
                    <a:lnTo>
                      <a:pt x="1026" y="230"/>
                    </a:lnTo>
                    <a:lnTo>
                      <a:pt x="816" y="188"/>
                    </a:lnTo>
                    <a:lnTo>
                      <a:pt x="733" y="84"/>
                    </a:lnTo>
                    <a:lnTo>
                      <a:pt x="628" y="84"/>
                    </a:lnTo>
                    <a:lnTo>
                      <a:pt x="502" y="0"/>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933" name="Google Shape;3643;p79">
                <a:extLst>
                  <a:ext uri="{FF2B5EF4-FFF2-40B4-BE49-F238E27FC236}">
                    <a16:creationId xmlns:a16="http://schemas.microsoft.com/office/drawing/2014/main" id="{A43D096E-6021-4054-3499-74038CA121F3}"/>
                  </a:ext>
                </a:extLst>
              </p:cNvPr>
              <p:cNvSpPr/>
              <p:nvPr/>
            </p:nvSpPr>
            <p:spPr>
              <a:xfrm>
                <a:off x="2687175" y="1694400"/>
                <a:ext cx="33500" cy="37675"/>
              </a:xfrm>
              <a:custGeom>
                <a:avLst/>
                <a:gdLst/>
                <a:ahLst/>
                <a:cxnLst/>
                <a:rect l="l" t="t" r="r" b="b"/>
                <a:pathLst>
                  <a:path w="1340" h="1507" extrusionOk="0">
                    <a:moveTo>
                      <a:pt x="796" y="0"/>
                    </a:moveTo>
                    <a:lnTo>
                      <a:pt x="670" y="21"/>
                    </a:lnTo>
                    <a:lnTo>
                      <a:pt x="607" y="84"/>
                    </a:lnTo>
                    <a:lnTo>
                      <a:pt x="691" y="147"/>
                    </a:lnTo>
                    <a:lnTo>
                      <a:pt x="691" y="231"/>
                    </a:lnTo>
                    <a:lnTo>
                      <a:pt x="628" y="210"/>
                    </a:lnTo>
                    <a:lnTo>
                      <a:pt x="565" y="147"/>
                    </a:lnTo>
                    <a:lnTo>
                      <a:pt x="461" y="126"/>
                    </a:lnTo>
                    <a:lnTo>
                      <a:pt x="419" y="210"/>
                    </a:lnTo>
                    <a:lnTo>
                      <a:pt x="524" y="210"/>
                    </a:lnTo>
                    <a:lnTo>
                      <a:pt x="565" y="251"/>
                    </a:lnTo>
                    <a:lnTo>
                      <a:pt x="524" y="293"/>
                    </a:lnTo>
                    <a:lnTo>
                      <a:pt x="398" y="314"/>
                    </a:lnTo>
                    <a:lnTo>
                      <a:pt x="356" y="335"/>
                    </a:lnTo>
                    <a:lnTo>
                      <a:pt x="398" y="440"/>
                    </a:lnTo>
                    <a:lnTo>
                      <a:pt x="419" y="461"/>
                    </a:lnTo>
                    <a:lnTo>
                      <a:pt x="419" y="523"/>
                    </a:lnTo>
                    <a:lnTo>
                      <a:pt x="293" y="461"/>
                    </a:lnTo>
                    <a:lnTo>
                      <a:pt x="168" y="503"/>
                    </a:lnTo>
                    <a:lnTo>
                      <a:pt x="84" y="565"/>
                    </a:lnTo>
                    <a:lnTo>
                      <a:pt x="42" y="712"/>
                    </a:lnTo>
                    <a:lnTo>
                      <a:pt x="0" y="733"/>
                    </a:lnTo>
                    <a:lnTo>
                      <a:pt x="0" y="754"/>
                    </a:lnTo>
                    <a:lnTo>
                      <a:pt x="63" y="754"/>
                    </a:lnTo>
                    <a:lnTo>
                      <a:pt x="42" y="837"/>
                    </a:lnTo>
                    <a:lnTo>
                      <a:pt x="42" y="879"/>
                    </a:lnTo>
                    <a:lnTo>
                      <a:pt x="63" y="921"/>
                    </a:lnTo>
                    <a:lnTo>
                      <a:pt x="147" y="816"/>
                    </a:lnTo>
                    <a:lnTo>
                      <a:pt x="168" y="837"/>
                    </a:lnTo>
                    <a:lnTo>
                      <a:pt x="105" y="963"/>
                    </a:lnTo>
                    <a:lnTo>
                      <a:pt x="147" y="1026"/>
                    </a:lnTo>
                    <a:lnTo>
                      <a:pt x="210" y="1067"/>
                    </a:lnTo>
                    <a:lnTo>
                      <a:pt x="272" y="1047"/>
                    </a:lnTo>
                    <a:lnTo>
                      <a:pt x="293" y="1067"/>
                    </a:lnTo>
                    <a:lnTo>
                      <a:pt x="314" y="1151"/>
                    </a:lnTo>
                    <a:lnTo>
                      <a:pt x="356" y="1151"/>
                    </a:lnTo>
                    <a:lnTo>
                      <a:pt x="398" y="1088"/>
                    </a:lnTo>
                    <a:lnTo>
                      <a:pt x="461" y="1130"/>
                    </a:lnTo>
                    <a:lnTo>
                      <a:pt x="461" y="1256"/>
                    </a:lnTo>
                    <a:lnTo>
                      <a:pt x="482" y="1298"/>
                    </a:lnTo>
                    <a:lnTo>
                      <a:pt x="586" y="1277"/>
                    </a:lnTo>
                    <a:lnTo>
                      <a:pt x="607" y="1402"/>
                    </a:lnTo>
                    <a:lnTo>
                      <a:pt x="712" y="1402"/>
                    </a:lnTo>
                    <a:lnTo>
                      <a:pt x="837" y="1486"/>
                    </a:lnTo>
                    <a:lnTo>
                      <a:pt x="942" y="1486"/>
                    </a:lnTo>
                    <a:lnTo>
                      <a:pt x="1005" y="1507"/>
                    </a:lnTo>
                    <a:lnTo>
                      <a:pt x="1026" y="1486"/>
                    </a:lnTo>
                    <a:lnTo>
                      <a:pt x="1005" y="1402"/>
                    </a:lnTo>
                    <a:lnTo>
                      <a:pt x="1088" y="1381"/>
                    </a:lnTo>
                    <a:lnTo>
                      <a:pt x="1151" y="1235"/>
                    </a:lnTo>
                    <a:lnTo>
                      <a:pt x="1130" y="1088"/>
                    </a:lnTo>
                    <a:lnTo>
                      <a:pt x="1214" y="942"/>
                    </a:lnTo>
                    <a:lnTo>
                      <a:pt x="1235" y="921"/>
                    </a:lnTo>
                    <a:lnTo>
                      <a:pt x="1319" y="712"/>
                    </a:lnTo>
                    <a:lnTo>
                      <a:pt x="1319" y="565"/>
                    </a:lnTo>
                    <a:lnTo>
                      <a:pt x="1340" y="523"/>
                    </a:lnTo>
                    <a:lnTo>
                      <a:pt x="1319" y="419"/>
                    </a:lnTo>
                    <a:lnTo>
                      <a:pt x="1235" y="335"/>
                    </a:lnTo>
                    <a:lnTo>
                      <a:pt x="1235" y="210"/>
                    </a:lnTo>
                    <a:lnTo>
                      <a:pt x="1193" y="147"/>
                    </a:lnTo>
                    <a:lnTo>
                      <a:pt x="1151" y="42"/>
                    </a:lnTo>
                    <a:lnTo>
                      <a:pt x="1005" y="0"/>
                    </a:lnTo>
                    <a:lnTo>
                      <a:pt x="900" y="42"/>
                    </a:lnTo>
                    <a:lnTo>
                      <a:pt x="796" y="0"/>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934" name="Google Shape;3644;p79">
                <a:extLst>
                  <a:ext uri="{FF2B5EF4-FFF2-40B4-BE49-F238E27FC236}">
                    <a16:creationId xmlns:a16="http://schemas.microsoft.com/office/drawing/2014/main" id="{B8004FB2-53DE-0A33-9F2D-B974AE00E9DD}"/>
                  </a:ext>
                </a:extLst>
              </p:cNvPr>
              <p:cNvSpPr/>
              <p:nvPr/>
            </p:nvSpPr>
            <p:spPr>
              <a:xfrm>
                <a:off x="2605050" y="1520200"/>
                <a:ext cx="42400" cy="26175"/>
              </a:xfrm>
              <a:custGeom>
                <a:avLst/>
                <a:gdLst/>
                <a:ahLst/>
                <a:cxnLst/>
                <a:rect l="l" t="t" r="r" b="b"/>
                <a:pathLst>
                  <a:path w="1696" h="1047" extrusionOk="0">
                    <a:moveTo>
                      <a:pt x="1570" y="1"/>
                    </a:moveTo>
                    <a:lnTo>
                      <a:pt x="1486" y="64"/>
                    </a:lnTo>
                    <a:lnTo>
                      <a:pt x="1256" y="64"/>
                    </a:lnTo>
                    <a:lnTo>
                      <a:pt x="1130" y="168"/>
                    </a:lnTo>
                    <a:lnTo>
                      <a:pt x="963" y="168"/>
                    </a:lnTo>
                    <a:lnTo>
                      <a:pt x="921" y="189"/>
                    </a:lnTo>
                    <a:lnTo>
                      <a:pt x="816" y="105"/>
                    </a:lnTo>
                    <a:lnTo>
                      <a:pt x="712" y="84"/>
                    </a:lnTo>
                    <a:lnTo>
                      <a:pt x="356" y="189"/>
                    </a:lnTo>
                    <a:lnTo>
                      <a:pt x="126" y="189"/>
                    </a:lnTo>
                    <a:lnTo>
                      <a:pt x="105" y="273"/>
                    </a:lnTo>
                    <a:lnTo>
                      <a:pt x="0" y="377"/>
                    </a:lnTo>
                    <a:lnTo>
                      <a:pt x="0" y="482"/>
                    </a:lnTo>
                    <a:lnTo>
                      <a:pt x="105" y="461"/>
                    </a:lnTo>
                    <a:lnTo>
                      <a:pt x="231" y="461"/>
                    </a:lnTo>
                    <a:lnTo>
                      <a:pt x="314" y="419"/>
                    </a:lnTo>
                    <a:lnTo>
                      <a:pt x="398" y="461"/>
                    </a:lnTo>
                    <a:lnTo>
                      <a:pt x="503" y="461"/>
                    </a:lnTo>
                    <a:lnTo>
                      <a:pt x="565" y="503"/>
                    </a:lnTo>
                    <a:lnTo>
                      <a:pt x="503" y="587"/>
                    </a:lnTo>
                    <a:lnTo>
                      <a:pt x="544" y="712"/>
                    </a:lnTo>
                    <a:lnTo>
                      <a:pt x="628" y="817"/>
                    </a:lnTo>
                    <a:lnTo>
                      <a:pt x="712" y="712"/>
                    </a:lnTo>
                    <a:lnTo>
                      <a:pt x="712" y="628"/>
                    </a:lnTo>
                    <a:lnTo>
                      <a:pt x="754" y="587"/>
                    </a:lnTo>
                    <a:lnTo>
                      <a:pt x="858" y="712"/>
                    </a:lnTo>
                    <a:lnTo>
                      <a:pt x="837" y="838"/>
                    </a:lnTo>
                    <a:lnTo>
                      <a:pt x="984" y="1005"/>
                    </a:lnTo>
                    <a:lnTo>
                      <a:pt x="1088" y="984"/>
                    </a:lnTo>
                    <a:lnTo>
                      <a:pt x="1151" y="1047"/>
                    </a:lnTo>
                    <a:lnTo>
                      <a:pt x="1360" y="1047"/>
                    </a:lnTo>
                    <a:lnTo>
                      <a:pt x="1465" y="942"/>
                    </a:lnTo>
                    <a:lnTo>
                      <a:pt x="1591" y="900"/>
                    </a:lnTo>
                    <a:lnTo>
                      <a:pt x="1674" y="670"/>
                    </a:lnTo>
                    <a:lnTo>
                      <a:pt x="1591" y="503"/>
                    </a:lnTo>
                    <a:lnTo>
                      <a:pt x="1695" y="356"/>
                    </a:lnTo>
                    <a:lnTo>
                      <a:pt x="1695" y="273"/>
                    </a:lnTo>
                    <a:lnTo>
                      <a:pt x="1612" y="147"/>
                    </a:lnTo>
                    <a:lnTo>
                      <a:pt x="1653" y="64"/>
                    </a:lnTo>
                    <a:lnTo>
                      <a:pt x="1570" y="1"/>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935" name="Google Shape;3645;p79">
                <a:extLst>
                  <a:ext uri="{FF2B5EF4-FFF2-40B4-BE49-F238E27FC236}">
                    <a16:creationId xmlns:a16="http://schemas.microsoft.com/office/drawing/2014/main" id="{C46A4502-98B8-9D04-2C48-77EFDC79EC92}"/>
                  </a:ext>
                </a:extLst>
              </p:cNvPr>
              <p:cNvSpPr/>
              <p:nvPr/>
            </p:nvSpPr>
            <p:spPr>
              <a:xfrm>
                <a:off x="2443425" y="1547400"/>
                <a:ext cx="109875" cy="60700"/>
              </a:xfrm>
              <a:custGeom>
                <a:avLst/>
                <a:gdLst/>
                <a:ahLst/>
                <a:cxnLst/>
                <a:rect l="l" t="t" r="r" b="b"/>
                <a:pathLst>
                  <a:path w="4395" h="2428" extrusionOk="0">
                    <a:moveTo>
                      <a:pt x="4268" y="1"/>
                    </a:moveTo>
                    <a:lnTo>
                      <a:pt x="4185" y="43"/>
                    </a:lnTo>
                    <a:lnTo>
                      <a:pt x="4059" y="105"/>
                    </a:lnTo>
                    <a:lnTo>
                      <a:pt x="4059" y="252"/>
                    </a:lnTo>
                    <a:lnTo>
                      <a:pt x="4038" y="336"/>
                    </a:lnTo>
                    <a:lnTo>
                      <a:pt x="4059" y="377"/>
                    </a:lnTo>
                    <a:lnTo>
                      <a:pt x="3955" y="419"/>
                    </a:lnTo>
                    <a:lnTo>
                      <a:pt x="3934" y="315"/>
                    </a:lnTo>
                    <a:lnTo>
                      <a:pt x="3892" y="315"/>
                    </a:lnTo>
                    <a:lnTo>
                      <a:pt x="3871" y="377"/>
                    </a:lnTo>
                    <a:lnTo>
                      <a:pt x="3829" y="440"/>
                    </a:lnTo>
                    <a:lnTo>
                      <a:pt x="3766" y="357"/>
                    </a:lnTo>
                    <a:lnTo>
                      <a:pt x="3745" y="168"/>
                    </a:lnTo>
                    <a:lnTo>
                      <a:pt x="3641" y="64"/>
                    </a:lnTo>
                    <a:lnTo>
                      <a:pt x="3578" y="64"/>
                    </a:lnTo>
                    <a:lnTo>
                      <a:pt x="3557" y="126"/>
                    </a:lnTo>
                    <a:lnTo>
                      <a:pt x="3432" y="126"/>
                    </a:lnTo>
                    <a:lnTo>
                      <a:pt x="3306" y="64"/>
                    </a:lnTo>
                    <a:lnTo>
                      <a:pt x="3222" y="64"/>
                    </a:lnTo>
                    <a:lnTo>
                      <a:pt x="2992" y="43"/>
                    </a:lnTo>
                    <a:lnTo>
                      <a:pt x="2846" y="126"/>
                    </a:lnTo>
                    <a:lnTo>
                      <a:pt x="2804" y="231"/>
                    </a:lnTo>
                    <a:lnTo>
                      <a:pt x="2741" y="315"/>
                    </a:lnTo>
                    <a:lnTo>
                      <a:pt x="2699" y="273"/>
                    </a:lnTo>
                    <a:lnTo>
                      <a:pt x="2636" y="273"/>
                    </a:lnTo>
                    <a:lnTo>
                      <a:pt x="2364" y="482"/>
                    </a:lnTo>
                    <a:lnTo>
                      <a:pt x="2281" y="566"/>
                    </a:lnTo>
                    <a:lnTo>
                      <a:pt x="2197" y="566"/>
                    </a:lnTo>
                    <a:lnTo>
                      <a:pt x="2051" y="670"/>
                    </a:lnTo>
                    <a:lnTo>
                      <a:pt x="1946" y="691"/>
                    </a:lnTo>
                    <a:lnTo>
                      <a:pt x="1862" y="775"/>
                    </a:lnTo>
                    <a:lnTo>
                      <a:pt x="1841" y="859"/>
                    </a:lnTo>
                    <a:lnTo>
                      <a:pt x="1653" y="859"/>
                    </a:lnTo>
                    <a:lnTo>
                      <a:pt x="1590" y="880"/>
                    </a:lnTo>
                    <a:lnTo>
                      <a:pt x="1465" y="859"/>
                    </a:lnTo>
                    <a:lnTo>
                      <a:pt x="1423" y="901"/>
                    </a:lnTo>
                    <a:lnTo>
                      <a:pt x="1339" y="901"/>
                    </a:lnTo>
                    <a:lnTo>
                      <a:pt x="1151" y="1068"/>
                    </a:lnTo>
                    <a:lnTo>
                      <a:pt x="1025" y="1152"/>
                    </a:lnTo>
                    <a:lnTo>
                      <a:pt x="900" y="1089"/>
                    </a:lnTo>
                    <a:lnTo>
                      <a:pt x="795" y="1152"/>
                    </a:lnTo>
                    <a:lnTo>
                      <a:pt x="523" y="1193"/>
                    </a:lnTo>
                    <a:lnTo>
                      <a:pt x="398" y="1382"/>
                    </a:lnTo>
                    <a:lnTo>
                      <a:pt x="314" y="1382"/>
                    </a:lnTo>
                    <a:lnTo>
                      <a:pt x="167" y="1403"/>
                    </a:lnTo>
                    <a:lnTo>
                      <a:pt x="105" y="1528"/>
                    </a:lnTo>
                    <a:lnTo>
                      <a:pt x="209" y="1528"/>
                    </a:lnTo>
                    <a:lnTo>
                      <a:pt x="272" y="1591"/>
                    </a:lnTo>
                    <a:lnTo>
                      <a:pt x="167" y="1591"/>
                    </a:lnTo>
                    <a:lnTo>
                      <a:pt x="126" y="1633"/>
                    </a:lnTo>
                    <a:lnTo>
                      <a:pt x="209" y="1717"/>
                    </a:lnTo>
                    <a:lnTo>
                      <a:pt x="188" y="1779"/>
                    </a:lnTo>
                    <a:lnTo>
                      <a:pt x="0" y="1842"/>
                    </a:lnTo>
                    <a:lnTo>
                      <a:pt x="0" y="1905"/>
                    </a:lnTo>
                    <a:lnTo>
                      <a:pt x="126" y="1926"/>
                    </a:lnTo>
                    <a:lnTo>
                      <a:pt x="230" y="1905"/>
                    </a:lnTo>
                    <a:lnTo>
                      <a:pt x="293" y="1821"/>
                    </a:lnTo>
                    <a:lnTo>
                      <a:pt x="377" y="1800"/>
                    </a:lnTo>
                    <a:lnTo>
                      <a:pt x="481" y="1842"/>
                    </a:lnTo>
                    <a:lnTo>
                      <a:pt x="586" y="1989"/>
                    </a:lnTo>
                    <a:lnTo>
                      <a:pt x="586" y="2114"/>
                    </a:lnTo>
                    <a:lnTo>
                      <a:pt x="691" y="2156"/>
                    </a:lnTo>
                    <a:lnTo>
                      <a:pt x="732" y="2114"/>
                    </a:lnTo>
                    <a:lnTo>
                      <a:pt x="732" y="2009"/>
                    </a:lnTo>
                    <a:lnTo>
                      <a:pt x="753" y="1989"/>
                    </a:lnTo>
                    <a:lnTo>
                      <a:pt x="816" y="1821"/>
                    </a:lnTo>
                    <a:lnTo>
                      <a:pt x="858" y="1821"/>
                    </a:lnTo>
                    <a:lnTo>
                      <a:pt x="1004" y="1779"/>
                    </a:lnTo>
                    <a:lnTo>
                      <a:pt x="1067" y="1800"/>
                    </a:lnTo>
                    <a:lnTo>
                      <a:pt x="1046" y="1884"/>
                    </a:lnTo>
                    <a:lnTo>
                      <a:pt x="942" y="1926"/>
                    </a:lnTo>
                    <a:lnTo>
                      <a:pt x="900" y="2093"/>
                    </a:lnTo>
                    <a:lnTo>
                      <a:pt x="942" y="2156"/>
                    </a:lnTo>
                    <a:lnTo>
                      <a:pt x="858" y="2240"/>
                    </a:lnTo>
                    <a:lnTo>
                      <a:pt x="816" y="2323"/>
                    </a:lnTo>
                    <a:lnTo>
                      <a:pt x="858" y="2407"/>
                    </a:lnTo>
                    <a:lnTo>
                      <a:pt x="921" y="2323"/>
                    </a:lnTo>
                    <a:lnTo>
                      <a:pt x="1004" y="2344"/>
                    </a:lnTo>
                    <a:lnTo>
                      <a:pt x="1004" y="2428"/>
                    </a:lnTo>
                    <a:lnTo>
                      <a:pt x="1046" y="2428"/>
                    </a:lnTo>
                    <a:lnTo>
                      <a:pt x="1235" y="2323"/>
                    </a:lnTo>
                    <a:lnTo>
                      <a:pt x="1318" y="2219"/>
                    </a:lnTo>
                    <a:lnTo>
                      <a:pt x="1381" y="2240"/>
                    </a:lnTo>
                    <a:lnTo>
                      <a:pt x="1444" y="2135"/>
                    </a:lnTo>
                    <a:lnTo>
                      <a:pt x="1444" y="2009"/>
                    </a:lnTo>
                    <a:lnTo>
                      <a:pt x="1527" y="2009"/>
                    </a:lnTo>
                    <a:lnTo>
                      <a:pt x="1590" y="1905"/>
                    </a:lnTo>
                    <a:lnTo>
                      <a:pt x="1590" y="1779"/>
                    </a:lnTo>
                    <a:lnTo>
                      <a:pt x="1653" y="1717"/>
                    </a:lnTo>
                    <a:lnTo>
                      <a:pt x="1674" y="1779"/>
                    </a:lnTo>
                    <a:lnTo>
                      <a:pt x="1653" y="1842"/>
                    </a:lnTo>
                    <a:lnTo>
                      <a:pt x="1674" y="1926"/>
                    </a:lnTo>
                    <a:lnTo>
                      <a:pt x="1653" y="2051"/>
                    </a:lnTo>
                    <a:lnTo>
                      <a:pt x="1674" y="2198"/>
                    </a:lnTo>
                    <a:lnTo>
                      <a:pt x="1737" y="2198"/>
                    </a:lnTo>
                    <a:lnTo>
                      <a:pt x="1841" y="2051"/>
                    </a:lnTo>
                    <a:lnTo>
                      <a:pt x="1862" y="1926"/>
                    </a:lnTo>
                    <a:lnTo>
                      <a:pt x="1883" y="1884"/>
                    </a:lnTo>
                    <a:lnTo>
                      <a:pt x="1967" y="1842"/>
                    </a:lnTo>
                    <a:lnTo>
                      <a:pt x="2092" y="1696"/>
                    </a:lnTo>
                    <a:lnTo>
                      <a:pt x="2113" y="1570"/>
                    </a:lnTo>
                    <a:lnTo>
                      <a:pt x="2092" y="1465"/>
                    </a:lnTo>
                    <a:lnTo>
                      <a:pt x="2155" y="1361"/>
                    </a:lnTo>
                    <a:lnTo>
                      <a:pt x="2197" y="1486"/>
                    </a:lnTo>
                    <a:lnTo>
                      <a:pt x="2406" y="1361"/>
                    </a:lnTo>
                    <a:lnTo>
                      <a:pt x="2469" y="1193"/>
                    </a:lnTo>
                    <a:lnTo>
                      <a:pt x="2490" y="1089"/>
                    </a:lnTo>
                    <a:lnTo>
                      <a:pt x="2595" y="1068"/>
                    </a:lnTo>
                    <a:lnTo>
                      <a:pt x="2636" y="1047"/>
                    </a:lnTo>
                    <a:lnTo>
                      <a:pt x="2720" y="1089"/>
                    </a:lnTo>
                    <a:lnTo>
                      <a:pt x="2825" y="984"/>
                    </a:lnTo>
                    <a:lnTo>
                      <a:pt x="2888" y="1047"/>
                    </a:lnTo>
                    <a:lnTo>
                      <a:pt x="2825" y="1256"/>
                    </a:lnTo>
                    <a:lnTo>
                      <a:pt x="2678" y="1403"/>
                    </a:lnTo>
                    <a:lnTo>
                      <a:pt x="2636" y="1507"/>
                    </a:lnTo>
                    <a:lnTo>
                      <a:pt x="2574" y="1591"/>
                    </a:lnTo>
                    <a:lnTo>
                      <a:pt x="2574" y="1633"/>
                    </a:lnTo>
                    <a:lnTo>
                      <a:pt x="2469" y="1696"/>
                    </a:lnTo>
                    <a:lnTo>
                      <a:pt x="2323" y="1926"/>
                    </a:lnTo>
                    <a:lnTo>
                      <a:pt x="2323" y="1989"/>
                    </a:lnTo>
                    <a:lnTo>
                      <a:pt x="2385" y="2093"/>
                    </a:lnTo>
                    <a:lnTo>
                      <a:pt x="2364" y="2198"/>
                    </a:lnTo>
                    <a:lnTo>
                      <a:pt x="2427" y="2219"/>
                    </a:lnTo>
                    <a:lnTo>
                      <a:pt x="2532" y="2261"/>
                    </a:lnTo>
                    <a:lnTo>
                      <a:pt x="2616" y="2198"/>
                    </a:lnTo>
                    <a:lnTo>
                      <a:pt x="2720" y="2135"/>
                    </a:lnTo>
                    <a:lnTo>
                      <a:pt x="2741" y="2030"/>
                    </a:lnTo>
                    <a:lnTo>
                      <a:pt x="2741" y="1926"/>
                    </a:lnTo>
                    <a:lnTo>
                      <a:pt x="2825" y="1842"/>
                    </a:lnTo>
                    <a:lnTo>
                      <a:pt x="2888" y="1737"/>
                    </a:lnTo>
                    <a:lnTo>
                      <a:pt x="2950" y="1737"/>
                    </a:lnTo>
                    <a:lnTo>
                      <a:pt x="3013" y="1717"/>
                    </a:lnTo>
                    <a:lnTo>
                      <a:pt x="3097" y="1779"/>
                    </a:lnTo>
                    <a:lnTo>
                      <a:pt x="3201" y="1779"/>
                    </a:lnTo>
                    <a:lnTo>
                      <a:pt x="3243" y="1717"/>
                    </a:lnTo>
                    <a:lnTo>
                      <a:pt x="3432" y="1717"/>
                    </a:lnTo>
                    <a:lnTo>
                      <a:pt x="3515" y="1612"/>
                    </a:lnTo>
                    <a:lnTo>
                      <a:pt x="3557" y="1403"/>
                    </a:lnTo>
                    <a:lnTo>
                      <a:pt x="3662" y="1256"/>
                    </a:lnTo>
                    <a:lnTo>
                      <a:pt x="3662" y="1152"/>
                    </a:lnTo>
                    <a:lnTo>
                      <a:pt x="3683" y="1089"/>
                    </a:lnTo>
                    <a:lnTo>
                      <a:pt x="3766" y="1214"/>
                    </a:lnTo>
                    <a:lnTo>
                      <a:pt x="3871" y="1256"/>
                    </a:lnTo>
                    <a:lnTo>
                      <a:pt x="3892" y="1193"/>
                    </a:lnTo>
                    <a:lnTo>
                      <a:pt x="3892" y="1110"/>
                    </a:lnTo>
                    <a:lnTo>
                      <a:pt x="3787" y="963"/>
                    </a:lnTo>
                    <a:lnTo>
                      <a:pt x="3787" y="880"/>
                    </a:lnTo>
                    <a:lnTo>
                      <a:pt x="3934" y="775"/>
                    </a:lnTo>
                    <a:lnTo>
                      <a:pt x="4038" y="754"/>
                    </a:lnTo>
                    <a:lnTo>
                      <a:pt x="4143" y="691"/>
                    </a:lnTo>
                    <a:lnTo>
                      <a:pt x="4206" y="733"/>
                    </a:lnTo>
                    <a:lnTo>
                      <a:pt x="4289" y="733"/>
                    </a:lnTo>
                    <a:lnTo>
                      <a:pt x="4394" y="587"/>
                    </a:lnTo>
                    <a:lnTo>
                      <a:pt x="4373" y="524"/>
                    </a:lnTo>
                    <a:lnTo>
                      <a:pt x="4352" y="273"/>
                    </a:lnTo>
                    <a:lnTo>
                      <a:pt x="4373" y="231"/>
                    </a:lnTo>
                    <a:lnTo>
                      <a:pt x="4352" y="168"/>
                    </a:lnTo>
                    <a:lnTo>
                      <a:pt x="4352" y="22"/>
                    </a:lnTo>
                    <a:lnTo>
                      <a:pt x="4268" y="1"/>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936" name="Google Shape;3646;p79">
                <a:extLst>
                  <a:ext uri="{FF2B5EF4-FFF2-40B4-BE49-F238E27FC236}">
                    <a16:creationId xmlns:a16="http://schemas.microsoft.com/office/drawing/2014/main" id="{1334820A-BB0A-20FA-233F-D9BEDE09685F}"/>
                  </a:ext>
                </a:extLst>
              </p:cNvPr>
              <p:cNvSpPr/>
              <p:nvPr/>
            </p:nvSpPr>
            <p:spPr>
              <a:xfrm>
                <a:off x="2580975" y="1547400"/>
                <a:ext cx="48150" cy="32475"/>
              </a:xfrm>
              <a:custGeom>
                <a:avLst/>
                <a:gdLst/>
                <a:ahLst/>
                <a:cxnLst/>
                <a:rect l="l" t="t" r="r" b="b"/>
                <a:pathLst>
                  <a:path w="1926" h="1299" extrusionOk="0">
                    <a:moveTo>
                      <a:pt x="796" y="1"/>
                    </a:moveTo>
                    <a:lnTo>
                      <a:pt x="524" y="43"/>
                    </a:lnTo>
                    <a:lnTo>
                      <a:pt x="440" y="43"/>
                    </a:lnTo>
                    <a:lnTo>
                      <a:pt x="336" y="126"/>
                    </a:lnTo>
                    <a:lnTo>
                      <a:pt x="231" y="168"/>
                    </a:lnTo>
                    <a:lnTo>
                      <a:pt x="210" y="315"/>
                    </a:lnTo>
                    <a:lnTo>
                      <a:pt x="64" y="419"/>
                    </a:lnTo>
                    <a:lnTo>
                      <a:pt x="64" y="524"/>
                    </a:lnTo>
                    <a:lnTo>
                      <a:pt x="1" y="629"/>
                    </a:lnTo>
                    <a:lnTo>
                      <a:pt x="22" y="754"/>
                    </a:lnTo>
                    <a:lnTo>
                      <a:pt x="22" y="880"/>
                    </a:lnTo>
                    <a:lnTo>
                      <a:pt x="106" y="880"/>
                    </a:lnTo>
                    <a:lnTo>
                      <a:pt x="231" y="963"/>
                    </a:lnTo>
                    <a:lnTo>
                      <a:pt x="315" y="1110"/>
                    </a:lnTo>
                    <a:lnTo>
                      <a:pt x="231" y="1193"/>
                    </a:lnTo>
                    <a:lnTo>
                      <a:pt x="252" y="1214"/>
                    </a:lnTo>
                    <a:lnTo>
                      <a:pt x="378" y="1214"/>
                    </a:lnTo>
                    <a:lnTo>
                      <a:pt x="524" y="1256"/>
                    </a:lnTo>
                    <a:lnTo>
                      <a:pt x="566" y="1214"/>
                    </a:lnTo>
                    <a:lnTo>
                      <a:pt x="691" y="1298"/>
                    </a:lnTo>
                    <a:lnTo>
                      <a:pt x="838" y="1298"/>
                    </a:lnTo>
                    <a:lnTo>
                      <a:pt x="943" y="1256"/>
                    </a:lnTo>
                    <a:lnTo>
                      <a:pt x="1068" y="1256"/>
                    </a:lnTo>
                    <a:lnTo>
                      <a:pt x="1110" y="1152"/>
                    </a:lnTo>
                    <a:lnTo>
                      <a:pt x="1110" y="1089"/>
                    </a:lnTo>
                    <a:lnTo>
                      <a:pt x="1215" y="1068"/>
                    </a:lnTo>
                    <a:lnTo>
                      <a:pt x="1256" y="984"/>
                    </a:lnTo>
                    <a:lnTo>
                      <a:pt x="1403" y="796"/>
                    </a:lnTo>
                    <a:lnTo>
                      <a:pt x="1382" y="733"/>
                    </a:lnTo>
                    <a:lnTo>
                      <a:pt x="1319" y="754"/>
                    </a:lnTo>
                    <a:lnTo>
                      <a:pt x="1215" y="733"/>
                    </a:lnTo>
                    <a:lnTo>
                      <a:pt x="1215" y="670"/>
                    </a:lnTo>
                    <a:lnTo>
                      <a:pt x="1361" y="545"/>
                    </a:lnTo>
                    <a:lnTo>
                      <a:pt x="1466" y="545"/>
                    </a:lnTo>
                    <a:lnTo>
                      <a:pt x="1738" y="440"/>
                    </a:lnTo>
                    <a:lnTo>
                      <a:pt x="1821" y="461"/>
                    </a:lnTo>
                    <a:lnTo>
                      <a:pt x="1926" y="273"/>
                    </a:lnTo>
                    <a:lnTo>
                      <a:pt x="1905" y="231"/>
                    </a:lnTo>
                    <a:lnTo>
                      <a:pt x="1779" y="210"/>
                    </a:lnTo>
                    <a:lnTo>
                      <a:pt x="1717" y="147"/>
                    </a:lnTo>
                    <a:lnTo>
                      <a:pt x="1591" y="126"/>
                    </a:lnTo>
                    <a:lnTo>
                      <a:pt x="1424" y="126"/>
                    </a:lnTo>
                    <a:lnTo>
                      <a:pt x="1403" y="105"/>
                    </a:lnTo>
                    <a:lnTo>
                      <a:pt x="1256" y="43"/>
                    </a:lnTo>
                    <a:lnTo>
                      <a:pt x="1173" y="64"/>
                    </a:lnTo>
                    <a:lnTo>
                      <a:pt x="1047" y="64"/>
                    </a:lnTo>
                    <a:lnTo>
                      <a:pt x="963" y="43"/>
                    </a:lnTo>
                    <a:lnTo>
                      <a:pt x="859" y="43"/>
                    </a:lnTo>
                    <a:lnTo>
                      <a:pt x="796" y="1"/>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937" name="Google Shape;3647;p79">
                <a:extLst>
                  <a:ext uri="{FF2B5EF4-FFF2-40B4-BE49-F238E27FC236}">
                    <a16:creationId xmlns:a16="http://schemas.microsoft.com/office/drawing/2014/main" id="{A9485F49-911B-0BD9-2E45-A3D6202113D5}"/>
                  </a:ext>
                </a:extLst>
              </p:cNvPr>
              <p:cNvSpPr/>
              <p:nvPr/>
            </p:nvSpPr>
            <p:spPr>
              <a:xfrm>
                <a:off x="2474800" y="1600250"/>
                <a:ext cx="142825" cy="88425"/>
              </a:xfrm>
              <a:custGeom>
                <a:avLst/>
                <a:gdLst/>
                <a:ahLst/>
                <a:cxnLst/>
                <a:rect l="l" t="t" r="r" b="b"/>
                <a:pathLst>
                  <a:path w="5713" h="3537" extrusionOk="0">
                    <a:moveTo>
                      <a:pt x="2177" y="0"/>
                    </a:moveTo>
                    <a:lnTo>
                      <a:pt x="1863" y="84"/>
                    </a:lnTo>
                    <a:lnTo>
                      <a:pt x="1800" y="126"/>
                    </a:lnTo>
                    <a:lnTo>
                      <a:pt x="1863" y="188"/>
                    </a:lnTo>
                    <a:lnTo>
                      <a:pt x="1863" y="293"/>
                    </a:lnTo>
                    <a:lnTo>
                      <a:pt x="1988" y="356"/>
                    </a:lnTo>
                    <a:lnTo>
                      <a:pt x="2051" y="460"/>
                    </a:lnTo>
                    <a:lnTo>
                      <a:pt x="1967" y="439"/>
                    </a:lnTo>
                    <a:lnTo>
                      <a:pt x="1842" y="335"/>
                    </a:lnTo>
                    <a:lnTo>
                      <a:pt x="1758" y="335"/>
                    </a:lnTo>
                    <a:lnTo>
                      <a:pt x="1695" y="293"/>
                    </a:lnTo>
                    <a:lnTo>
                      <a:pt x="1591" y="293"/>
                    </a:lnTo>
                    <a:lnTo>
                      <a:pt x="1465" y="335"/>
                    </a:lnTo>
                    <a:lnTo>
                      <a:pt x="1381" y="335"/>
                    </a:lnTo>
                    <a:lnTo>
                      <a:pt x="1319" y="398"/>
                    </a:lnTo>
                    <a:lnTo>
                      <a:pt x="1256" y="502"/>
                    </a:lnTo>
                    <a:lnTo>
                      <a:pt x="1130" y="607"/>
                    </a:lnTo>
                    <a:lnTo>
                      <a:pt x="1214" y="711"/>
                    </a:lnTo>
                    <a:lnTo>
                      <a:pt x="1444" y="753"/>
                    </a:lnTo>
                    <a:lnTo>
                      <a:pt x="1549" y="753"/>
                    </a:lnTo>
                    <a:lnTo>
                      <a:pt x="1653" y="837"/>
                    </a:lnTo>
                    <a:lnTo>
                      <a:pt x="1737" y="837"/>
                    </a:lnTo>
                    <a:lnTo>
                      <a:pt x="1758" y="879"/>
                    </a:lnTo>
                    <a:lnTo>
                      <a:pt x="1695" y="921"/>
                    </a:lnTo>
                    <a:lnTo>
                      <a:pt x="1570" y="879"/>
                    </a:lnTo>
                    <a:lnTo>
                      <a:pt x="1319" y="858"/>
                    </a:lnTo>
                    <a:lnTo>
                      <a:pt x="1109" y="879"/>
                    </a:lnTo>
                    <a:lnTo>
                      <a:pt x="1026" y="858"/>
                    </a:lnTo>
                    <a:lnTo>
                      <a:pt x="921" y="879"/>
                    </a:lnTo>
                    <a:lnTo>
                      <a:pt x="754" y="1046"/>
                    </a:lnTo>
                    <a:lnTo>
                      <a:pt x="607" y="1193"/>
                    </a:lnTo>
                    <a:lnTo>
                      <a:pt x="628" y="1256"/>
                    </a:lnTo>
                    <a:lnTo>
                      <a:pt x="754" y="1256"/>
                    </a:lnTo>
                    <a:lnTo>
                      <a:pt x="942" y="1297"/>
                    </a:lnTo>
                    <a:lnTo>
                      <a:pt x="1068" y="1276"/>
                    </a:lnTo>
                    <a:lnTo>
                      <a:pt x="1214" y="1276"/>
                    </a:lnTo>
                    <a:lnTo>
                      <a:pt x="1256" y="1339"/>
                    </a:lnTo>
                    <a:lnTo>
                      <a:pt x="1340" y="1381"/>
                    </a:lnTo>
                    <a:lnTo>
                      <a:pt x="1214" y="1486"/>
                    </a:lnTo>
                    <a:lnTo>
                      <a:pt x="1068" y="1486"/>
                    </a:lnTo>
                    <a:lnTo>
                      <a:pt x="963" y="1569"/>
                    </a:lnTo>
                    <a:lnTo>
                      <a:pt x="837" y="1548"/>
                    </a:lnTo>
                    <a:lnTo>
                      <a:pt x="712" y="1465"/>
                    </a:lnTo>
                    <a:lnTo>
                      <a:pt x="503" y="1465"/>
                    </a:lnTo>
                    <a:lnTo>
                      <a:pt x="419" y="1444"/>
                    </a:lnTo>
                    <a:lnTo>
                      <a:pt x="314" y="1465"/>
                    </a:lnTo>
                    <a:lnTo>
                      <a:pt x="84" y="1611"/>
                    </a:lnTo>
                    <a:lnTo>
                      <a:pt x="126" y="1674"/>
                    </a:lnTo>
                    <a:lnTo>
                      <a:pt x="126" y="1800"/>
                    </a:lnTo>
                    <a:lnTo>
                      <a:pt x="0" y="1800"/>
                    </a:lnTo>
                    <a:lnTo>
                      <a:pt x="0" y="1862"/>
                    </a:lnTo>
                    <a:lnTo>
                      <a:pt x="189" y="1988"/>
                    </a:lnTo>
                    <a:lnTo>
                      <a:pt x="314" y="2134"/>
                    </a:lnTo>
                    <a:lnTo>
                      <a:pt x="377" y="2134"/>
                    </a:lnTo>
                    <a:lnTo>
                      <a:pt x="398" y="2030"/>
                    </a:lnTo>
                    <a:lnTo>
                      <a:pt x="482" y="2072"/>
                    </a:lnTo>
                    <a:lnTo>
                      <a:pt x="419" y="2134"/>
                    </a:lnTo>
                    <a:lnTo>
                      <a:pt x="544" y="2239"/>
                    </a:lnTo>
                    <a:lnTo>
                      <a:pt x="544" y="2385"/>
                    </a:lnTo>
                    <a:lnTo>
                      <a:pt x="649" y="2427"/>
                    </a:lnTo>
                    <a:lnTo>
                      <a:pt x="733" y="2344"/>
                    </a:lnTo>
                    <a:lnTo>
                      <a:pt x="733" y="2218"/>
                    </a:lnTo>
                    <a:lnTo>
                      <a:pt x="796" y="2239"/>
                    </a:lnTo>
                    <a:lnTo>
                      <a:pt x="900" y="2239"/>
                    </a:lnTo>
                    <a:lnTo>
                      <a:pt x="837" y="2323"/>
                    </a:lnTo>
                    <a:lnTo>
                      <a:pt x="837" y="2427"/>
                    </a:lnTo>
                    <a:lnTo>
                      <a:pt x="963" y="2511"/>
                    </a:lnTo>
                    <a:lnTo>
                      <a:pt x="1068" y="2490"/>
                    </a:lnTo>
                    <a:lnTo>
                      <a:pt x="1109" y="2406"/>
                    </a:lnTo>
                    <a:lnTo>
                      <a:pt x="1277" y="2323"/>
                    </a:lnTo>
                    <a:lnTo>
                      <a:pt x="1319" y="2197"/>
                    </a:lnTo>
                    <a:lnTo>
                      <a:pt x="1340" y="2176"/>
                    </a:lnTo>
                    <a:lnTo>
                      <a:pt x="1423" y="2281"/>
                    </a:lnTo>
                    <a:lnTo>
                      <a:pt x="1465" y="2197"/>
                    </a:lnTo>
                    <a:lnTo>
                      <a:pt x="1591" y="2176"/>
                    </a:lnTo>
                    <a:lnTo>
                      <a:pt x="1674" y="2176"/>
                    </a:lnTo>
                    <a:lnTo>
                      <a:pt x="1549" y="2281"/>
                    </a:lnTo>
                    <a:lnTo>
                      <a:pt x="1423" y="2344"/>
                    </a:lnTo>
                    <a:lnTo>
                      <a:pt x="1423" y="2448"/>
                    </a:lnTo>
                    <a:lnTo>
                      <a:pt x="1570" y="2511"/>
                    </a:lnTo>
                    <a:lnTo>
                      <a:pt x="1674" y="2490"/>
                    </a:lnTo>
                    <a:lnTo>
                      <a:pt x="1737" y="2532"/>
                    </a:lnTo>
                    <a:lnTo>
                      <a:pt x="1842" y="2511"/>
                    </a:lnTo>
                    <a:lnTo>
                      <a:pt x="1946" y="2490"/>
                    </a:lnTo>
                    <a:lnTo>
                      <a:pt x="2009" y="2406"/>
                    </a:lnTo>
                    <a:lnTo>
                      <a:pt x="2093" y="2490"/>
                    </a:lnTo>
                    <a:lnTo>
                      <a:pt x="2093" y="2553"/>
                    </a:lnTo>
                    <a:lnTo>
                      <a:pt x="2260" y="2553"/>
                    </a:lnTo>
                    <a:lnTo>
                      <a:pt x="2407" y="2490"/>
                    </a:lnTo>
                    <a:lnTo>
                      <a:pt x="2407" y="2553"/>
                    </a:lnTo>
                    <a:lnTo>
                      <a:pt x="2574" y="2553"/>
                    </a:lnTo>
                    <a:lnTo>
                      <a:pt x="2637" y="2490"/>
                    </a:lnTo>
                    <a:lnTo>
                      <a:pt x="2700" y="2532"/>
                    </a:lnTo>
                    <a:lnTo>
                      <a:pt x="2616" y="2595"/>
                    </a:lnTo>
                    <a:lnTo>
                      <a:pt x="2595" y="2657"/>
                    </a:lnTo>
                    <a:lnTo>
                      <a:pt x="2323" y="2657"/>
                    </a:lnTo>
                    <a:lnTo>
                      <a:pt x="2218" y="2741"/>
                    </a:lnTo>
                    <a:lnTo>
                      <a:pt x="2156" y="2720"/>
                    </a:lnTo>
                    <a:lnTo>
                      <a:pt x="2009" y="2720"/>
                    </a:lnTo>
                    <a:lnTo>
                      <a:pt x="1842" y="2657"/>
                    </a:lnTo>
                    <a:lnTo>
                      <a:pt x="1653" y="2657"/>
                    </a:lnTo>
                    <a:lnTo>
                      <a:pt x="1486" y="2741"/>
                    </a:lnTo>
                    <a:lnTo>
                      <a:pt x="1381" y="2741"/>
                    </a:lnTo>
                    <a:lnTo>
                      <a:pt x="1256" y="2720"/>
                    </a:lnTo>
                    <a:lnTo>
                      <a:pt x="1172" y="2762"/>
                    </a:lnTo>
                    <a:lnTo>
                      <a:pt x="1005" y="2720"/>
                    </a:lnTo>
                    <a:lnTo>
                      <a:pt x="837" y="2762"/>
                    </a:lnTo>
                    <a:lnTo>
                      <a:pt x="816" y="2950"/>
                    </a:lnTo>
                    <a:lnTo>
                      <a:pt x="837" y="3034"/>
                    </a:lnTo>
                    <a:lnTo>
                      <a:pt x="796" y="3160"/>
                    </a:lnTo>
                    <a:lnTo>
                      <a:pt x="921" y="3285"/>
                    </a:lnTo>
                    <a:lnTo>
                      <a:pt x="963" y="3390"/>
                    </a:lnTo>
                    <a:lnTo>
                      <a:pt x="1130" y="3432"/>
                    </a:lnTo>
                    <a:lnTo>
                      <a:pt x="1319" y="3494"/>
                    </a:lnTo>
                    <a:lnTo>
                      <a:pt x="1465" y="3494"/>
                    </a:lnTo>
                    <a:lnTo>
                      <a:pt x="1633" y="3452"/>
                    </a:lnTo>
                    <a:lnTo>
                      <a:pt x="1779" y="3452"/>
                    </a:lnTo>
                    <a:lnTo>
                      <a:pt x="1800" y="3536"/>
                    </a:lnTo>
                    <a:lnTo>
                      <a:pt x="1946" y="3536"/>
                    </a:lnTo>
                    <a:lnTo>
                      <a:pt x="2072" y="3473"/>
                    </a:lnTo>
                    <a:lnTo>
                      <a:pt x="2093" y="3473"/>
                    </a:lnTo>
                    <a:lnTo>
                      <a:pt x="2218" y="3452"/>
                    </a:lnTo>
                    <a:lnTo>
                      <a:pt x="2260" y="3369"/>
                    </a:lnTo>
                    <a:lnTo>
                      <a:pt x="2386" y="3369"/>
                    </a:lnTo>
                    <a:lnTo>
                      <a:pt x="2428" y="3348"/>
                    </a:lnTo>
                    <a:lnTo>
                      <a:pt x="2469" y="3243"/>
                    </a:lnTo>
                    <a:lnTo>
                      <a:pt x="2532" y="3222"/>
                    </a:lnTo>
                    <a:lnTo>
                      <a:pt x="2616" y="3222"/>
                    </a:lnTo>
                    <a:lnTo>
                      <a:pt x="2679" y="3139"/>
                    </a:lnTo>
                    <a:lnTo>
                      <a:pt x="2741" y="3180"/>
                    </a:lnTo>
                    <a:lnTo>
                      <a:pt x="2909" y="3180"/>
                    </a:lnTo>
                    <a:lnTo>
                      <a:pt x="2930" y="3222"/>
                    </a:lnTo>
                    <a:lnTo>
                      <a:pt x="3055" y="3222"/>
                    </a:lnTo>
                    <a:lnTo>
                      <a:pt x="3118" y="3160"/>
                    </a:lnTo>
                    <a:lnTo>
                      <a:pt x="3306" y="3076"/>
                    </a:lnTo>
                    <a:lnTo>
                      <a:pt x="3369" y="3076"/>
                    </a:lnTo>
                    <a:lnTo>
                      <a:pt x="3453" y="3055"/>
                    </a:lnTo>
                    <a:lnTo>
                      <a:pt x="3453" y="2971"/>
                    </a:lnTo>
                    <a:lnTo>
                      <a:pt x="3537" y="3013"/>
                    </a:lnTo>
                    <a:lnTo>
                      <a:pt x="3557" y="3076"/>
                    </a:lnTo>
                    <a:lnTo>
                      <a:pt x="3516" y="3160"/>
                    </a:lnTo>
                    <a:lnTo>
                      <a:pt x="3516" y="3222"/>
                    </a:lnTo>
                    <a:lnTo>
                      <a:pt x="3662" y="3264"/>
                    </a:lnTo>
                    <a:lnTo>
                      <a:pt x="3746" y="3243"/>
                    </a:lnTo>
                    <a:lnTo>
                      <a:pt x="3767" y="3160"/>
                    </a:lnTo>
                    <a:lnTo>
                      <a:pt x="3892" y="3118"/>
                    </a:lnTo>
                    <a:lnTo>
                      <a:pt x="3934" y="3118"/>
                    </a:lnTo>
                    <a:lnTo>
                      <a:pt x="3955" y="3180"/>
                    </a:lnTo>
                    <a:lnTo>
                      <a:pt x="3871" y="3264"/>
                    </a:lnTo>
                    <a:lnTo>
                      <a:pt x="3892" y="3348"/>
                    </a:lnTo>
                    <a:lnTo>
                      <a:pt x="4039" y="3390"/>
                    </a:lnTo>
                    <a:lnTo>
                      <a:pt x="4206" y="3369"/>
                    </a:lnTo>
                    <a:lnTo>
                      <a:pt x="4394" y="3285"/>
                    </a:lnTo>
                    <a:lnTo>
                      <a:pt x="4478" y="3285"/>
                    </a:lnTo>
                    <a:lnTo>
                      <a:pt x="4583" y="3264"/>
                    </a:lnTo>
                    <a:lnTo>
                      <a:pt x="4666" y="3327"/>
                    </a:lnTo>
                    <a:lnTo>
                      <a:pt x="4708" y="3285"/>
                    </a:lnTo>
                    <a:lnTo>
                      <a:pt x="4708" y="3243"/>
                    </a:lnTo>
                    <a:lnTo>
                      <a:pt x="4771" y="3222"/>
                    </a:lnTo>
                    <a:lnTo>
                      <a:pt x="4834" y="3222"/>
                    </a:lnTo>
                    <a:lnTo>
                      <a:pt x="4876" y="3139"/>
                    </a:lnTo>
                    <a:lnTo>
                      <a:pt x="4876" y="3055"/>
                    </a:lnTo>
                    <a:lnTo>
                      <a:pt x="4980" y="2971"/>
                    </a:lnTo>
                    <a:lnTo>
                      <a:pt x="5085" y="2971"/>
                    </a:lnTo>
                    <a:lnTo>
                      <a:pt x="5190" y="2804"/>
                    </a:lnTo>
                    <a:lnTo>
                      <a:pt x="5190" y="2720"/>
                    </a:lnTo>
                    <a:lnTo>
                      <a:pt x="5210" y="2657"/>
                    </a:lnTo>
                    <a:lnTo>
                      <a:pt x="5294" y="2657"/>
                    </a:lnTo>
                    <a:lnTo>
                      <a:pt x="5399" y="2616"/>
                    </a:lnTo>
                    <a:lnTo>
                      <a:pt x="5524" y="2490"/>
                    </a:lnTo>
                    <a:lnTo>
                      <a:pt x="5650" y="2218"/>
                    </a:lnTo>
                    <a:lnTo>
                      <a:pt x="5713" y="2072"/>
                    </a:lnTo>
                    <a:lnTo>
                      <a:pt x="5650" y="1967"/>
                    </a:lnTo>
                    <a:lnTo>
                      <a:pt x="5566" y="1779"/>
                    </a:lnTo>
                    <a:lnTo>
                      <a:pt x="5441" y="1695"/>
                    </a:lnTo>
                    <a:lnTo>
                      <a:pt x="5357" y="1695"/>
                    </a:lnTo>
                    <a:lnTo>
                      <a:pt x="5190" y="1820"/>
                    </a:lnTo>
                    <a:lnTo>
                      <a:pt x="5190" y="1925"/>
                    </a:lnTo>
                    <a:lnTo>
                      <a:pt x="5106" y="2072"/>
                    </a:lnTo>
                    <a:lnTo>
                      <a:pt x="5127" y="2092"/>
                    </a:lnTo>
                    <a:lnTo>
                      <a:pt x="5106" y="2134"/>
                    </a:lnTo>
                    <a:lnTo>
                      <a:pt x="5022" y="2134"/>
                    </a:lnTo>
                    <a:lnTo>
                      <a:pt x="4918" y="2239"/>
                    </a:lnTo>
                    <a:lnTo>
                      <a:pt x="4897" y="2197"/>
                    </a:lnTo>
                    <a:lnTo>
                      <a:pt x="4980" y="2009"/>
                    </a:lnTo>
                    <a:lnTo>
                      <a:pt x="5001" y="1883"/>
                    </a:lnTo>
                    <a:lnTo>
                      <a:pt x="4834" y="1800"/>
                    </a:lnTo>
                    <a:lnTo>
                      <a:pt x="4771" y="1820"/>
                    </a:lnTo>
                    <a:lnTo>
                      <a:pt x="4687" y="1904"/>
                    </a:lnTo>
                    <a:lnTo>
                      <a:pt x="4499" y="2009"/>
                    </a:lnTo>
                    <a:lnTo>
                      <a:pt x="4457" y="2113"/>
                    </a:lnTo>
                    <a:lnTo>
                      <a:pt x="4394" y="2030"/>
                    </a:lnTo>
                    <a:lnTo>
                      <a:pt x="4415" y="1925"/>
                    </a:lnTo>
                    <a:lnTo>
                      <a:pt x="4583" y="1800"/>
                    </a:lnTo>
                    <a:lnTo>
                      <a:pt x="4771" y="1695"/>
                    </a:lnTo>
                    <a:lnTo>
                      <a:pt x="4834" y="1569"/>
                    </a:lnTo>
                    <a:lnTo>
                      <a:pt x="4813" y="1507"/>
                    </a:lnTo>
                    <a:lnTo>
                      <a:pt x="4666" y="1507"/>
                    </a:lnTo>
                    <a:lnTo>
                      <a:pt x="4562" y="1548"/>
                    </a:lnTo>
                    <a:lnTo>
                      <a:pt x="4499" y="1548"/>
                    </a:lnTo>
                    <a:lnTo>
                      <a:pt x="4499" y="1486"/>
                    </a:lnTo>
                    <a:lnTo>
                      <a:pt x="4583" y="1402"/>
                    </a:lnTo>
                    <a:lnTo>
                      <a:pt x="4771" y="1276"/>
                    </a:lnTo>
                    <a:lnTo>
                      <a:pt x="4813" y="1276"/>
                    </a:lnTo>
                    <a:lnTo>
                      <a:pt x="4876" y="1235"/>
                    </a:lnTo>
                    <a:lnTo>
                      <a:pt x="4876" y="942"/>
                    </a:lnTo>
                    <a:lnTo>
                      <a:pt x="4834" y="921"/>
                    </a:lnTo>
                    <a:lnTo>
                      <a:pt x="4834" y="753"/>
                    </a:lnTo>
                    <a:lnTo>
                      <a:pt x="4876" y="649"/>
                    </a:lnTo>
                    <a:lnTo>
                      <a:pt x="4876" y="565"/>
                    </a:lnTo>
                    <a:lnTo>
                      <a:pt x="4938" y="502"/>
                    </a:lnTo>
                    <a:lnTo>
                      <a:pt x="5022" y="502"/>
                    </a:lnTo>
                    <a:lnTo>
                      <a:pt x="5085" y="419"/>
                    </a:lnTo>
                    <a:lnTo>
                      <a:pt x="5022" y="335"/>
                    </a:lnTo>
                    <a:lnTo>
                      <a:pt x="5043" y="251"/>
                    </a:lnTo>
                    <a:lnTo>
                      <a:pt x="4897" y="188"/>
                    </a:lnTo>
                    <a:lnTo>
                      <a:pt x="4813" y="188"/>
                    </a:lnTo>
                    <a:lnTo>
                      <a:pt x="4562" y="419"/>
                    </a:lnTo>
                    <a:lnTo>
                      <a:pt x="4415" y="460"/>
                    </a:lnTo>
                    <a:lnTo>
                      <a:pt x="4374" y="565"/>
                    </a:lnTo>
                    <a:lnTo>
                      <a:pt x="4394" y="628"/>
                    </a:lnTo>
                    <a:lnTo>
                      <a:pt x="4290" y="628"/>
                    </a:lnTo>
                    <a:lnTo>
                      <a:pt x="4248" y="607"/>
                    </a:lnTo>
                    <a:lnTo>
                      <a:pt x="4143" y="649"/>
                    </a:lnTo>
                    <a:lnTo>
                      <a:pt x="4039" y="816"/>
                    </a:lnTo>
                    <a:lnTo>
                      <a:pt x="4081" y="942"/>
                    </a:lnTo>
                    <a:lnTo>
                      <a:pt x="4081" y="1067"/>
                    </a:lnTo>
                    <a:lnTo>
                      <a:pt x="4143" y="1130"/>
                    </a:lnTo>
                    <a:lnTo>
                      <a:pt x="4206" y="1297"/>
                    </a:lnTo>
                    <a:lnTo>
                      <a:pt x="4143" y="1465"/>
                    </a:lnTo>
                    <a:lnTo>
                      <a:pt x="4039" y="1465"/>
                    </a:lnTo>
                    <a:lnTo>
                      <a:pt x="3871" y="1507"/>
                    </a:lnTo>
                    <a:lnTo>
                      <a:pt x="3788" y="1507"/>
                    </a:lnTo>
                    <a:lnTo>
                      <a:pt x="3746" y="1569"/>
                    </a:lnTo>
                    <a:lnTo>
                      <a:pt x="3788" y="1674"/>
                    </a:lnTo>
                    <a:lnTo>
                      <a:pt x="3788" y="1758"/>
                    </a:lnTo>
                    <a:lnTo>
                      <a:pt x="3892" y="1883"/>
                    </a:lnTo>
                    <a:lnTo>
                      <a:pt x="3955" y="2072"/>
                    </a:lnTo>
                    <a:lnTo>
                      <a:pt x="3767" y="2134"/>
                    </a:lnTo>
                    <a:lnTo>
                      <a:pt x="3788" y="2197"/>
                    </a:lnTo>
                    <a:lnTo>
                      <a:pt x="3829" y="2239"/>
                    </a:lnTo>
                    <a:lnTo>
                      <a:pt x="3746" y="2281"/>
                    </a:lnTo>
                    <a:lnTo>
                      <a:pt x="3662" y="2134"/>
                    </a:lnTo>
                    <a:lnTo>
                      <a:pt x="3453" y="2092"/>
                    </a:lnTo>
                    <a:lnTo>
                      <a:pt x="3411" y="2113"/>
                    </a:lnTo>
                    <a:lnTo>
                      <a:pt x="3265" y="2092"/>
                    </a:lnTo>
                    <a:lnTo>
                      <a:pt x="3244" y="2009"/>
                    </a:lnTo>
                    <a:lnTo>
                      <a:pt x="3202" y="1967"/>
                    </a:lnTo>
                    <a:lnTo>
                      <a:pt x="3118" y="2030"/>
                    </a:lnTo>
                    <a:lnTo>
                      <a:pt x="2993" y="2092"/>
                    </a:lnTo>
                    <a:lnTo>
                      <a:pt x="2930" y="2030"/>
                    </a:lnTo>
                    <a:lnTo>
                      <a:pt x="2930" y="1820"/>
                    </a:lnTo>
                    <a:lnTo>
                      <a:pt x="3034" y="1758"/>
                    </a:lnTo>
                    <a:lnTo>
                      <a:pt x="3118" y="1507"/>
                    </a:lnTo>
                    <a:lnTo>
                      <a:pt x="3034" y="1507"/>
                    </a:lnTo>
                    <a:lnTo>
                      <a:pt x="2909" y="1465"/>
                    </a:lnTo>
                    <a:lnTo>
                      <a:pt x="2804" y="1486"/>
                    </a:lnTo>
                    <a:lnTo>
                      <a:pt x="2783" y="1402"/>
                    </a:lnTo>
                    <a:lnTo>
                      <a:pt x="2888" y="1381"/>
                    </a:lnTo>
                    <a:lnTo>
                      <a:pt x="2993" y="1402"/>
                    </a:lnTo>
                    <a:lnTo>
                      <a:pt x="3034" y="1339"/>
                    </a:lnTo>
                    <a:lnTo>
                      <a:pt x="3013" y="1088"/>
                    </a:lnTo>
                    <a:lnTo>
                      <a:pt x="2909" y="963"/>
                    </a:lnTo>
                    <a:lnTo>
                      <a:pt x="2951" y="879"/>
                    </a:lnTo>
                    <a:lnTo>
                      <a:pt x="3013" y="858"/>
                    </a:lnTo>
                    <a:lnTo>
                      <a:pt x="3034" y="774"/>
                    </a:lnTo>
                    <a:lnTo>
                      <a:pt x="2951" y="711"/>
                    </a:lnTo>
                    <a:lnTo>
                      <a:pt x="2951" y="649"/>
                    </a:lnTo>
                    <a:lnTo>
                      <a:pt x="2909" y="565"/>
                    </a:lnTo>
                    <a:lnTo>
                      <a:pt x="2825" y="565"/>
                    </a:lnTo>
                    <a:lnTo>
                      <a:pt x="2783" y="523"/>
                    </a:lnTo>
                    <a:lnTo>
                      <a:pt x="2700" y="565"/>
                    </a:lnTo>
                    <a:lnTo>
                      <a:pt x="2490" y="565"/>
                    </a:lnTo>
                    <a:lnTo>
                      <a:pt x="2428" y="502"/>
                    </a:lnTo>
                    <a:lnTo>
                      <a:pt x="2532" y="335"/>
                    </a:lnTo>
                    <a:lnTo>
                      <a:pt x="2616" y="293"/>
                    </a:lnTo>
                    <a:lnTo>
                      <a:pt x="2574" y="126"/>
                    </a:lnTo>
                    <a:lnTo>
                      <a:pt x="2469" y="21"/>
                    </a:lnTo>
                    <a:lnTo>
                      <a:pt x="2281" y="21"/>
                    </a:lnTo>
                    <a:lnTo>
                      <a:pt x="2177" y="0"/>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938" name="Google Shape;3648;p79">
                <a:extLst>
                  <a:ext uri="{FF2B5EF4-FFF2-40B4-BE49-F238E27FC236}">
                    <a16:creationId xmlns:a16="http://schemas.microsoft.com/office/drawing/2014/main" id="{10B3909B-1A74-4280-591C-5DBBEC189702}"/>
                  </a:ext>
                </a:extLst>
              </p:cNvPr>
              <p:cNvSpPr/>
              <p:nvPr/>
            </p:nvSpPr>
            <p:spPr>
              <a:xfrm>
                <a:off x="2638000" y="1637900"/>
                <a:ext cx="69075" cy="67500"/>
              </a:xfrm>
              <a:custGeom>
                <a:avLst/>
                <a:gdLst/>
                <a:ahLst/>
                <a:cxnLst/>
                <a:rect l="l" t="t" r="r" b="b"/>
                <a:pathLst>
                  <a:path w="2763" h="2700" extrusionOk="0">
                    <a:moveTo>
                      <a:pt x="1884" y="1"/>
                    </a:moveTo>
                    <a:lnTo>
                      <a:pt x="1758" y="84"/>
                    </a:lnTo>
                    <a:lnTo>
                      <a:pt x="1654" y="84"/>
                    </a:lnTo>
                    <a:lnTo>
                      <a:pt x="1612" y="126"/>
                    </a:lnTo>
                    <a:lnTo>
                      <a:pt x="1507" y="126"/>
                    </a:lnTo>
                    <a:lnTo>
                      <a:pt x="1423" y="189"/>
                    </a:lnTo>
                    <a:lnTo>
                      <a:pt x="1423" y="335"/>
                    </a:lnTo>
                    <a:lnTo>
                      <a:pt x="1403" y="398"/>
                    </a:lnTo>
                    <a:lnTo>
                      <a:pt x="1423" y="545"/>
                    </a:lnTo>
                    <a:lnTo>
                      <a:pt x="1528" y="649"/>
                    </a:lnTo>
                    <a:lnTo>
                      <a:pt x="1549" y="733"/>
                    </a:lnTo>
                    <a:lnTo>
                      <a:pt x="1549" y="733"/>
                    </a:lnTo>
                    <a:lnTo>
                      <a:pt x="1444" y="691"/>
                    </a:lnTo>
                    <a:lnTo>
                      <a:pt x="1361" y="691"/>
                    </a:lnTo>
                    <a:lnTo>
                      <a:pt x="1340" y="733"/>
                    </a:lnTo>
                    <a:lnTo>
                      <a:pt x="1528" y="858"/>
                    </a:lnTo>
                    <a:lnTo>
                      <a:pt x="1528" y="963"/>
                    </a:lnTo>
                    <a:lnTo>
                      <a:pt x="1423" y="1005"/>
                    </a:lnTo>
                    <a:lnTo>
                      <a:pt x="1403" y="1151"/>
                    </a:lnTo>
                    <a:lnTo>
                      <a:pt x="1444" y="1235"/>
                    </a:lnTo>
                    <a:lnTo>
                      <a:pt x="1340" y="1319"/>
                    </a:lnTo>
                    <a:lnTo>
                      <a:pt x="1235" y="1256"/>
                    </a:lnTo>
                    <a:lnTo>
                      <a:pt x="1235" y="1214"/>
                    </a:lnTo>
                    <a:lnTo>
                      <a:pt x="1256" y="1110"/>
                    </a:lnTo>
                    <a:lnTo>
                      <a:pt x="1235" y="796"/>
                    </a:lnTo>
                    <a:lnTo>
                      <a:pt x="1151" y="712"/>
                    </a:lnTo>
                    <a:lnTo>
                      <a:pt x="1131" y="628"/>
                    </a:lnTo>
                    <a:lnTo>
                      <a:pt x="1151" y="586"/>
                    </a:lnTo>
                    <a:lnTo>
                      <a:pt x="1151" y="482"/>
                    </a:lnTo>
                    <a:lnTo>
                      <a:pt x="1110" y="419"/>
                    </a:lnTo>
                    <a:lnTo>
                      <a:pt x="1089" y="314"/>
                    </a:lnTo>
                    <a:lnTo>
                      <a:pt x="1026" y="273"/>
                    </a:lnTo>
                    <a:lnTo>
                      <a:pt x="900" y="314"/>
                    </a:lnTo>
                    <a:lnTo>
                      <a:pt x="879" y="377"/>
                    </a:lnTo>
                    <a:lnTo>
                      <a:pt x="775" y="461"/>
                    </a:lnTo>
                    <a:lnTo>
                      <a:pt x="733" y="524"/>
                    </a:lnTo>
                    <a:lnTo>
                      <a:pt x="796" y="566"/>
                    </a:lnTo>
                    <a:lnTo>
                      <a:pt x="838" y="566"/>
                    </a:lnTo>
                    <a:lnTo>
                      <a:pt x="900" y="628"/>
                    </a:lnTo>
                    <a:lnTo>
                      <a:pt x="796" y="670"/>
                    </a:lnTo>
                    <a:lnTo>
                      <a:pt x="775" y="733"/>
                    </a:lnTo>
                    <a:lnTo>
                      <a:pt x="670" y="796"/>
                    </a:lnTo>
                    <a:lnTo>
                      <a:pt x="628" y="942"/>
                    </a:lnTo>
                    <a:lnTo>
                      <a:pt x="733" y="984"/>
                    </a:lnTo>
                    <a:lnTo>
                      <a:pt x="733" y="1026"/>
                    </a:lnTo>
                    <a:lnTo>
                      <a:pt x="607" y="1068"/>
                    </a:lnTo>
                    <a:lnTo>
                      <a:pt x="587" y="1172"/>
                    </a:lnTo>
                    <a:lnTo>
                      <a:pt x="628" y="1256"/>
                    </a:lnTo>
                    <a:lnTo>
                      <a:pt x="670" y="1361"/>
                    </a:lnTo>
                    <a:lnTo>
                      <a:pt x="607" y="1423"/>
                    </a:lnTo>
                    <a:lnTo>
                      <a:pt x="566" y="1382"/>
                    </a:lnTo>
                    <a:lnTo>
                      <a:pt x="566" y="1235"/>
                    </a:lnTo>
                    <a:lnTo>
                      <a:pt x="503" y="1214"/>
                    </a:lnTo>
                    <a:lnTo>
                      <a:pt x="503" y="1110"/>
                    </a:lnTo>
                    <a:lnTo>
                      <a:pt x="461" y="1130"/>
                    </a:lnTo>
                    <a:lnTo>
                      <a:pt x="294" y="1130"/>
                    </a:lnTo>
                    <a:lnTo>
                      <a:pt x="273" y="1214"/>
                    </a:lnTo>
                    <a:lnTo>
                      <a:pt x="335" y="1256"/>
                    </a:lnTo>
                    <a:lnTo>
                      <a:pt x="252" y="1298"/>
                    </a:lnTo>
                    <a:lnTo>
                      <a:pt x="168" y="1235"/>
                    </a:lnTo>
                    <a:lnTo>
                      <a:pt x="84" y="1298"/>
                    </a:lnTo>
                    <a:lnTo>
                      <a:pt x="1" y="1256"/>
                    </a:lnTo>
                    <a:lnTo>
                      <a:pt x="1" y="1402"/>
                    </a:lnTo>
                    <a:lnTo>
                      <a:pt x="63" y="1444"/>
                    </a:lnTo>
                    <a:lnTo>
                      <a:pt x="147" y="1444"/>
                    </a:lnTo>
                    <a:lnTo>
                      <a:pt x="189" y="1465"/>
                    </a:lnTo>
                    <a:lnTo>
                      <a:pt x="252" y="1444"/>
                    </a:lnTo>
                    <a:lnTo>
                      <a:pt x="356" y="1444"/>
                    </a:lnTo>
                    <a:lnTo>
                      <a:pt x="419" y="1465"/>
                    </a:lnTo>
                    <a:lnTo>
                      <a:pt x="503" y="1444"/>
                    </a:lnTo>
                    <a:lnTo>
                      <a:pt x="628" y="1507"/>
                    </a:lnTo>
                    <a:lnTo>
                      <a:pt x="796" y="1465"/>
                    </a:lnTo>
                    <a:lnTo>
                      <a:pt x="879" y="1528"/>
                    </a:lnTo>
                    <a:lnTo>
                      <a:pt x="984" y="1528"/>
                    </a:lnTo>
                    <a:lnTo>
                      <a:pt x="1444" y="1612"/>
                    </a:lnTo>
                    <a:lnTo>
                      <a:pt x="1507" y="1654"/>
                    </a:lnTo>
                    <a:lnTo>
                      <a:pt x="1423" y="1695"/>
                    </a:lnTo>
                    <a:lnTo>
                      <a:pt x="1298" y="1674"/>
                    </a:lnTo>
                    <a:lnTo>
                      <a:pt x="1151" y="1674"/>
                    </a:lnTo>
                    <a:lnTo>
                      <a:pt x="1047" y="1737"/>
                    </a:lnTo>
                    <a:lnTo>
                      <a:pt x="879" y="1758"/>
                    </a:lnTo>
                    <a:lnTo>
                      <a:pt x="921" y="1758"/>
                    </a:lnTo>
                    <a:lnTo>
                      <a:pt x="984" y="1800"/>
                    </a:lnTo>
                    <a:lnTo>
                      <a:pt x="921" y="1842"/>
                    </a:lnTo>
                    <a:lnTo>
                      <a:pt x="754" y="1779"/>
                    </a:lnTo>
                    <a:lnTo>
                      <a:pt x="670" y="1758"/>
                    </a:lnTo>
                    <a:lnTo>
                      <a:pt x="587" y="1800"/>
                    </a:lnTo>
                    <a:lnTo>
                      <a:pt x="607" y="1863"/>
                    </a:lnTo>
                    <a:lnTo>
                      <a:pt x="587" y="1905"/>
                    </a:lnTo>
                    <a:lnTo>
                      <a:pt x="524" y="1863"/>
                    </a:lnTo>
                    <a:lnTo>
                      <a:pt x="482" y="1863"/>
                    </a:lnTo>
                    <a:lnTo>
                      <a:pt x="503" y="1905"/>
                    </a:lnTo>
                    <a:lnTo>
                      <a:pt x="503" y="1967"/>
                    </a:lnTo>
                    <a:lnTo>
                      <a:pt x="566" y="2009"/>
                    </a:lnTo>
                    <a:lnTo>
                      <a:pt x="649" y="2051"/>
                    </a:lnTo>
                    <a:lnTo>
                      <a:pt x="607" y="2114"/>
                    </a:lnTo>
                    <a:lnTo>
                      <a:pt x="670" y="2198"/>
                    </a:lnTo>
                    <a:lnTo>
                      <a:pt x="607" y="2198"/>
                    </a:lnTo>
                    <a:lnTo>
                      <a:pt x="566" y="2114"/>
                    </a:lnTo>
                    <a:lnTo>
                      <a:pt x="503" y="2114"/>
                    </a:lnTo>
                    <a:lnTo>
                      <a:pt x="461" y="2218"/>
                    </a:lnTo>
                    <a:lnTo>
                      <a:pt x="461" y="2281"/>
                    </a:lnTo>
                    <a:lnTo>
                      <a:pt x="440" y="2323"/>
                    </a:lnTo>
                    <a:lnTo>
                      <a:pt x="440" y="2428"/>
                    </a:lnTo>
                    <a:lnTo>
                      <a:pt x="503" y="2491"/>
                    </a:lnTo>
                    <a:lnTo>
                      <a:pt x="607" y="2491"/>
                    </a:lnTo>
                    <a:lnTo>
                      <a:pt x="670" y="2532"/>
                    </a:lnTo>
                    <a:lnTo>
                      <a:pt x="712" y="2532"/>
                    </a:lnTo>
                    <a:lnTo>
                      <a:pt x="775" y="2470"/>
                    </a:lnTo>
                    <a:lnTo>
                      <a:pt x="900" y="2407"/>
                    </a:lnTo>
                    <a:lnTo>
                      <a:pt x="817" y="2511"/>
                    </a:lnTo>
                    <a:lnTo>
                      <a:pt x="859" y="2595"/>
                    </a:lnTo>
                    <a:lnTo>
                      <a:pt x="921" y="2595"/>
                    </a:lnTo>
                    <a:lnTo>
                      <a:pt x="1005" y="2511"/>
                    </a:lnTo>
                    <a:lnTo>
                      <a:pt x="1026" y="2574"/>
                    </a:lnTo>
                    <a:lnTo>
                      <a:pt x="1068" y="2679"/>
                    </a:lnTo>
                    <a:lnTo>
                      <a:pt x="1382" y="2700"/>
                    </a:lnTo>
                    <a:lnTo>
                      <a:pt x="1444" y="2595"/>
                    </a:lnTo>
                    <a:lnTo>
                      <a:pt x="1423" y="2511"/>
                    </a:lnTo>
                    <a:lnTo>
                      <a:pt x="1444" y="2407"/>
                    </a:lnTo>
                    <a:lnTo>
                      <a:pt x="1507" y="2365"/>
                    </a:lnTo>
                    <a:lnTo>
                      <a:pt x="1528" y="2407"/>
                    </a:lnTo>
                    <a:lnTo>
                      <a:pt x="1528" y="2511"/>
                    </a:lnTo>
                    <a:lnTo>
                      <a:pt x="1570" y="2616"/>
                    </a:lnTo>
                    <a:lnTo>
                      <a:pt x="1612" y="2574"/>
                    </a:lnTo>
                    <a:lnTo>
                      <a:pt x="1612" y="2470"/>
                    </a:lnTo>
                    <a:lnTo>
                      <a:pt x="1612" y="2407"/>
                    </a:lnTo>
                    <a:lnTo>
                      <a:pt x="1654" y="2323"/>
                    </a:lnTo>
                    <a:lnTo>
                      <a:pt x="1675" y="2281"/>
                    </a:lnTo>
                    <a:lnTo>
                      <a:pt x="1570" y="2302"/>
                    </a:lnTo>
                    <a:lnTo>
                      <a:pt x="1486" y="2344"/>
                    </a:lnTo>
                    <a:lnTo>
                      <a:pt x="1528" y="2239"/>
                    </a:lnTo>
                    <a:lnTo>
                      <a:pt x="1633" y="2198"/>
                    </a:lnTo>
                    <a:lnTo>
                      <a:pt x="1695" y="2135"/>
                    </a:lnTo>
                    <a:lnTo>
                      <a:pt x="1758" y="2072"/>
                    </a:lnTo>
                    <a:lnTo>
                      <a:pt x="1758" y="1988"/>
                    </a:lnTo>
                    <a:lnTo>
                      <a:pt x="1821" y="1967"/>
                    </a:lnTo>
                    <a:lnTo>
                      <a:pt x="1905" y="1988"/>
                    </a:lnTo>
                    <a:lnTo>
                      <a:pt x="1905" y="2072"/>
                    </a:lnTo>
                    <a:lnTo>
                      <a:pt x="1905" y="2156"/>
                    </a:lnTo>
                    <a:lnTo>
                      <a:pt x="1947" y="2093"/>
                    </a:lnTo>
                    <a:lnTo>
                      <a:pt x="2072" y="1926"/>
                    </a:lnTo>
                    <a:lnTo>
                      <a:pt x="2072" y="1863"/>
                    </a:lnTo>
                    <a:lnTo>
                      <a:pt x="1947" y="1779"/>
                    </a:lnTo>
                    <a:lnTo>
                      <a:pt x="1947" y="1737"/>
                    </a:lnTo>
                    <a:lnTo>
                      <a:pt x="1988" y="1674"/>
                    </a:lnTo>
                    <a:lnTo>
                      <a:pt x="2051" y="1716"/>
                    </a:lnTo>
                    <a:lnTo>
                      <a:pt x="2135" y="1716"/>
                    </a:lnTo>
                    <a:lnTo>
                      <a:pt x="2156" y="1612"/>
                    </a:lnTo>
                    <a:lnTo>
                      <a:pt x="2156" y="1549"/>
                    </a:lnTo>
                    <a:lnTo>
                      <a:pt x="2260" y="1423"/>
                    </a:lnTo>
                    <a:lnTo>
                      <a:pt x="2281" y="1340"/>
                    </a:lnTo>
                    <a:lnTo>
                      <a:pt x="2407" y="1214"/>
                    </a:lnTo>
                    <a:lnTo>
                      <a:pt x="2511" y="1151"/>
                    </a:lnTo>
                    <a:lnTo>
                      <a:pt x="2553" y="1089"/>
                    </a:lnTo>
                    <a:lnTo>
                      <a:pt x="2511" y="942"/>
                    </a:lnTo>
                    <a:lnTo>
                      <a:pt x="2616" y="775"/>
                    </a:lnTo>
                    <a:lnTo>
                      <a:pt x="2742" y="691"/>
                    </a:lnTo>
                    <a:lnTo>
                      <a:pt x="2763" y="586"/>
                    </a:lnTo>
                    <a:lnTo>
                      <a:pt x="2700" y="482"/>
                    </a:lnTo>
                    <a:lnTo>
                      <a:pt x="2595" y="461"/>
                    </a:lnTo>
                    <a:lnTo>
                      <a:pt x="2553" y="356"/>
                    </a:lnTo>
                    <a:lnTo>
                      <a:pt x="2595" y="356"/>
                    </a:lnTo>
                    <a:lnTo>
                      <a:pt x="2616" y="294"/>
                    </a:lnTo>
                    <a:lnTo>
                      <a:pt x="2595" y="252"/>
                    </a:lnTo>
                    <a:lnTo>
                      <a:pt x="2616" y="168"/>
                    </a:lnTo>
                    <a:lnTo>
                      <a:pt x="2595" y="84"/>
                    </a:lnTo>
                    <a:lnTo>
                      <a:pt x="2511" y="84"/>
                    </a:lnTo>
                    <a:lnTo>
                      <a:pt x="2553" y="147"/>
                    </a:lnTo>
                    <a:lnTo>
                      <a:pt x="2553" y="252"/>
                    </a:lnTo>
                    <a:lnTo>
                      <a:pt x="2470" y="273"/>
                    </a:lnTo>
                    <a:lnTo>
                      <a:pt x="2386" y="189"/>
                    </a:lnTo>
                    <a:lnTo>
                      <a:pt x="2302" y="273"/>
                    </a:lnTo>
                    <a:lnTo>
                      <a:pt x="2302" y="461"/>
                    </a:lnTo>
                    <a:lnTo>
                      <a:pt x="2260" y="503"/>
                    </a:lnTo>
                    <a:lnTo>
                      <a:pt x="2198" y="503"/>
                    </a:lnTo>
                    <a:lnTo>
                      <a:pt x="2156" y="566"/>
                    </a:lnTo>
                    <a:lnTo>
                      <a:pt x="2093" y="566"/>
                    </a:lnTo>
                    <a:lnTo>
                      <a:pt x="2093" y="482"/>
                    </a:lnTo>
                    <a:lnTo>
                      <a:pt x="2177" y="398"/>
                    </a:lnTo>
                    <a:lnTo>
                      <a:pt x="2219" y="168"/>
                    </a:lnTo>
                    <a:lnTo>
                      <a:pt x="2156" y="105"/>
                    </a:lnTo>
                    <a:lnTo>
                      <a:pt x="2072" y="126"/>
                    </a:lnTo>
                    <a:lnTo>
                      <a:pt x="1988" y="84"/>
                    </a:lnTo>
                    <a:lnTo>
                      <a:pt x="1967" y="1"/>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939" name="Google Shape;3649;p79">
                <a:extLst>
                  <a:ext uri="{FF2B5EF4-FFF2-40B4-BE49-F238E27FC236}">
                    <a16:creationId xmlns:a16="http://schemas.microsoft.com/office/drawing/2014/main" id="{B6E1E0F5-346E-4C8E-46FE-EB16ADC0ADAF}"/>
                  </a:ext>
                </a:extLst>
              </p:cNvPr>
              <p:cNvSpPr/>
              <p:nvPr/>
            </p:nvSpPr>
            <p:spPr>
              <a:xfrm>
                <a:off x="2686125" y="1510800"/>
                <a:ext cx="62275" cy="87900"/>
              </a:xfrm>
              <a:custGeom>
                <a:avLst/>
                <a:gdLst/>
                <a:ahLst/>
                <a:cxnLst/>
                <a:rect l="l" t="t" r="r" b="b"/>
                <a:pathLst>
                  <a:path w="2491" h="3516" extrusionOk="0">
                    <a:moveTo>
                      <a:pt x="1026" y="0"/>
                    </a:moveTo>
                    <a:lnTo>
                      <a:pt x="921" y="63"/>
                    </a:lnTo>
                    <a:lnTo>
                      <a:pt x="879" y="147"/>
                    </a:lnTo>
                    <a:lnTo>
                      <a:pt x="754" y="230"/>
                    </a:lnTo>
                    <a:lnTo>
                      <a:pt x="733" y="335"/>
                    </a:lnTo>
                    <a:lnTo>
                      <a:pt x="607" y="481"/>
                    </a:lnTo>
                    <a:lnTo>
                      <a:pt x="607" y="586"/>
                    </a:lnTo>
                    <a:lnTo>
                      <a:pt x="712" y="649"/>
                    </a:lnTo>
                    <a:lnTo>
                      <a:pt x="754" y="586"/>
                    </a:lnTo>
                    <a:lnTo>
                      <a:pt x="879" y="565"/>
                    </a:lnTo>
                    <a:lnTo>
                      <a:pt x="921" y="628"/>
                    </a:lnTo>
                    <a:lnTo>
                      <a:pt x="775" y="753"/>
                    </a:lnTo>
                    <a:lnTo>
                      <a:pt x="649" y="837"/>
                    </a:lnTo>
                    <a:lnTo>
                      <a:pt x="545" y="984"/>
                    </a:lnTo>
                    <a:lnTo>
                      <a:pt x="545" y="1046"/>
                    </a:lnTo>
                    <a:lnTo>
                      <a:pt x="712" y="963"/>
                    </a:lnTo>
                    <a:lnTo>
                      <a:pt x="858" y="837"/>
                    </a:lnTo>
                    <a:lnTo>
                      <a:pt x="942" y="837"/>
                    </a:lnTo>
                    <a:lnTo>
                      <a:pt x="1026" y="774"/>
                    </a:lnTo>
                    <a:lnTo>
                      <a:pt x="1068" y="858"/>
                    </a:lnTo>
                    <a:lnTo>
                      <a:pt x="1047" y="984"/>
                    </a:lnTo>
                    <a:lnTo>
                      <a:pt x="963" y="984"/>
                    </a:lnTo>
                    <a:lnTo>
                      <a:pt x="838" y="1109"/>
                    </a:lnTo>
                    <a:lnTo>
                      <a:pt x="775" y="1193"/>
                    </a:lnTo>
                    <a:lnTo>
                      <a:pt x="838" y="1276"/>
                    </a:lnTo>
                    <a:lnTo>
                      <a:pt x="984" y="1256"/>
                    </a:lnTo>
                    <a:lnTo>
                      <a:pt x="1089" y="1297"/>
                    </a:lnTo>
                    <a:lnTo>
                      <a:pt x="963" y="1381"/>
                    </a:lnTo>
                    <a:lnTo>
                      <a:pt x="817" y="1465"/>
                    </a:lnTo>
                    <a:lnTo>
                      <a:pt x="712" y="1402"/>
                    </a:lnTo>
                    <a:lnTo>
                      <a:pt x="712" y="1486"/>
                    </a:lnTo>
                    <a:lnTo>
                      <a:pt x="838" y="1528"/>
                    </a:lnTo>
                    <a:lnTo>
                      <a:pt x="838" y="1590"/>
                    </a:lnTo>
                    <a:lnTo>
                      <a:pt x="649" y="1779"/>
                    </a:lnTo>
                    <a:lnTo>
                      <a:pt x="607" y="1779"/>
                    </a:lnTo>
                    <a:lnTo>
                      <a:pt x="545" y="1611"/>
                    </a:lnTo>
                    <a:lnTo>
                      <a:pt x="440" y="1569"/>
                    </a:lnTo>
                    <a:lnTo>
                      <a:pt x="335" y="1423"/>
                    </a:lnTo>
                    <a:lnTo>
                      <a:pt x="126" y="1528"/>
                    </a:lnTo>
                    <a:lnTo>
                      <a:pt x="126" y="1590"/>
                    </a:lnTo>
                    <a:lnTo>
                      <a:pt x="1" y="1800"/>
                    </a:lnTo>
                    <a:lnTo>
                      <a:pt x="105" y="1925"/>
                    </a:lnTo>
                    <a:lnTo>
                      <a:pt x="105" y="2051"/>
                    </a:lnTo>
                    <a:lnTo>
                      <a:pt x="189" y="2093"/>
                    </a:lnTo>
                    <a:lnTo>
                      <a:pt x="294" y="2009"/>
                    </a:lnTo>
                    <a:lnTo>
                      <a:pt x="356" y="2009"/>
                    </a:lnTo>
                    <a:lnTo>
                      <a:pt x="545" y="2051"/>
                    </a:lnTo>
                    <a:lnTo>
                      <a:pt x="733" y="2051"/>
                    </a:lnTo>
                    <a:lnTo>
                      <a:pt x="754" y="2113"/>
                    </a:lnTo>
                    <a:lnTo>
                      <a:pt x="942" y="2051"/>
                    </a:lnTo>
                    <a:lnTo>
                      <a:pt x="942" y="2134"/>
                    </a:lnTo>
                    <a:lnTo>
                      <a:pt x="838" y="2155"/>
                    </a:lnTo>
                    <a:lnTo>
                      <a:pt x="775" y="2239"/>
                    </a:lnTo>
                    <a:lnTo>
                      <a:pt x="817" y="2344"/>
                    </a:lnTo>
                    <a:lnTo>
                      <a:pt x="963" y="2323"/>
                    </a:lnTo>
                    <a:lnTo>
                      <a:pt x="1089" y="2427"/>
                    </a:lnTo>
                    <a:lnTo>
                      <a:pt x="1172" y="2616"/>
                    </a:lnTo>
                    <a:lnTo>
                      <a:pt x="1256" y="2616"/>
                    </a:lnTo>
                    <a:lnTo>
                      <a:pt x="1298" y="2657"/>
                    </a:lnTo>
                    <a:lnTo>
                      <a:pt x="1256" y="2741"/>
                    </a:lnTo>
                    <a:lnTo>
                      <a:pt x="1256" y="2867"/>
                    </a:lnTo>
                    <a:lnTo>
                      <a:pt x="1068" y="3201"/>
                    </a:lnTo>
                    <a:lnTo>
                      <a:pt x="1130" y="3390"/>
                    </a:lnTo>
                    <a:lnTo>
                      <a:pt x="1172" y="3494"/>
                    </a:lnTo>
                    <a:lnTo>
                      <a:pt x="1256" y="3494"/>
                    </a:lnTo>
                    <a:lnTo>
                      <a:pt x="1361" y="3473"/>
                    </a:lnTo>
                    <a:lnTo>
                      <a:pt x="1403" y="3515"/>
                    </a:lnTo>
                    <a:lnTo>
                      <a:pt x="1486" y="3515"/>
                    </a:lnTo>
                    <a:lnTo>
                      <a:pt x="1654" y="3411"/>
                    </a:lnTo>
                    <a:lnTo>
                      <a:pt x="1654" y="3348"/>
                    </a:lnTo>
                    <a:lnTo>
                      <a:pt x="1758" y="3285"/>
                    </a:lnTo>
                    <a:lnTo>
                      <a:pt x="1821" y="3160"/>
                    </a:lnTo>
                    <a:lnTo>
                      <a:pt x="1863" y="3034"/>
                    </a:lnTo>
                    <a:lnTo>
                      <a:pt x="1884" y="2846"/>
                    </a:lnTo>
                    <a:lnTo>
                      <a:pt x="1988" y="2678"/>
                    </a:lnTo>
                    <a:lnTo>
                      <a:pt x="1905" y="2657"/>
                    </a:lnTo>
                    <a:lnTo>
                      <a:pt x="1905" y="2574"/>
                    </a:lnTo>
                    <a:lnTo>
                      <a:pt x="1988" y="2532"/>
                    </a:lnTo>
                    <a:lnTo>
                      <a:pt x="2072" y="2365"/>
                    </a:lnTo>
                    <a:lnTo>
                      <a:pt x="2135" y="2365"/>
                    </a:lnTo>
                    <a:lnTo>
                      <a:pt x="2219" y="2260"/>
                    </a:lnTo>
                    <a:lnTo>
                      <a:pt x="2344" y="2197"/>
                    </a:lnTo>
                    <a:lnTo>
                      <a:pt x="2386" y="2030"/>
                    </a:lnTo>
                    <a:lnTo>
                      <a:pt x="2386" y="1925"/>
                    </a:lnTo>
                    <a:lnTo>
                      <a:pt x="2491" y="1841"/>
                    </a:lnTo>
                    <a:lnTo>
                      <a:pt x="2491" y="1800"/>
                    </a:lnTo>
                    <a:lnTo>
                      <a:pt x="2428" y="1695"/>
                    </a:lnTo>
                    <a:lnTo>
                      <a:pt x="2407" y="1569"/>
                    </a:lnTo>
                    <a:lnTo>
                      <a:pt x="2344" y="1569"/>
                    </a:lnTo>
                    <a:lnTo>
                      <a:pt x="2239" y="1507"/>
                    </a:lnTo>
                    <a:lnTo>
                      <a:pt x="2114" y="1507"/>
                    </a:lnTo>
                    <a:lnTo>
                      <a:pt x="2093" y="1465"/>
                    </a:lnTo>
                    <a:lnTo>
                      <a:pt x="2135" y="1360"/>
                    </a:lnTo>
                    <a:lnTo>
                      <a:pt x="2302" y="1276"/>
                    </a:lnTo>
                    <a:lnTo>
                      <a:pt x="2302" y="1193"/>
                    </a:lnTo>
                    <a:lnTo>
                      <a:pt x="2239" y="1109"/>
                    </a:lnTo>
                    <a:lnTo>
                      <a:pt x="2239" y="984"/>
                    </a:lnTo>
                    <a:lnTo>
                      <a:pt x="2281" y="879"/>
                    </a:lnTo>
                    <a:lnTo>
                      <a:pt x="2177" y="774"/>
                    </a:lnTo>
                    <a:lnTo>
                      <a:pt x="2093" y="774"/>
                    </a:lnTo>
                    <a:lnTo>
                      <a:pt x="1967" y="858"/>
                    </a:lnTo>
                    <a:lnTo>
                      <a:pt x="1779" y="900"/>
                    </a:lnTo>
                    <a:lnTo>
                      <a:pt x="1758" y="984"/>
                    </a:lnTo>
                    <a:lnTo>
                      <a:pt x="1675" y="1088"/>
                    </a:lnTo>
                    <a:lnTo>
                      <a:pt x="1591" y="1067"/>
                    </a:lnTo>
                    <a:lnTo>
                      <a:pt x="1570" y="963"/>
                    </a:lnTo>
                    <a:lnTo>
                      <a:pt x="1695" y="900"/>
                    </a:lnTo>
                    <a:lnTo>
                      <a:pt x="1758" y="837"/>
                    </a:lnTo>
                    <a:lnTo>
                      <a:pt x="1758" y="670"/>
                    </a:lnTo>
                    <a:lnTo>
                      <a:pt x="1800" y="460"/>
                    </a:lnTo>
                    <a:lnTo>
                      <a:pt x="1758" y="356"/>
                    </a:lnTo>
                    <a:lnTo>
                      <a:pt x="1695" y="272"/>
                    </a:lnTo>
                    <a:lnTo>
                      <a:pt x="1654" y="168"/>
                    </a:lnTo>
                    <a:lnTo>
                      <a:pt x="1507" y="105"/>
                    </a:lnTo>
                    <a:lnTo>
                      <a:pt x="1403" y="147"/>
                    </a:lnTo>
                    <a:lnTo>
                      <a:pt x="1277" y="105"/>
                    </a:lnTo>
                    <a:lnTo>
                      <a:pt x="1130" y="230"/>
                    </a:lnTo>
                    <a:lnTo>
                      <a:pt x="1047" y="209"/>
                    </a:lnTo>
                    <a:lnTo>
                      <a:pt x="1047" y="21"/>
                    </a:lnTo>
                    <a:lnTo>
                      <a:pt x="1026" y="0"/>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940" name="Google Shape;3650;p79">
                <a:extLst>
                  <a:ext uri="{FF2B5EF4-FFF2-40B4-BE49-F238E27FC236}">
                    <a16:creationId xmlns:a16="http://schemas.microsoft.com/office/drawing/2014/main" id="{E3F78EB5-6A3A-0E10-E693-B4EE8368E142}"/>
                  </a:ext>
                </a:extLst>
              </p:cNvPr>
              <p:cNvSpPr/>
              <p:nvPr/>
            </p:nvSpPr>
            <p:spPr>
              <a:xfrm>
                <a:off x="2799125" y="1455875"/>
                <a:ext cx="96775" cy="158525"/>
              </a:xfrm>
              <a:custGeom>
                <a:avLst/>
                <a:gdLst/>
                <a:ahLst/>
                <a:cxnLst/>
                <a:rect l="l" t="t" r="r" b="b"/>
                <a:pathLst>
                  <a:path w="3871" h="6341" extrusionOk="0">
                    <a:moveTo>
                      <a:pt x="2385" y="0"/>
                    </a:moveTo>
                    <a:lnTo>
                      <a:pt x="2385" y="126"/>
                    </a:lnTo>
                    <a:lnTo>
                      <a:pt x="2302" y="272"/>
                    </a:lnTo>
                    <a:lnTo>
                      <a:pt x="2385" y="356"/>
                    </a:lnTo>
                    <a:lnTo>
                      <a:pt x="2490" y="356"/>
                    </a:lnTo>
                    <a:lnTo>
                      <a:pt x="2595" y="314"/>
                    </a:lnTo>
                    <a:lnTo>
                      <a:pt x="2741" y="377"/>
                    </a:lnTo>
                    <a:lnTo>
                      <a:pt x="2783" y="460"/>
                    </a:lnTo>
                    <a:lnTo>
                      <a:pt x="2888" y="481"/>
                    </a:lnTo>
                    <a:lnTo>
                      <a:pt x="2888" y="565"/>
                    </a:lnTo>
                    <a:lnTo>
                      <a:pt x="2699" y="733"/>
                    </a:lnTo>
                    <a:lnTo>
                      <a:pt x="2616" y="733"/>
                    </a:lnTo>
                    <a:lnTo>
                      <a:pt x="2490" y="649"/>
                    </a:lnTo>
                    <a:lnTo>
                      <a:pt x="2385" y="649"/>
                    </a:lnTo>
                    <a:lnTo>
                      <a:pt x="2281" y="628"/>
                    </a:lnTo>
                    <a:lnTo>
                      <a:pt x="2281" y="628"/>
                    </a:lnTo>
                    <a:lnTo>
                      <a:pt x="2323" y="733"/>
                    </a:lnTo>
                    <a:lnTo>
                      <a:pt x="2406" y="753"/>
                    </a:lnTo>
                    <a:lnTo>
                      <a:pt x="2323" y="837"/>
                    </a:lnTo>
                    <a:lnTo>
                      <a:pt x="2218" y="858"/>
                    </a:lnTo>
                    <a:lnTo>
                      <a:pt x="2072" y="691"/>
                    </a:lnTo>
                    <a:lnTo>
                      <a:pt x="1904" y="774"/>
                    </a:lnTo>
                    <a:lnTo>
                      <a:pt x="1862" y="942"/>
                    </a:lnTo>
                    <a:lnTo>
                      <a:pt x="1779" y="1005"/>
                    </a:lnTo>
                    <a:lnTo>
                      <a:pt x="1779" y="1088"/>
                    </a:lnTo>
                    <a:lnTo>
                      <a:pt x="1883" y="1109"/>
                    </a:lnTo>
                    <a:lnTo>
                      <a:pt x="1904" y="1256"/>
                    </a:lnTo>
                    <a:lnTo>
                      <a:pt x="2051" y="1318"/>
                    </a:lnTo>
                    <a:lnTo>
                      <a:pt x="2051" y="1381"/>
                    </a:lnTo>
                    <a:lnTo>
                      <a:pt x="1946" y="1381"/>
                    </a:lnTo>
                    <a:lnTo>
                      <a:pt x="1946" y="1465"/>
                    </a:lnTo>
                    <a:lnTo>
                      <a:pt x="1988" y="1528"/>
                    </a:lnTo>
                    <a:lnTo>
                      <a:pt x="1988" y="1611"/>
                    </a:lnTo>
                    <a:lnTo>
                      <a:pt x="1904" y="1590"/>
                    </a:lnTo>
                    <a:lnTo>
                      <a:pt x="1841" y="1528"/>
                    </a:lnTo>
                    <a:lnTo>
                      <a:pt x="1695" y="1507"/>
                    </a:lnTo>
                    <a:lnTo>
                      <a:pt x="1590" y="1423"/>
                    </a:lnTo>
                    <a:lnTo>
                      <a:pt x="1528" y="1402"/>
                    </a:lnTo>
                    <a:lnTo>
                      <a:pt x="1423" y="1486"/>
                    </a:lnTo>
                    <a:lnTo>
                      <a:pt x="1381" y="1569"/>
                    </a:lnTo>
                    <a:lnTo>
                      <a:pt x="1465" y="1674"/>
                    </a:lnTo>
                    <a:lnTo>
                      <a:pt x="1423" y="1779"/>
                    </a:lnTo>
                    <a:lnTo>
                      <a:pt x="1360" y="1737"/>
                    </a:lnTo>
                    <a:lnTo>
                      <a:pt x="1360" y="1674"/>
                    </a:lnTo>
                    <a:lnTo>
                      <a:pt x="1276" y="1611"/>
                    </a:lnTo>
                    <a:lnTo>
                      <a:pt x="1151" y="1569"/>
                    </a:lnTo>
                    <a:lnTo>
                      <a:pt x="1109" y="1569"/>
                    </a:lnTo>
                    <a:lnTo>
                      <a:pt x="1025" y="1486"/>
                    </a:lnTo>
                    <a:lnTo>
                      <a:pt x="942" y="1465"/>
                    </a:lnTo>
                    <a:lnTo>
                      <a:pt x="921" y="1528"/>
                    </a:lnTo>
                    <a:lnTo>
                      <a:pt x="963" y="1674"/>
                    </a:lnTo>
                    <a:lnTo>
                      <a:pt x="963" y="1800"/>
                    </a:lnTo>
                    <a:lnTo>
                      <a:pt x="1004" y="1946"/>
                    </a:lnTo>
                    <a:lnTo>
                      <a:pt x="1109" y="2009"/>
                    </a:lnTo>
                    <a:lnTo>
                      <a:pt x="1235" y="2030"/>
                    </a:lnTo>
                    <a:lnTo>
                      <a:pt x="1276" y="2093"/>
                    </a:lnTo>
                    <a:lnTo>
                      <a:pt x="1256" y="2113"/>
                    </a:lnTo>
                    <a:lnTo>
                      <a:pt x="1130" y="2113"/>
                    </a:lnTo>
                    <a:lnTo>
                      <a:pt x="1256" y="2197"/>
                    </a:lnTo>
                    <a:lnTo>
                      <a:pt x="1318" y="2260"/>
                    </a:lnTo>
                    <a:lnTo>
                      <a:pt x="1423" y="2344"/>
                    </a:lnTo>
                    <a:lnTo>
                      <a:pt x="1548" y="2344"/>
                    </a:lnTo>
                    <a:lnTo>
                      <a:pt x="1632" y="2260"/>
                    </a:lnTo>
                    <a:lnTo>
                      <a:pt x="1674" y="2260"/>
                    </a:lnTo>
                    <a:lnTo>
                      <a:pt x="1674" y="2344"/>
                    </a:lnTo>
                    <a:lnTo>
                      <a:pt x="1590" y="2427"/>
                    </a:lnTo>
                    <a:lnTo>
                      <a:pt x="1548" y="2616"/>
                    </a:lnTo>
                    <a:lnTo>
                      <a:pt x="1486" y="2616"/>
                    </a:lnTo>
                    <a:lnTo>
                      <a:pt x="1339" y="2469"/>
                    </a:lnTo>
                    <a:lnTo>
                      <a:pt x="1025" y="2427"/>
                    </a:lnTo>
                    <a:lnTo>
                      <a:pt x="921" y="2260"/>
                    </a:lnTo>
                    <a:lnTo>
                      <a:pt x="837" y="2239"/>
                    </a:lnTo>
                    <a:lnTo>
                      <a:pt x="795" y="2155"/>
                    </a:lnTo>
                    <a:lnTo>
                      <a:pt x="753" y="2155"/>
                    </a:lnTo>
                    <a:lnTo>
                      <a:pt x="712" y="2302"/>
                    </a:lnTo>
                    <a:lnTo>
                      <a:pt x="712" y="2344"/>
                    </a:lnTo>
                    <a:lnTo>
                      <a:pt x="649" y="2406"/>
                    </a:lnTo>
                    <a:lnTo>
                      <a:pt x="712" y="2574"/>
                    </a:lnTo>
                    <a:lnTo>
                      <a:pt x="628" y="2637"/>
                    </a:lnTo>
                    <a:lnTo>
                      <a:pt x="544" y="2616"/>
                    </a:lnTo>
                    <a:lnTo>
                      <a:pt x="544" y="2762"/>
                    </a:lnTo>
                    <a:lnTo>
                      <a:pt x="502" y="2783"/>
                    </a:lnTo>
                    <a:lnTo>
                      <a:pt x="502" y="3034"/>
                    </a:lnTo>
                    <a:lnTo>
                      <a:pt x="586" y="3097"/>
                    </a:lnTo>
                    <a:lnTo>
                      <a:pt x="732" y="3097"/>
                    </a:lnTo>
                    <a:lnTo>
                      <a:pt x="837" y="3160"/>
                    </a:lnTo>
                    <a:lnTo>
                      <a:pt x="942" y="3139"/>
                    </a:lnTo>
                    <a:lnTo>
                      <a:pt x="942" y="3181"/>
                    </a:lnTo>
                    <a:lnTo>
                      <a:pt x="858" y="3243"/>
                    </a:lnTo>
                    <a:lnTo>
                      <a:pt x="753" y="3181"/>
                    </a:lnTo>
                    <a:lnTo>
                      <a:pt x="586" y="3181"/>
                    </a:lnTo>
                    <a:lnTo>
                      <a:pt x="523" y="3160"/>
                    </a:lnTo>
                    <a:lnTo>
                      <a:pt x="419" y="3181"/>
                    </a:lnTo>
                    <a:lnTo>
                      <a:pt x="272" y="3369"/>
                    </a:lnTo>
                    <a:lnTo>
                      <a:pt x="230" y="3473"/>
                    </a:lnTo>
                    <a:lnTo>
                      <a:pt x="314" y="3557"/>
                    </a:lnTo>
                    <a:lnTo>
                      <a:pt x="293" y="3599"/>
                    </a:lnTo>
                    <a:lnTo>
                      <a:pt x="209" y="3620"/>
                    </a:lnTo>
                    <a:lnTo>
                      <a:pt x="209" y="3725"/>
                    </a:lnTo>
                    <a:lnTo>
                      <a:pt x="293" y="3787"/>
                    </a:lnTo>
                    <a:lnTo>
                      <a:pt x="335" y="3725"/>
                    </a:lnTo>
                    <a:lnTo>
                      <a:pt x="502" y="3725"/>
                    </a:lnTo>
                    <a:lnTo>
                      <a:pt x="586" y="3662"/>
                    </a:lnTo>
                    <a:lnTo>
                      <a:pt x="628" y="3704"/>
                    </a:lnTo>
                    <a:lnTo>
                      <a:pt x="628" y="3787"/>
                    </a:lnTo>
                    <a:lnTo>
                      <a:pt x="523" y="3808"/>
                    </a:lnTo>
                    <a:lnTo>
                      <a:pt x="440" y="3913"/>
                    </a:lnTo>
                    <a:lnTo>
                      <a:pt x="502" y="3976"/>
                    </a:lnTo>
                    <a:lnTo>
                      <a:pt x="586" y="3976"/>
                    </a:lnTo>
                    <a:lnTo>
                      <a:pt x="691" y="3892"/>
                    </a:lnTo>
                    <a:lnTo>
                      <a:pt x="753" y="3892"/>
                    </a:lnTo>
                    <a:lnTo>
                      <a:pt x="858" y="3808"/>
                    </a:lnTo>
                    <a:lnTo>
                      <a:pt x="858" y="3871"/>
                    </a:lnTo>
                    <a:lnTo>
                      <a:pt x="816" y="3934"/>
                    </a:lnTo>
                    <a:lnTo>
                      <a:pt x="858" y="3976"/>
                    </a:lnTo>
                    <a:lnTo>
                      <a:pt x="1046" y="3976"/>
                    </a:lnTo>
                    <a:lnTo>
                      <a:pt x="1067" y="4018"/>
                    </a:lnTo>
                    <a:lnTo>
                      <a:pt x="963" y="4038"/>
                    </a:lnTo>
                    <a:lnTo>
                      <a:pt x="963" y="4122"/>
                    </a:lnTo>
                    <a:lnTo>
                      <a:pt x="1067" y="4143"/>
                    </a:lnTo>
                    <a:lnTo>
                      <a:pt x="1172" y="4122"/>
                    </a:lnTo>
                    <a:lnTo>
                      <a:pt x="1318" y="4206"/>
                    </a:lnTo>
                    <a:lnTo>
                      <a:pt x="1590" y="4290"/>
                    </a:lnTo>
                    <a:lnTo>
                      <a:pt x="1632" y="4331"/>
                    </a:lnTo>
                    <a:lnTo>
                      <a:pt x="1381" y="4310"/>
                    </a:lnTo>
                    <a:lnTo>
                      <a:pt x="1276" y="4331"/>
                    </a:lnTo>
                    <a:lnTo>
                      <a:pt x="1130" y="4227"/>
                    </a:lnTo>
                    <a:lnTo>
                      <a:pt x="963" y="4290"/>
                    </a:lnTo>
                    <a:lnTo>
                      <a:pt x="963" y="4352"/>
                    </a:lnTo>
                    <a:lnTo>
                      <a:pt x="1130" y="4415"/>
                    </a:lnTo>
                    <a:lnTo>
                      <a:pt x="1339" y="4436"/>
                    </a:lnTo>
                    <a:lnTo>
                      <a:pt x="1569" y="4436"/>
                    </a:lnTo>
                    <a:lnTo>
                      <a:pt x="1653" y="4499"/>
                    </a:lnTo>
                    <a:lnTo>
                      <a:pt x="1423" y="4541"/>
                    </a:lnTo>
                    <a:lnTo>
                      <a:pt x="1339" y="4520"/>
                    </a:lnTo>
                    <a:lnTo>
                      <a:pt x="1109" y="4499"/>
                    </a:lnTo>
                    <a:lnTo>
                      <a:pt x="942" y="4457"/>
                    </a:lnTo>
                    <a:lnTo>
                      <a:pt x="900" y="4394"/>
                    </a:lnTo>
                    <a:lnTo>
                      <a:pt x="753" y="4352"/>
                    </a:lnTo>
                    <a:lnTo>
                      <a:pt x="607" y="4206"/>
                    </a:lnTo>
                    <a:lnTo>
                      <a:pt x="544" y="4248"/>
                    </a:lnTo>
                    <a:lnTo>
                      <a:pt x="481" y="4331"/>
                    </a:lnTo>
                    <a:lnTo>
                      <a:pt x="293" y="4352"/>
                    </a:lnTo>
                    <a:lnTo>
                      <a:pt x="209" y="4415"/>
                    </a:lnTo>
                    <a:lnTo>
                      <a:pt x="188" y="4624"/>
                    </a:lnTo>
                    <a:lnTo>
                      <a:pt x="314" y="4729"/>
                    </a:lnTo>
                    <a:lnTo>
                      <a:pt x="314" y="4854"/>
                    </a:lnTo>
                    <a:lnTo>
                      <a:pt x="272" y="4917"/>
                    </a:lnTo>
                    <a:lnTo>
                      <a:pt x="188" y="4729"/>
                    </a:lnTo>
                    <a:lnTo>
                      <a:pt x="126" y="4729"/>
                    </a:lnTo>
                    <a:lnTo>
                      <a:pt x="63" y="4980"/>
                    </a:lnTo>
                    <a:lnTo>
                      <a:pt x="84" y="5126"/>
                    </a:lnTo>
                    <a:lnTo>
                      <a:pt x="168" y="5147"/>
                    </a:lnTo>
                    <a:lnTo>
                      <a:pt x="188" y="5126"/>
                    </a:lnTo>
                    <a:lnTo>
                      <a:pt x="272" y="5126"/>
                    </a:lnTo>
                    <a:lnTo>
                      <a:pt x="335" y="5252"/>
                    </a:lnTo>
                    <a:lnTo>
                      <a:pt x="419" y="5273"/>
                    </a:lnTo>
                    <a:lnTo>
                      <a:pt x="335" y="5294"/>
                    </a:lnTo>
                    <a:lnTo>
                      <a:pt x="272" y="5336"/>
                    </a:lnTo>
                    <a:lnTo>
                      <a:pt x="188" y="5231"/>
                    </a:lnTo>
                    <a:lnTo>
                      <a:pt x="21" y="5252"/>
                    </a:lnTo>
                    <a:lnTo>
                      <a:pt x="0" y="5461"/>
                    </a:lnTo>
                    <a:lnTo>
                      <a:pt x="63" y="5503"/>
                    </a:lnTo>
                    <a:lnTo>
                      <a:pt x="126" y="5482"/>
                    </a:lnTo>
                    <a:lnTo>
                      <a:pt x="84" y="5566"/>
                    </a:lnTo>
                    <a:lnTo>
                      <a:pt x="84" y="5817"/>
                    </a:lnTo>
                    <a:lnTo>
                      <a:pt x="168" y="5754"/>
                    </a:lnTo>
                    <a:lnTo>
                      <a:pt x="230" y="5775"/>
                    </a:lnTo>
                    <a:lnTo>
                      <a:pt x="230" y="5963"/>
                    </a:lnTo>
                    <a:lnTo>
                      <a:pt x="398" y="6005"/>
                    </a:lnTo>
                    <a:lnTo>
                      <a:pt x="628" y="6173"/>
                    </a:lnTo>
                    <a:lnTo>
                      <a:pt x="732" y="6110"/>
                    </a:lnTo>
                    <a:lnTo>
                      <a:pt x="795" y="6005"/>
                    </a:lnTo>
                    <a:lnTo>
                      <a:pt x="753" y="5922"/>
                    </a:lnTo>
                    <a:lnTo>
                      <a:pt x="921" y="5922"/>
                    </a:lnTo>
                    <a:lnTo>
                      <a:pt x="942" y="6026"/>
                    </a:lnTo>
                    <a:lnTo>
                      <a:pt x="921" y="6131"/>
                    </a:lnTo>
                    <a:lnTo>
                      <a:pt x="942" y="6235"/>
                    </a:lnTo>
                    <a:lnTo>
                      <a:pt x="1004" y="6214"/>
                    </a:lnTo>
                    <a:lnTo>
                      <a:pt x="1067" y="5963"/>
                    </a:lnTo>
                    <a:lnTo>
                      <a:pt x="1067" y="5712"/>
                    </a:lnTo>
                    <a:lnTo>
                      <a:pt x="1130" y="5566"/>
                    </a:lnTo>
                    <a:lnTo>
                      <a:pt x="1256" y="5440"/>
                    </a:lnTo>
                    <a:lnTo>
                      <a:pt x="1318" y="5294"/>
                    </a:lnTo>
                    <a:lnTo>
                      <a:pt x="1318" y="5461"/>
                    </a:lnTo>
                    <a:lnTo>
                      <a:pt x="1172" y="5670"/>
                    </a:lnTo>
                    <a:lnTo>
                      <a:pt x="1151" y="5817"/>
                    </a:lnTo>
                    <a:lnTo>
                      <a:pt x="1172" y="5922"/>
                    </a:lnTo>
                    <a:lnTo>
                      <a:pt x="1130" y="6131"/>
                    </a:lnTo>
                    <a:lnTo>
                      <a:pt x="1172" y="6235"/>
                    </a:lnTo>
                    <a:lnTo>
                      <a:pt x="1151" y="6319"/>
                    </a:lnTo>
                    <a:lnTo>
                      <a:pt x="1214" y="6340"/>
                    </a:lnTo>
                    <a:lnTo>
                      <a:pt x="1256" y="6298"/>
                    </a:lnTo>
                    <a:lnTo>
                      <a:pt x="1339" y="6173"/>
                    </a:lnTo>
                    <a:lnTo>
                      <a:pt x="1528" y="5984"/>
                    </a:lnTo>
                    <a:lnTo>
                      <a:pt x="1590" y="5691"/>
                    </a:lnTo>
                    <a:lnTo>
                      <a:pt x="1674" y="5650"/>
                    </a:lnTo>
                    <a:lnTo>
                      <a:pt x="1674" y="5754"/>
                    </a:lnTo>
                    <a:lnTo>
                      <a:pt x="1632" y="5880"/>
                    </a:lnTo>
                    <a:lnTo>
                      <a:pt x="1632" y="5963"/>
                    </a:lnTo>
                    <a:lnTo>
                      <a:pt x="1737" y="5984"/>
                    </a:lnTo>
                    <a:lnTo>
                      <a:pt x="1862" y="5859"/>
                    </a:lnTo>
                    <a:lnTo>
                      <a:pt x="1946" y="5775"/>
                    </a:lnTo>
                    <a:lnTo>
                      <a:pt x="1946" y="5670"/>
                    </a:lnTo>
                    <a:lnTo>
                      <a:pt x="1841" y="5650"/>
                    </a:lnTo>
                    <a:lnTo>
                      <a:pt x="1841" y="5608"/>
                    </a:lnTo>
                    <a:lnTo>
                      <a:pt x="1946" y="5566"/>
                    </a:lnTo>
                    <a:lnTo>
                      <a:pt x="1946" y="5398"/>
                    </a:lnTo>
                    <a:lnTo>
                      <a:pt x="1904" y="5336"/>
                    </a:lnTo>
                    <a:lnTo>
                      <a:pt x="1904" y="5231"/>
                    </a:lnTo>
                    <a:lnTo>
                      <a:pt x="2072" y="5126"/>
                    </a:lnTo>
                    <a:lnTo>
                      <a:pt x="2113" y="4938"/>
                    </a:lnTo>
                    <a:lnTo>
                      <a:pt x="2218" y="4875"/>
                    </a:lnTo>
                    <a:lnTo>
                      <a:pt x="2281" y="4813"/>
                    </a:lnTo>
                    <a:lnTo>
                      <a:pt x="2281" y="4917"/>
                    </a:lnTo>
                    <a:lnTo>
                      <a:pt x="2281" y="4959"/>
                    </a:lnTo>
                    <a:lnTo>
                      <a:pt x="2197" y="4980"/>
                    </a:lnTo>
                    <a:lnTo>
                      <a:pt x="2113" y="5168"/>
                    </a:lnTo>
                    <a:lnTo>
                      <a:pt x="2051" y="5294"/>
                    </a:lnTo>
                    <a:lnTo>
                      <a:pt x="2009" y="5461"/>
                    </a:lnTo>
                    <a:lnTo>
                      <a:pt x="2072" y="5566"/>
                    </a:lnTo>
                    <a:lnTo>
                      <a:pt x="2092" y="5691"/>
                    </a:lnTo>
                    <a:lnTo>
                      <a:pt x="2155" y="5650"/>
                    </a:lnTo>
                    <a:lnTo>
                      <a:pt x="2260" y="5461"/>
                    </a:lnTo>
                    <a:lnTo>
                      <a:pt x="2469" y="5273"/>
                    </a:lnTo>
                    <a:lnTo>
                      <a:pt x="2532" y="5147"/>
                    </a:lnTo>
                    <a:lnTo>
                      <a:pt x="2532" y="4980"/>
                    </a:lnTo>
                    <a:lnTo>
                      <a:pt x="2616" y="4875"/>
                    </a:lnTo>
                    <a:lnTo>
                      <a:pt x="2699" y="4854"/>
                    </a:lnTo>
                    <a:lnTo>
                      <a:pt x="2699" y="4917"/>
                    </a:lnTo>
                    <a:lnTo>
                      <a:pt x="2678" y="4959"/>
                    </a:lnTo>
                    <a:lnTo>
                      <a:pt x="2678" y="5085"/>
                    </a:lnTo>
                    <a:lnTo>
                      <a:pt x="2741" y="5064"/>
                    </a:lnTo>
                    <a:lnTo>
                      <a:pt x="2888" y="4875"/>
                    </a:lnTo>
                    <a:lnTo>
                      <a:pt x="2971" y="4875"/>
                    </a:lnTo>
                    <a:lnTo>
                      <a:pt x="3139" y="4917"/>
                    </a:lnTo>
                    <a:lnTo>
                      <a:pt x="3327" y="4854"/>
                    </a:lnTo>
                    <a:lnTo>
                      <a:pt x="3432" y="4834"/>
                    </a:lnTo>
                    <a:lnTo>
                      <a:pt x="3494" y="4750"/>
                    </a:lnTo>
                    <a:lnTo>
                      <a:pt x="3620" y="4729"/>
                    </a:lnTo>
                    <a:lnTo>
                      <a:pt x="3662" y="4624"/>
                    </a:lnTo>
                    <a:lnTo>
                      <a:pt x="3662" y="4541"/>
                    </a:lnTo>
                    <a:lnTo>
                      <a:pt x="3683" y="4457"/>
                    </a:lnTo>
                    <a:lnTo>
                      <a:pt x="3620" y="4394"/>
                    </a:lnTo>
                    <a:lnTo>
                      <a:pt x="3662" y="4227"/>
                    </a:lnTo>
                    <a:lnTo>
                      <a:pt x="3662" y="3976"/>
                    </a:lnTo>
                    <a:lnTo>
                      <a:pt x="3620" y="3976"/>
                    </a:lnTo>
                    <a:lnTo>
                      <a:pt x="3536" y="4122"/>
                    </a:lnTo>
                    <a:lnTo>
                      <a:pt x="3411" y="4290"/>
                    </a:lnTo>
                    <a:lnTo>
                      <a:pt x="3348" y="4290"/>
                    </a:lnTo>
                    <a:lnTo>
                      <a:pt x="3348" y="4206"/>
                    </a:lnTo>
                    <a:lnTo>
                      <a:pt x="3432" y="4101"/>
                    </a:lnTo>
                    <a:lnTo>
                      <a:pt x="3536" y="4018"/>
                    </a:lnTo>
                    <a:lnTo>
                      <a:pt x="3557" y="3934"/>
                    </a:lnTo>
                    <a:lnTo>
                      <a:pt x="3432" y="3829"/>
                    </a:lnTo>
                    <a:lnTo>
                      <a:pt x="3411" y="3725"/>
                    </a:lnTo>
                    <a:lnTo>
                      <a:pt x="3348" y="3725"/>
                    </a:lnTo>
                    <a:lnTo>
                      <a:pt x="3306" y="3766"/>
                    </a:lnTo>
                    <a:lnTo>
                      <a:pt x="3264" y="3829"/>
                    </a:lnTo>
                    <a:lnTo>
                      <a:pt x="3201" y="3787"/>
                    </a:lnTo>
                    <a:lnTo>
                      <a:pt x="3097" y="3808"/>
                    </a:lnTo>
                    <a:lnTo>
                      <a:pt x="3013" y="3871"/>
                    </a:lnTo>
                    <a:lnTo>
                      <a:pt x="2909" y="3829"/>
                    </a:lnTo>
                    <a:lnTo>
                      <a:pt x="2950" y="3787"/>
                    </a:lnTo>
                    <a:lnTo>
                      <a:pt x="3222" y="3683"/>
                    </a:lnTo>
                    <a:lnTo>
                      <a:pt x="3327" y="3662"/>
                    </a:lnTo>
                    <a:lnTo>
                      <a:pt x="3536" y="3453"/>
                    </a:lnTo>
                    <a:lnTo>
                      <a:pt x="3578" y="3390"/>
                    </a:lnTo>
                    <a:lnTo>
                      <a:pt x="3725" y="3160"/>
                    </a:lnTo>
                    <a:lnTo>
                      <a:pt x="3766" y="2971"/>
                    </a:lnTo>
                    <a:lnTo>
                      <a:pt x="3725" y="2950"/>
                    </a:lnTo>
                    <a:lnTo>
                      <a:pt x="3641" y="2971"/>
                    </a:lnTo>
                    <a:lnTo>
                      <a:pt x="3578" y="3034"/>
                    </a:lnTo>
                    <a:lnTo>
                      <a:pt x="3536" y="2950"/>
                    </a:lnTo>
                    <a:lnTo>
                      <a:pt x="3578" y="2888"/>
                    </a:lnTo>
                    <a:lnTo>
                      <a:pt x="3641" y="2846"/>
                    </a:lnTo>
                    <a:lnTo>
                      <a:pt x="3725" y="2867"/>
                    </a:lnTo>
                    <a:lnTo>
                      <a:pt x="3766" y="2783"/>
                    </a:lnTo>
                    <a:lnTo>
                      <a:pt x="3766" y="2657"/>
                    </a:lnTo>
                    <a:lnTo>
                      <a:pt x="3871" y="2553"/>
                    </a:lnTo>
                    <a:lnTo>
                      <a:pt x="3871" y="2427"/>
                    </a:lnTo>
                    <a:lnTo>
                      <a:pt x="3850" y="2365"/>
                    </a:lnTo>
                    <a:lnTo>
                      <a:pt x="3850" y="2302"/>
                    </a:lnTo>
                    <a:lnTo>
                      <a:pt x="3745" y="2260"/>
                    </a:lnTo>
                    <a:lnTo>
                      <a:pt x="3641" y="2302"/>
                    </a:lnTo>
                    <a:lnTo>
                      <a:pt x="3494" y="2553"/>
                    </a:lnTo>
                    <a:lnTo>
                      <a:pt x="3494" y="2678"/>
                    </a:lnTo>
                    <a:lnTo>
                      <a:pt x="3557" y="2762"/>
                    </a:lnTo>
                    <a:lnTo>
                      <a:pt x="3473" y="2846"/>
                    </a:lnTo>
                    <a:lnTo>
                      <a:pt x="3432" y="2888"/>
                    </a:lnTo>
                    <a:lnTo>
                      <a:pt x="3369" y="2867"/>
                    </a:lnTo>
                    <a:lnTo>
                      <a:pt x="3411" y="2825"/>
                    </a:lnTo>
                    <a:lnTo>
                      <a:pt x="3348" y="2762"/>
                    </a:lnTo>
                    <a:lnTo>
                      <a:pt x="3348" y="2657"/>
                    </a:lnTo>
                    <a:lnTo>
                      <a:pt x="3453" y="2448"/>
                    </a:lnTo>
                    <a:lnTo>
                      <a:pt x="3432" y="2344"/>
                    </a:lnTo>
                    <a:lnTo>
                      <a:pt x="3453" y="2302"/>
                    </a:lnTo>
                    <a:lnTo>
                      <a:pt x="3473" y="2323"/>
                    </a:lnTo>
                    <a:lnTo>
                      <a:pt x="3557" y="2302"/>
                    </a:lnTo>
                    <a:lnTo>
                      <a:pt x="3536" y="2134"/>
                    </a:lnTo>
                    <a:lnTo>
                      <a:pt x="3453" y="2030"/>
                    </a:lnTo>
                    <a:lnTo>
                      <a:pt x="3348" y="2030"/>
                    </a:lnTo>
                    <a:lnTo>
                      <a:pt x="3222" y="2051"/>
                    </a:lnTo>
                    <a:lnTo>
                      <a:pt x="3160" y="2155"/>
                    </a:lnTo>
                    <a:lnTo>
                      <a:pt x="3139" y="2113"/>
                    </a:lnTo>
                    <a:lnTo>
                      <a:pt x="3118" y="2051"/>
                    </a:lnTo>
                    <a:lnTo>
                      <a:pt x="3139" y="1904"/>
                    </a:lnTo>
                    <a:lnTo>
                      <a:pt x="3055" y="1737"/>
                    </a:lnTo>
                    <a:lnTo>
                      <a:pt x="3097" y="1507"/>
                    </a:lnTo>
                    <a:lnTo>
                      <a:pt x="3097" y="1318"/>
                    </a:lnTo>
                    <a:lnTo>
                      <a:pt x="3139" y="1193"/>
                    </a:lnTo>
                    <a:lnTo>
                      <a:pt x="3160" y="1005"/>
                    </a:lnTo>
                    <a:lnTo>
                      <a:pt x="3139" y="858"/>
                    </a:lnTo>
                    <a:lnTo>
                      <a:pt x="3243" y="670"/>
                    </a:lnTo>
                    <a:lnTo>
                      <a:pt x="3243" y="523"/>
                    </a:lnTo>
                    <a:lnTo>
                      <a:pt x="3139" y="419"/>
                    </a:lnTo>
                    <a:lnTo>
                      <a:pt x="3118" y="272"/>
                    </a:lnTo>
                    <a:lnTo>
                      <a:pt x="2950" y="147"/>
                    </a:lnTo>
                    <a:lnTo>
                      <a:pt x="2909" y="63"/>
                    </a:lnTo>
                    <a:lnTo>
                      <a:pt x="2741" y="0"/>
                    </a:lnTo>
                    <a:lnTo>
                      <a:pt x="2699" y="21"/>
                    </a:lnTo>
                    <a:lnTo>
                      <a:pt x="2699" y="105"/>
                    </a:lnTo>
                    <a:lnTo>
                      <a:pt x="2678" y="126"/>
                    </a:lnTo>
                    <a:lnTo>
                      <a:pt x="2511" y="0"/>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941" name="Google Shape;3651;p79">
                <a:extLst>
                  <a:ext uri="{FF2B5EF4-FFF2-40B4-BE49-F238E27FC236}">
                    <a16:creationId xmlns:a16="http://schemas.microsoft.com/office/drawing/2014/main" id="{4E950C70-276B-CCDF-E0BA-6586D4F52BC6}"/>
                  </a:ext>
                </a:extLst>
              </p:cNvPr>
              <p:cNvSpPr/>
              <p:nvPr/>
            </p:nvSpPr>
            <p:spPr>
              <a:xfrm>
                <a:off x="2744725" y="1557875"/>
                <a:ext cx="36625" cy="48150"/>
              </a:xfrm>
              <a:custGeom>
                <a:avLst/>
                <a:gdLst/>
                <a:ahLst/>
                <a:cxnLst/>
                <a:rect l="l" t="t" r="r" b="b"/>
                <a:pathLst>
                  <a:path w="1465" h="1926" extrusionOk="0">
                    <a:moveTo>
                      <a:pt x="711" y="0"/>
                    </a:moveTo>
                    <a:lnTo>
                      <a:pt x="586" y="105"/>
                    </a:lnTo>
                    <a:lnTo>
                      <a:pt x="502" y="168"/>
                    </a:lnTo>
                    <a:lnTo>
                      <a:pt x="502" y="356"/>
                    </a:lnTo>
                    <a:lnTo>
                      <a:pt x="419" y="419"/>
                    </a:lnTo>
                    <a:lnTo>
                      <a:pt x="356" y="377"/>
                    </a:lnTo>
                    <a:lnTo>
                      <a:pt x="272" y="544"/>
                    </a:lnTo>
                    <a:lnTo>
                      <a:pt x="272" y="733"/>
                    </a:lnTo>
                    <a:lnTo>
                      <a:pt x="188" y="837"/>
                    </a:lnTo>
                    <a:lnTo>
                      <a:pt x="272" y="963"/>
                    </a:lnTo>
                    <a:lnTo>
                      <a:pt x="147" y="963"/>
                    </a:lnTo>
                    <a:lnTo>
                      <a:pt x="167" y="1005"/>
                    </a:lnTo>
                    <a:lnTo>
                      <a:pt x="272" y="1088"/>
                    </a:lnTo>
                    <a:lnTo>
                      <a:pt x="398" y="1256"/>
                    </a:lnTo>
                    <a:lnTo>
                      <a:pt x="377" y="1360"/>
                    </a:lnTo>
                    <a:lnTo>
                      <a:pt x="356" y="1360"/>
                    </a:lnTo>
                    <a:lnTo>
                      <a:pt x="209" y="1256"/>
                    </a:lnTo>
                    <a:lnTo>
                      <a:pt x="84" y="1256"/>
                    </a:lnTo>
                    <a:lnTo>
                      <a:pt x="63" y="1318"/>
                    </a:lnTo>
                    <a:lnTo>
                      <a:pt x="0" y="1402"/>
                    </a:lnTo>
                    <a:lnTo>
                      <a:pt x="105" y="1465"/>
                    </a:lnTo>
                    <a:lnTo>
                      <a:pt x="147" y="1590"/>
                    </a:lnTo>
                    <a:lnTo>
                      <a:pt x="188" y="1632"/>
                    </a:lnTo>
                    <a:lnTo>
                      <a:pt x="105" y="1737"/>
                    </a:lnTo>
                    <a:lnTo>
                      <a:pt x="105" y="1883"/>
                    </a:lnTo>
                    <a:lnTo>
                      <a:pt x="251" y="1821"/>
                    </a:lnTo>
                    <a:lnTo>
                      <a:pt x="272" y="1737"/>
                    </a:lnTo>
                    <a:lnTo>
                      <a:pt x="356" y="1737"/>
                    </a:lnTo>
                    <a:lnTo>
                      <a:pt x="377" y="1883"/>
                    </a:lnTo>
                    <a:lnTo>
                      <a:pt x="460" y="1883"/>
                    </a:lnTo>
                    <a:lnTo>
                      <a:pt x="607" y="1842"/>
                    </a:lnTo>
                    <a:lnTo>
                      <a:pt x="711" y="1883"/>
                    </a:lnTo>
                    <a:lnTo>
                      <a:pt x="837" y="1779"/>
                    </a:lnTo>
                    <a:lnTo>
                      <a:pt x="900" y="1821"/>
                    </a:lnTo>
                    <a:lnTo>
                      <a:pt x="900" y="1925"/>
                    </a:lnTo>
                    <a:lnTo>
                      <a:pt x="983" y="1925"/>
                    </a:lnTo>
                    <a:lnTo>
                      <a:pt x="1025" y="1883"/>
                    </a:lnTo>
                    <a:lnTo>
                      <a:pt x="1235" y="1737"/>
                    </a:lnTo>
                    <a:lnTo>
                      <a:pt x="1235" y="1632"/>
                    </a:lnTo>
                    <a:lnTo>
                      <a:pt x="1214" y="1465"/>
                    </a:lnTo>
                    <a:lnTo>
                      <a:pt x="1151" y="1465"/>
                    </a:lnTo>
                    <a:lnTo>
                      <a:pt x="1109" y="1402"/>
                    </a:lnTo>
                    <a:lnTo>
                      <a:pt x="1193" y="1360"/>
                    </a:lnTo>
                    <a:lnTo>
                      <a:pt x="1297" y="1381"/>
                    </a:lnTo>
                    <a:lnTo>
                      <a:pt x="1339" y="1298"/>
                    </a:lnTo>
                    <a:lnTo>
                      <a:pt x="1465" y="1214"/>
                    </a:lnTo>
                    <a:lnTo>
                      <a:pt x="1423" y="984"/>
                    </a:lnTo>
                    <a:lnTo>
                      <a:pt x="1360" y="900"/>
                    </a:lnTo>
                    <a:lnTo>
                      <a:pt x="1360" y="837"/>
                    </a:lnTo>
                    <a:lnTo>
                      <a:pt x="1235" y="837"/>
                    </a:lnTo>
                    <a:lnTo>
                      <a:pt x="1193" y="691"/>
                    </a:lnTo>
                    <a:lnTo>
                      <a:pt x="1193" y="649"/>
                    </a:lnTo>
                    <a:lnTo>
                      <a:pt x="1130" y="586"/>
                    </a:lnTo>
                    <a:lnTo>
                      <a:pt x="1109" y="482"/>
                    </a:lnTo>
                    <a:lnTo>
                      <a:pt x="1046" y="461"/>
                    </a:lnTo>
                    <a:lnTo>
                      <a:pt x="1004" y="377"/>
                    </a:lnTo>
                    <a:lnTo>
                      <a:pt x="1025" y="272"/>
                    </a:lnTo>
                    <a:lnTo>
                      <a:pt x="983" y="168"/>
                    </a:lnTo>
                    <a:lnTo>
                      <a:pt x="837" y="0"/>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942" name="Google Shape;3652;p79">
                <a:extLst>
                  <a:ext uri="{FF2B5EF4-FFF2-40B4-BE49-F238E27FC236}">
                    <a16:creationId xmlns:a16="http://schemas.microsoft.com/office/drawing/2014/main" id="{86E5C390-BC80-02E7-CF46-6881C45AE4DF}"/>
                  </a:ext>
                </a:extLst>
              </p:cNvPr>
              <p:cNvSpPr/>
              <p:nvPr/>
            </p:nvSpPr>
            <p:spPr>
              <a:xfrm>
                <a:off x="2789175" y="1410350"/>
                <a:ext cx="386600" cy="302375"/>
              </a:xfrm>
              <a:custGeom>
                <a:avLst/>
                <a:gdLst/>
                <a:ahLst/>
                <a:cxnLst/>
                <a:rect l="l" t="t" r="r" b="b"/>
                <a:pathLst>
                  <a:path w="15464" h="12095" extrusionOk="0">
                    <a:moveTo>
                      <a:pt x="9625" y="1"/>
                    </a:moveTo>
                    <a:lnTo>
                      <a:pt x="9521" y="105"/>
                    </a:lnTo>
                    <a:lnTo>
                      <a:pt x="9416" y="105"/>
                    </a:lnTo>
                    <a:lnTo>
                      <a:pt x="9353" y="168"/>
                    </a:lnTo>
                    <a:lnTo>
                      <a:pt x="9416" y="252"/>
                    </a:lnTo>
                    <a:lnTo>
                      <a:pt x="9521" y="273"/>
                    </a:lnTo>
                    <a:lnTo>
                      <a:pt x="9584" y="315"/>
                    </a:lnTo>
                    <a:lnTo>
                      <a:pt x="9458" y="315"/>
                    </a:lnTo>
                    <a:lnTo>
                      <a:pt x="9395" y="377"/>
                    </a:lnTo>
                    <a:lnTo>
                      <a:pt x="9458" y="461"/>
                    </a:lnTo>
                    <a:lnTo>
                      <a:pt x="9584" y="566"/>
                    </a:lnTo>
                    <a:lnTo>
                      <a:pt x="9563" y="629"/>
                    </a:lnTo>
                    <a:lnTo>
                      <a:pt x="9521" y="691"/>
                    </a:lnTo>
                    <a:lnTo>
                      <a:pt x="9625" y="796"/>
                    </a:lnTo>
                    <a:lnTo>
                      <a:pt x="9709" y="817"/>
                    </a:lnTo>
                    <a:lnTo>
                      <a:pt x="9709" y="880"/>
                    </a:lnTo>
                    <a:lnTo>
                      <a:pt x="9605" y="901"/>
                    </a:lnTo>
                    <a:lnTo>
                      <a:pt x="9605" y="942"/>
                    </a:lnTo>
                    <a:lnTo>
                      <a:pt x="9395" y="712"/>
                    </a:lnTo>
                    <a:lnTo>
                      <a:pt x="9353" y="712"/>
                    </a:lnTo>
                    <a:lnTo>
                      <a:pt x="9312" y="796"/>
                    </a:lnTo>
                    <a:lnTo>
                      <a:pt x="9312" y="901"/>
                    </a:lnTo>
                    <a:lnTo>
                      <a:pt x="9270" y="880"/>
                    </a:lnTo>
                    <a:lnTo>
                      <a:pt x="9249" y="691"/>
                    </a:lnTo>
                    <a:lnTo>
                      <a:pt x="9270" y="566"/>
                    </a:lnTo>
                    <a:lnTo>
                      <a:pt x="9186" y="419"/>
                    </a:lnTo>
                    <a:lnTo>
                      <a:pt x="9186" y="273"/>
                    </a:lnTo>
                    <a:lnTo>
                      <a:pt x="9123" y="210"/>
                    </a:lnTo>
                    <a:lnTo>
                      <a:pt x="9081" y="252"/>
                    </a:lnTo>
                    <a:lnTo>
                      <a:pt x="8956" y="147"/>
                    </a:lnTo>
                    <a:lnTo>
                      <a:pt x="8872" y="105"/>
                    </a:lnTo>
                    <a:lnTo>
                      <a:pt x="8851" y="252"/>
                    </a:lnTo>
                    <a:lnTo>
                      <a:pt x="8872" y="461"/>
                    </a:lnTo>
                    <a:lnTo>
                      <a:pt x="8851" y="670"/>
                    </a:lnTo>
                    <a:lnTo>
                      <a:pt x="8893" y="817"/>
                    </a:lnTo>
                    <a:lnTo>
                      <a:pt x="8935" y="984"/>
                    </a:lnTo>
                    <a:lnTo>
                      <a:pt x="8935" y="1047"/>
                    </a:lnTo>
                    <a:lnTo>
                      <a:pt x="8935" y="1193"/>
                    </a:lnTo>
                    <a:lnTo>
                      <a:pt x="8872" y="1235"/>
                    </a:lnTo>
                    <a:lnTo>
                      <a:pt x="8830" y="1131"/>
                    </a:lnTo>
                    <a:lnTo>
                      <a:pt x="8788" y="984"/>
                    </a:lnTo>
                    <a:lnTo>
                      <a:pt x="8747" y="901"/>
                    </a:lnTo>
                    <a:lnTo>
                      <a:pt x="8747" y="775"/>
                    </a:lnTo>
                    <a:lnTo>
                      <a:pt x="8726" y="629"/>
                    </a:lnTo>
                    <a:lnTo>
                      <a:pt x="8684" y="482"/>
                    </a:lnTo>
                    <a:lnTo>
                      <a:pt x="8475" y="357"/>
                    </a:lnTo>
                    <a:lnTo>
                      <a:pt x="8412" y="357"/>
                    </a:lnTo>
                    <a:lnTo>
                      <a:pt x="8370" y="482"/>
                    </a:lnTo>
                    <a:lnTo>
                      <a:pt x="8349" y="524"/>
                    </a:lnTo>
                    <a:lnTo>
                      <a:pt x="8370" y="691"/>
                    </a:lnTo>
                    <a:lnTo>
                      <a:pt x="8558" y="817"/>
                    </a:lnTo>
                    <a:lnTo>
                      <a:pt x="8558" y="901"/>
                    </a:lnTo>
                    <a:lnTo>
                      <a:pt x="8370" y="880"/>
                    </a:lnTo>
                    <a:lnTo>
                      <a:pt x="8328" y="838"/>
                    </a:lnTo>
                    <a:lnTo>
                      <a:pt x="8244" y="838"/>
                    </a:lnTo>
                    <a:lnTo>
                      <a:pt x="8161" y="921"/>
                    </a:lnTo>
                    <a:lnTo>
                      <a:pt x="8244" y="1131"/>
                    </a:lnTo>
                    <a:lnTo>
                      <a:pt x="8224" y="1193"/>
                    </a:lnTo>
                    <a:lnTo>
                      <a:pt x="8077" y="1235"/>
                    </a:lnTo>
                    <a:lnTo>
                      <a:pt x="8035" y="1340"/>
                    </a:lnTo>
                    <a:lnTo>
                      <a:pt x="7952" y="1403"/>
                    </a:lnTo>
                    <a:lnTo>
                      <a:pt x="7910" y="1319"/>
                    </a:lnTo>
                    <a:lnTo>
                      <a:pt x="7910" y="1214"/>
                    </a:lnTo>
                    <a:lnTo>
                      <a:pt x="7847" y="1214"/>
                    </a:lnTo>
                    <a:lnTo>
                      <a:pt x="7784" y="1361"/>
                    </a:lnTo>
                    <a:lnTo>
                      <a:pt x="7700" y="1403"/>
                    </a:lnTo>
                    <a:lnTo>
                      <a:pt x="7680" y="1131"/>
                    </a:lnTo>
                    <a:lnTo>
                      <a:pt x="7700" y="984"/>
                    </a:lnTo>
                    <a:lnTo>
                      <a:pt x="7700" y="921"/>
                    </a:lnTo>
                    <a:lnTo>
                      <a:pt x="7491" y="838"/>
                    </a:lnTo>
                    <a:lnTo>
                      <a:pt x="7470" y="775"/>
                    </a:lnTo>
                    <a:lnTo>
                      <a:pt x="7533" y="691"/>
                    </a:lnTo>
                    <a:lnTo>
                      <a:pt x="7554" y="608"/>
                    </a:lnTo>
                    <a:lnTo>
                      <a:pt x="7470" y="566"/>
                    </a:lnTo>
                    <a:lnTo>
                      <a:pt x="7261" y="524"/>
                    </a:lnTo>
                    <a:lnTo>
                      <a:pt x="7219" y="482"/>
                    </a:lnTo>
                    <a:lnTo>
                      <a:pt x="7073" y="524"/>
                    </a:lnTo>
                    <a:lnTo>
                      <a:pt x="7031" y="629"/>
                    </a:lnTo>
                    <a:lnTo>
                      <a:pt x="7115" y="712"/>
                    </a:lnTo>
                    <a:lnTo>
                      <a:pt x="7115" y="921"/>
                    </a:lnTo>
                    <a:lnTo>
                      <a:pt x="7073" y="984"/>
                    </a:lnTo>
                    <a:lnTo>
                      <a:pt x="6968" y="942"/>
                    </a:lnTo>
                    <a:lnTo>
                      <a:pt x="6864" y="984"/>
                    </a:lnTo>
                    <a:lnTo>
                      <a:pt x="6780" y="901"/>
                    </a:lnTo>
                    <a:lnTo>
                      <a:pt x="6654" y="901"/>
                    </a:lnTo>
                    <a:lnTo>
                      <a:pt x="6633" y="1026"/>
                    </a:lnTo>
                    <a:lnTo>
                      <a:pt x="6675" y="1089"/>
                    </a:lnTo>
                    <a:lnTo>
                      <a:pt x="6738" y="1193"/>
                    </a:lnTo>
                    <a:lnTo>
                      <a:pt x="6801" y="1256"/>
                    </a:lnTo>
                    <a:lnTo>
                      <a:pt x="6801" y="1403"/>
                    </a:lnTo>
                    <a:lnTo>
                      <a:pt x="6864" y="1465"/>
                    </a:lnTo>
                    <a:lnTo>
                      <a:pt x="6905" y="1465"/>
                    </a:lnTo>
                    <a:lnTo>
                      <a:pt x="7010" y="1633"/>
                    </a:lnTo>
                    <a:lnTo>
                      <a:pt x="7010" y="1779"/>
                    </a:lnTo>
                    <a:lnTo>
                      <a:pt x="6968" y="1842"/>
                    </a:lnTo>
                    <a:lnTo>
                      <a:pt x="6989" y="1717"/>
                    </a:lnTo>
                    <a:lnTo>
                      <a:pt x="6947" y="1717"/>
                    </a:lnTo>
                    <a:lnTo>
                      <a:pt x="6843" y="1842"/>
                    </a:lnTo>
                    <a:lnTo>
                      <a:pt x="6780" y="1758"/>
                    </a:lnTo>
                    <a:lnTo>
                      <a:pt x="6780" y="1654"/>
                    </a:lnTo>
                    <a:lnTo>
                      <a:pt x="6801" y="1633"/>
                    </a:lnTo>
                    <a:lnTo>
                      <a:pt x="6780" y="1549"/>
                    </a:lnTo>
                    <a:lnTo>
                      <a:pt x="6738" y="1612"/>
                    </a:lnTo>
                    <a:lnTo>
                      <a:pt x="6654" y="1612"/>
                    </a:lnTo>
                    <a:lnTo>
                      <a:pt x="6654" y="1758"/>
                    </a:lnTo>
                    <a:lnTo>
                      <a:pt x="6592" y="1842"/>
                    </a:lnTo>
                    <a:lnTo>
                      <a:pt x="6571" y="1758"/>
                    </a:lnTo>
                    <a:lnTo>
                      <a:pt x="6508" y="1675"/>
                    </a:lnTo>
                    <a:lnTo>
                      <a:pt x="6550" y="1570"/>
                    </a:lnTo>
                    <a:lnTo>
                      <a:pt x="6550" y="1424"/>
                    </a:lnTo>
                    <a:lnTo>
                      <a:pt x="6445" y="1298"/>
                    </a:lnTo>
                    <a:lnTo>
                      <a:pt x="6382" y="1298"/>
                    </a:lnTo>
                    <a:lnTo>
                      <a:pt x="6257" y="1465"/>
                    </a:lnTo>
                    <a:lnTo>
                      <a:pt x="6215" y="1507"/>
                    </a:lnTo>
                    <a:lnTo>
                      <a:pt x="6215" y="1633"/>
                    </a:lnTo>
                    <a:lnTo>
                      <a:pt x="6257" y="1717"/>
                    </a:lnTo>
                    <a:lnTo>
                      <a:pt x="6215" y="1758"/>
                    </a:lnTo>
                    <a:lnTo>
                      <a:pt x="6131" y="1675"/>
                    </a:lnTo>
                    <a:lnTo>
                      <a:pt x="6152" y="1612"/>
                    </a:lnTo>
                    <a:lnTo>
                      <a:pt x="6110" y="1528"/>
                    </a:lnTo>
                    <a:lnTo>
                      <a:pt x="6131" y="1424"/>
                    </a:lnTo>
                    <a:lnTo>
                      <a:pt x="6110" y="1298"/>
                    </a:lnTo>
                    <a:lnTo>
                      <a:pt x="5985" y="1235"/>
                    </a:lnTo>
                    <a:lnTo>
                      <a:pt x="5985" y="1089"/>
                    </a:lnTo>
                    <a:lnTo>
                      <a:pt x="5985" y="984"/>
                    </a:lnTo>
                    <a:lnTo>
                      <a:pt x="5943" y="984"/>
                    </a:lnTo>
                    <a:lnTo>
                      <a:pt x="5796" y="1110"/>
                    </a:lnTo>
                    <a:lnTo>
                      <a:pt x="5713" y="1131"/>
                    </a:lnTo>
                    <a:lnTo>
                      <a:pt x="5692" y="1256"/>
                    </a:lnTo>
                    <a:lnTo>
                      <a:pt x="5713" y="1340"/>
                    </a:lnTo>
                    <a:lnTo>
                      <a:pt x="5692" y="1403"/>
                    </a:lnTo>
                    <a:lnTo>
                      <a:pt x="5692" y="1465"/>
                    </a:lnTo>
                    <a:lnTo>
                      <a:pt x="5608" y="1528"/>
                    </a:lnTo>
                    <a:lnTo>
                      <a:pt x="5608" y="1445"/>
                    </a:lnTo>
                    <a:lnTo>
                      <a:pt x="5629" y="1403"/>
                    </a:lnTo>
                    <a:lnTo>
                      <a:pt x="5608" y="1340"/>
                    </a:lnTo>
                    <a:lnTo>
                      <a:pt x="5524" y="1424"/>
                    </a:lnTo>
                    <a:lnTo>
                      <a:pt x="5462" y="1570"/>
                    </a:lnTo>
                    <a:lnTo>
                      <a:pt x="5399" y="1612"/>
                    </a:lnTo>
                    <a:lnTo>
                      <a:pt x="5399" y="1340"/>
                    </a:lnTo>
                    <a:lnTo>
                      <a:pt x="5420" y="1256"/>
                    </a:lnTo>
                    <a:lnTo>
                      <a:pt x="5420" y="1193"/>
                    </a:lnTo>
                    <a:lnTo>
                      <a:pt x="5336" y="1152"/>
                    </a:lnTo>
                    <a:lnTo>
                      <a:pt x="5273" y="1214"/>
                    </a:lnTo>
                    <a:lnTo>
                      <a:pt x="5022" y="1214"/>
                    </a:lnTo>
                    <a:lnTo>
                      <a:pt x="4876" y="1319"/>
                    </a:lnTo>
                    <a:lnTo>
                      <a:pt x="4771" y="1298"/>
                    </a:lnTo>
                    <a:lnTo>
                      <a:pt x="4646" y="1361"/>
                    </a:lnTo>
                    <a:lnTo>
                      <a:pt x="4583" y="1465"/>
                    </a:lnTo>
                    <a:lnTo>
                      <a:pt x="4457" y="1465"/>
                    </a:lnTo>
                    <a:lnTo>
                      <a:pt x="4353" y="1528"/>
                    </a:lnTo>
                    <a:lnTo>
                      <a:pt x="4332" y="1654"/>
                    </a:lnTo>
                    <a:lnTo>
                      <a:pt x="4248" y="1612"/>
                    </a:lnTo>
                    <a:lnTo>
                      <a:pt x="4227" y="1633"/>
                    </a:lnTo>
                    <a:lnTo>
                      <a:pt x="4248" y="1737"/>
                    </a:lnTo>
                    <a:lnTo>
                      <a:pt x="4290" y="1758"/>
                    </a:lnTo>
                    <a:lnTo>
                      <a:pt x="4269" y="1863"/>
                    </a:lnTo>
                    <a:lnTo>
                      <a:pt x="4290" y="1968"/>
                    </a:lnTo>
                    <a:lnTo>
                      <a:pt x="4415" y="1947"/>
                    </a:lnTo>
                    <a:lnTo>
                      <a:pt x="4478" y="1863"/>
                    </a:lnTo>
                    <a:lnTo>
                      <a:pt x="4478" y="1779"/>
                    </a:lnTo>
                    <a:lnTo>
                      <a:pt x="4604" y="1758"/>
                    </a:lnTo>
                    <a:lnTo>
                      <a:pt x="4667" y="1717"/>
                    </a:lnTo>
                    <a:lnTo>
                      <a:pt x="4708" y="1675"/>
                    </a:lnTo>
                    <a:lnTo>
                      <a:pt x="4750" y="1821"/>
                    </a:lnTo>
                    <a:lnTo>
                      <a:pt x="4813" y="1758"/>
                    </a:lnTo>
                    <a:lnTo>
                      <a:pt x="4855" y="1654"/>
                    </a:lnTo>
                    <a:lnTo>
                      <a:pt x="4897" y="1633"/>
                    </a:lnTo>
                    <a:lnTo>
                      <a:pt x="4876" y="1779"/>
                    </a:lnTo>
                    <a:lnTo>
                      <a:pt x="4918" y="1842"/>
                    </a:lnTo>
                    <a:lnTo>
                      <a:pt x="5064" y="1842"/>
                    </a:lnTo>
                    <a:lnTo>
                      <a:pt x="4939" y="1884"/>
                    </a:lnTo>
                    <a:lnTo>
                      <a:pt x="4771" y="1926"/>
                    </a:lnTo>
                    <a:lnTo>
                      <a:pt x="4604" y="2051"/>
                    </a:lnTo>
                    <a:lnTo>
                      <a:pt x="4478" y="2093"/>
                    </a:lnTo>
                    <a:lnTo>
                      <a:pt x="4499" y="2198"/>
                    </a:lnTo>
                    <a:lnTo>
                      <a:pt x="4499" y="2281"/>
                    </a:lnTo>
                    <a:lnTo>
                      <a:pt x="4583" y="2281"/>
                    </a:lnTo>
                    <a:lnTo>
                      <a:pt x="4667" y="2198"/>
                    </a:lnTo>
                    <a:lnTo>
                      <a:pt x="4771" y="2198"/>
                    </a:lnTo>
                    <a:lnTo>
                      <a:pt x="4918" y="2156"/>
                    </a:lnTo>
                    <a:lnTo>
                      <a:pt x="5127" y="2135"/>
                    </a:lnTo>
                    <a:lnTo>
                      <a:pt x="5378" y="2072"/>
                    </a:lnTo>
                    <a:lnTo>
                      <a:pt x="5420" y="2135"/>
                    </a:lnTo>
                    <a:lnTo>
                      <a:pt x="5420" y="2198"/>
                    </a:lnTo>
                    <a:lnTo>
                      <a:pt x="5336" y="2240"/>
                    </a:lnTo>
                    <a:lnTo>
                      <a:pt x="5273" y="2177"/>
                    </a:lnTo>
                    <a:lnTo>
                      <a:pt x="5169" y="2177"/>
                    </a:lnTo>
                    <a:lnTo>
                      <a:pt x="5064" y="2261"/>
                    </a:lnTo>
                    <a:lnTo>
                      <a:pt x="4876" y="2261"/>
                    </a:lnTo>
                    <a:lnTo>
                      <a:pt x="4708" y="2386"/>
                    </a:lnTo>
                    <a:lnTo>
                      <a:pt x="4562" y="2386"/>
                    </a:lnTo>
                    <a:lnTo>
                      <a:pt x="4541" y="2449"/>
                    </a:lnTo>
                    <a:lnTo>
                      <a:pt x="4604" y="2554"/>
                    </a:lnTo>
                    <a:lnTo>
                      <a:pt x="4708" y="2554"/>
                    </a:lnTo>
                    <a:lnTo>
                      <a:pt x="4813" y="2616"/>
                    </a:lnTo>
                    <a:lnTo>
                      <a:pt x="4750" y="2658"/>
                    </a:lnTo>
                    <a:lnTo>
                      <a:pt x="4562" y="2658"/>
                    </a:lnTo>
                    <a:lnTo>
                      <a:pt x="4478" y="2574"/>
                    </a:lnTo>
                    <a:lnTo>
                      <a:pt x="4415" y="2574"/>
                    </a:lnTo>
                    <a:lnTo>
                      <a:pt x="4353" y="2616"/>
                    </a:lnTo>
                    <a:lnTo>
                      <a:pt x="4353" y="2763"/>
                    </a:lnTo>
                    <a:lnTo>
                      <a:pt x="4290" y="2826"/>
                    </a:lnTo>
                    <a:lnTo>
                      <a:pt x="4332" y="2909"/>
                    </a:lnTo>
                    <a:lnTo>
                      <a:pt x="4415" y="2972"/>
                    </a:lnTo>
                    <a:lnTo>
                      <a:pt x="4562" y="2909"/>
                    </a:lnTo>
                    <a:lnTo>
                      <a:pt x="4750" y="3014"/>
                    </a:lnTo>
                    <a:lnTo>
                      <a:pt x="4897" y="2993"/>
                    </a:lnTo>
                    <a:lnTo>
                      <a:pt x="4918" y="3035"/>
                    </a:lnTo>
                    <a:lnTo>
                      <a:pt x="5022" y="3035"/>
                    </a:lnTo>
                    <a:lnTo>
                      <a:pt x="5169" y="3139"/>
                    </a:lnTo>
                    <a:lnTo>
                      <a:pt x="5231" y="3139"/>
                    </a:lnTo>
                    <a:lnTo>
                      <a:pt x="5315" y="3118"/>
                    </a:lnTo>
                    <a:lnTo>
                      <a:pt x="5462" y="3139"/>
                    </a:lnTo>
                    <a:lnTo>
                      <a:pt x="5545" y="3139"/>
                    </a:lnTo>
                    <a:lnTo>
                      <a:pt x="5713" y="3035"/>
                    </a:lnTo>
                    <a:lnTo>
                      <a:pt x="5943" y="3035"/>
                    </a:lnTo>
                    <a:lnTo>
                      <a:pt x="6110" y="3014"/>
                    </a:lnTo>
                    <a:lnTo>
                      <a:pt x="6173" y="2972"/>
                    </a:lnTo>
                    <a:lnTo>
                      <a:pt x="6236" y="2930"/>
                    </a:lnTo>
                    <a:lnTo>
                      <a:pt x="6320" y="2930"/>
                    </a:lnTo>
                    <a:lnTo>
                      <a:pt x="6320" y="2993"/>
                    </a:lnTo>
                    <a:lnTo>
                      <a:pt x="6278" y="3077"/>
                    </a:lnTo>
                    <a:lnTo>
                      <a:pt x="6068" y="3098"/>
                    </a:lnTo>
                    <a:lnTo>
                      <a:pt x="5838" y="3139"/>
                    </a:lnTo>
                    <a:lnTo>
                      <a:pt x="5755" y="3202"/>
                    </a:lnTo>
                    <a:lnTo>
                      <a:pt x="5650" y="3223"/>
                    </a:lnTo>
                    <a:lnTo>
                      <a:pt x="5629" y="3244"/>
                    </a:lnTo>
                    <a:lnTo>
                      <a:pt x="5462" y="3223"/>
                    </a:lnTo>
                    <a:lnTo>
                      <a:pt x="5336" y="3286"/>
                    </a:lnTo>
                    <a:lnTo>
                      <a:pt x="5231" y="3286"/>
                    </a:lnTo>
                    <a:lnTo>
                      <a:pt x="5190" y="3223"/>
                    </a:lnTo>
                    <a:lnTo>
                      <a:pt x="5085" y="3223"/>
                    </a:lnTo>
                    <a:lnTo>
                      <a:pt x="4897" y="3118"/>
                    </a:lnTo>
                    <a:lnTo>
                      <a:pt x="4562" y="3118"/>
                    </a:lnTo>
                    <a:lnTo>
                      <a:pt x="4499" y="3077"/>
                    </a:lnTo>
                    <a:lnTo>
                      <a:pt x="4374" y="3098"/>
                    </a:lnTo>
                    <a:lnTo>
                      <a:pt x="4269" y="3077"/>
                    </a:lnTo>
                    <a:lnTo>
                      <a:pt x="4227" y="3118"/>
                    </a:lnTo>
                    <a:lnTo>
                      <a:pt x="4248" y="3286"/>
                    </a:lnTo>
                    <a:lnTo>
                      <a:pt x="4290" y="3328"/>
                    </a:lnTo>
                    <a:lnTo>
                      <a:pt x="4290" y="3516"/>
                    </a:lnTo>
                    <a:lnTo>
                      <a:pt x="4353" y="3642"/>
                    </a:lnTo>
                    <a:lnTo>
                      <a:pt x="4395" y="3704"/>
                    </a:lnTo>
                    <a:lnTo>
                      <a:pt x="4478" y="3725"/>
                    </a:lnTo>
                    <a:lnTo>
                      <a:pt x="4646" y="3934"/>
                    </a:lnTo>
                    <a:lnTo>
                      <a:pt x="4708" y="3976"/>
                    </a:lnTo>
                    <a:lnTo>
                      <a:pt x="4771" y="3955"/>
                    </a:lnTo>
                    <a:lnTo>
                      <a:pt x="4897" y="3767"/>
                    </a:lnTo>
                    <a:lnTo>
                      <a:pt x="5106" y="3662"/>
                    </a:lnTo>
                    <a:lnTo>
                      <a:pt x="5315" y="3537"/>
                    </a:lnTo>
                    <a:lnTo>
                      <a:pt x="5441" y="3432"/>
                    </a:lnTo>
                    <a:lnTo>
                      <a:pt x="5503" y="3349"/>
                    </a:lnTo>
                    <a:lnTo>
                      <a:pt x="5545" y="3349"/>
                    </a:lnTo>
                    <a:lnTo>
                      <a:pt x="5817" y="3411"/>
                    </a:lnTo>
                    <a:lnTo>
                      <a:pt x="6027" y="3390"/>
                    </a:lnTo>
                    <a:lnTo>
                      <a:pt x="6173" y="3390"/>
                    </a:lnTo>
                    <a:lnTo>
                      <a:pt x="6320" y="3495"/>
                    </a:lnTo>
                    <a:lnTo>
                      <a:pt x="6571" y="3516"/>
                    </a:lnTo>
                    <a:lnTo>
                      <a:pt x="6780" y="3516"/>
                    </a:lnTo>
                    <a:lnTo>
                      <a:pt x="6864" y="3558"/>
                    </a:lnTo>
                    <a:lnTo>
                      <a:pt x="6843" y="3600"/>
                    </a:lnTo>
                    <a:lnTo>
                      <a:pt x="6654" y="3621"/>
                    </a:lnTo>
                    <a:lnTo>
                      <a:pt x="6550" y="3600"/>
                    </a:lnTo>
                    <a:lnTo>
                      <a:pt x="6361" y="3558"/>
                    </a:lnTo>
                    <a:lnTo>
                      <a:pt x="6152" y="3453"/>
                    </a:lnTo>
                    <a:lnTo>
                      <a:pt x="6047" y="3453"/>
                    </a:lnTo>
                    <a:lnTo>
                      <a:pt x="5964" y="3495"/>
                    </a:lnTo>
                    <a:lnTo>
                      <a:pt x="5734" y="3453"/>
                    </a:lnTo>
                    <a:lnTo>
                      <a:pt x="5608" y="3432"/>
                    </a:lnTo>
                    <a:lnTo>
                      <a:pt x="5545" y="3516"/>
                    </a:lnTo>
                    <a:lnTo>
                      <a:pt x="5399" y="3600"/>
                    </a:lnTo>
                    <a:lnTo>
                      <a:pt x="5294" y="3725"/>
                    </a:lnTo>
                    <a:lnTo>
                      <a:pt x="5106" y="3830"/>
                    </a:lnTo>
                    <a:lnTo>
                      <a:pt x="5022" y="3976"/>
                    </a:lnTo>
                    <a:lnTo>
                      <a:pt x="4939" y="4060"/>
                    </a:lnTo>
                    <a:lnTo>
                      <a:pt x="4918" y="4123"/>
                    </a:lnTo>
                    <a:lnTo>
                      <a:pt x="5064" y="4227"/>
                    </a:lnTo>
                    <a:lnTo>
                      <a:pt x="5190" y="4227"/>
                    </a:lnTo>
                    <a:lnTo>
                      <a:pt x="5190" y="4290"/>
                    </a:lnTo>
                    <a:lnTo>
                      <a:pt x="5294" y="4395"/>
                    </a:lnTo>
                    <a:lnTo>
                      <a:pt x="5503" y="4395"/>
                    </a:lnTo>
                    <a:lnTo>
                      <a:pt x="5755" y="4478"/>
                    </a:lnTo>
                    <a:lnTo>
                      <a:pt x="5943" y="4478"/>
                    </a:lnTo>
                    <a:lnTo>
                      <a:pt x="6110" y="4332"/>
                    </a:lnTo>
                    <a:lnTo>
                      <a:pt x="6131" y="4144"/>
                    </a:lnTo>
                    <a:lnTo>
                      <a:pt x="6278" y="4081"/>
                    </a:lnTo>
                    <a:lnTo>
                      <a:pt x="6382" y="4123"/>
                    </a:lnTo>
                    <a:lnTo>
                      <a:pt x="6257" y="4165"/>
                    </a:lnTo>
                    <a:lnTo>
                      <a:pt x="6257" y="4269"/>
                    </a:lnTo>
                    <a:lnTo>
                      <a:pt x="6361" y="4290"/>
                    </a:lnTo>
                    <a:lnTo>
                      <a:pt x="6508" y="4248"/>
                    </a:lnTo>
                    <a:lnTo>
                      <a:pt x="6654" y="4269"/>
                    </a:lnTo>
                    <a:lnTo>
                      <a:pt x="6780" y="4186"/>
                    </a:lnTo>
                    <a:lnTo>
                      <a:pt x="6884" y="4227"/>
                    </a:lnTo>
                    <a:lnTo>
                      <a:pt x="6780" y="4332"/>
                    </a:lnTo>
                    <a:lnTo>
                      <a:pt x="6571" y="4353"/>
                    </a:lnTo>
                    <a:lnTo>
                      <a:pt x="6466" y="4374"/>
                    </a:lnTo>
                    <a:lnTo>
                      <a:pt x="6320" y="4374"/>
                    </a:lnTo>
                    <a:lnTo>
                      <a:pt x="6152" y="4541"/>
                    </a:lnTo>
                    <a:lnTo>
                      <a:pt x="6173" y="4604"/>
                    </a:lnTo>
                    <a:lnTo>
                      <a:pt x="6257" y="4646"/>
                    </a:lnTo>
                    <a:lnTo>
                      <a:pt x="6445" y="4604"/>
                    </a:lnTo>
                    <a:lnTo>
                      <a:pt x="6571" y="4771"/>
                    </a:lnTo>
                    <a:lnTo>
                      <a:pt x="7010" y="4771"/>
                    </a:lnTo>
                    <a:lnTo>
                      <a:pt x="7156" y="4750"/>
                    </a:lnTo>
                    <a:lnTo>
                      <a:pt x="7554" y="4583"/>
                    </a:lnTo>
                    <a:lnTo>
                      <a:pt x="7680" y="4562"/>
                    </a:lnTo>
                    <a:lnTo>
                      <a:pt x="7889" y="4395"/>
                    </a:lnTo>
                    <a:lnTo>
                      <a:pt x="7847" y="4353"/>
                    </a:lnTo>
                    <a:lnTo>
                      <a:pt x="7805" y="4353"/>
                    </a:lnTo>
                    <a:lnTo>
                      <a:pt x="7952" y="4165"/>
                    </a:lnTo>
                    <a:lnTo>
                      <a:pt x="8056" y="4165"/>
                    </a:lnTo>
                    <a:lnTo>
                      <a:pt x="8140" y="4039"/>
                    </a:lnTo>
                    <a:lnTo>
                      <a:pt x="8161" y="4060"/>
                    </a:lnTo>
                    <a:lnTo>
                      <a:pt x="8224" y="4165"/>
                    </a:lnTo>
                    <a:lnTo>
                      <a:pt x="8265" y="4165"/>
                    </a:lnTo>
                    <a:lnTo>
                      <a:pt x="8265" y="4060"/>
                    </a:lnTo>
                    <a:lnTo>
                      <a:pt x="8579" y="3830"/>
                    </a:lnTo>
                    <a:lnTo>
                      <a:pt x="8788" y="3809"/>
                    </a:lnTo>
                    <a:lnTo>
                      <a:pt x="9123" y="3662"/>
                    </a:lnTo>
                    <a:lnTo>
                      <a:pt x="9123" y="3746"/>
                    </a:lnTo>
                    <a:lnTo>
                      <a:pt x="8851" y="3872"/>
                    </a:lnTo>
                    <a:lnTo>
                      <a:pt x="8684" y="3872"/>
                    </a:lnTo>
                    <a:lnTo>
                      <a:pt x="8370" y="4060"/>
                    </a:lnTo>
                    <a:lnTo>
                      <a:pt x="8328" y="4227"/>
                    </a:lnTo>
                    <a:lnTo>
                      <a:pt x="8203" y="4332"/>
                    </a:lnTo>
                    <a:lnTo>
                      <a:pt x="8056" y="4332"/>
                    </a:lnTo>
                    <a:lnTo>
                      <a:pt x="8014" y="4478"/>
                    </a:lnTo>
                    <a:lnTo>
                      <a:pt x="7952" y="4541"/>
                    </a:lnTo>
                    <a:lnTo>
                      <a:pt x="7952" y="4583"/>
                    </a:lnTo>
                    <a:lnTo>
                      <a:pt x="8244" y="4562"/>
                    </a:lnTo>
                    <a:lnTo>
                      <a:pt x="8328" y="4604"/>
                    </a:lnTo>
                    <a:lnTo>
                      <a:pt x="8454" y="4604"/>
                    </a:lnTo>
                    <a:lnTo>
                      <a:pt x="8579" y="4688"/>
                    </a:lnTo>
                    <a:lnTo>
                      <a:pt x="8558" y="4750"/>
                    </a:lnTo>
                    <a:lnTo>
                      <a:pt x="8663" y="4792"/>
                    </a:lnTo>
                    <a:lnTo>
                      <a:pt x="8747" y="4792"/>
                    </a:lnTo>
                    <a:lnTo>
                      <a:pt x="8788" y="4855"/>
                    </a:lnTo>
                    <a:lnTo>
                      <a:pt x="8663" y="4876"/>
                    </a:lnTo>
                    <a:lnTo>
                      <a:pt x="8558" y="4918"/>
                    </a:lnTo>
                    <a:lnTo>
                      <a:pt x="8433" y="4813"/>
                    </a:lnTo>
                    <a:lnTo>
                      <a:pt x="8224" y="4750"/>
                    </a:lnTo>
                    <a:lnTo>
                      <a:pt x="7952" y="4771"/>
                    </a:lnTo>
                    <a:lnTo>
                      <a:pt x="7554" y="4813"/>
                    </a:lnTo>
                    <a:lnTo>
                      <a:pt x="7408" y="4876"/>
                    </a:lnTo>
                    <a:lnTo>
                      <a:pt x="7303" y="4876"/>
                    </a:lnTo>
                    <a:lnTo>
                      <a:pt x="7303" y="4918"/>
                    </a:lnTo>
                    <a:lnTo>
                      <a:pt x="7324" y="4981"/>
                    </a:lnTo>
                    <a:lnTo>
                      <a:pt x="7512" y="5022"/>
                    </a:lnTo>
                    <a:lnTo>
                      <a:pt x="7680" y="5022"/>
                    </a:lnTo>
                    <a:lnTo>
                      <a:pt x="7784" y="5085"/>
                    </a:lnTo>
                    <a:lnTo>
                      <a:pt x="7784" y="5169"/>
                    </a:lnTo>
                    <a:lnTo>
                      <a:pt x="7638" y="5190"/>
                    </a:lnTo>
                    <a:lnTo>
                      <a:pt x="7533" y="5106"/>
                    </a:lnTo>
                    <a:lnTo>
                      <a:pt x="7324" y="5085"/>
                    </a:lnTo>
                    <a:lnTo>
                      <a:pt x="7219" y="5002"/>
                    </a:lnTo>
                    <a:lnTo>
                      <a:pt x="7115" y="4981"/>
                    </a:lnTo>
                    <a:lnTo>
                      <a:pt x="6947" y="5064"/>
                    </a:lnTo>
                    <a:lnTo>
                      <a:pt x="6696" y="5085"/>
                    </a:lnTo>
                    <a:lnTo>
                      <a:pt x="6508" y="5002"/>
                    </a:lnTo>
                    <a:lnTo>
                      <a:pt x="6361" y="5002"/>
                    </a:lnTo>
                    <a:lnTo>
                      <a:pt x="6215" y="4960"/>
                    </a:lnTo>
                    <a:lnTo>
                      <a:pt x="6131" y="4897"/>
                    </a:lnTo>
                    <a:lnTo>
                      <a:pt x="5922" y="4918"/>
                    </a:lnTo>
                    <a:lnTo>
                      <a:pt x="5859" y="5064"/>
                    </a:lnTo>
                    <a:lnTo>
                      <a:pt x="5922" y="5169"/>
                    </a:lnTo>
                    <a:lnTo>
                      <a:pt x="5922" y="5587"/>
                    </a:lnTo>
                    <a:lnTo>
                      <a:pt x="5943" y="5629"/>
                    </a:lnTo>
                    <a:lnTo>
                      <a:pt x="5838" y="5755"/>
                    </a:lnTo>
                    <a:lnTo>
                      <a:pt x="5838" y="5839"/>
                    </a:lnTo>
                    <a:lnTo>
                      <a:pt x="5922" y="5901"/>
                    </a:lnTo>
                    <a:lnTo>
                      <a:pt x="5985" y="6006"/>
                    </a:lnTo>
                    <a:lnTo>
                      <a:pt x="6131" y="6006"/>
                    </a:lnTo>
                    <a:lnTo>
                      <a:pt x="6236" y="6069"/>
                    </a:lnTo>
                    <a:lnTo>
                      <a:pt x="6110" y="6048"/>
                    </a:lnTo>
                    <a:lnTo>
                      <a:pt x="6027" y="6111"/>
                    </a:lnTo>
                    <a:lnTo>
                      <a:pt x="5985" y="6173"/>
                    </a:lnTo>
                    <a:lnTo>
                      <a:pt x="5964" y="6069"/>
                    </a:lnTo>
                    <a:lnTo>
                      <a:pt x="5859" y="5964"/>
                    </a:lnTo>
                    <a:lnTo>
                      <a:pt x="5817" y="5964"/>
                    </a:lnTo>
                    <a:lnTo>
                      <a:pt x="5796" y="6027"/>
                    </a:lnTo>
                    <a:lnTo>
                      <a:pt x="5713" y="5922"/>
                    </a:lnTo>
                    <a:lnTo>
                      <a:pt x="5692" y="5734"/>
                    </a:lnTo>
                    <a:lnTo>
                      <a:pt x="5692" y="5525"/>
                    </a:lnTo>
                    <a:lnTo>
                      <a:pt x="5629" y="5232"/>
                    </a:lnTo>
                    <a:lnTo>
                      <a:pt x="5503" y="5085"/>
                    </a:lnTo>
                    <a:lnTo>
                      <a:pt x="5503" y="4981"/>
                    </a:lnTo>
                    <a:lnTo>
                      <a:pt x="5231" y="4792"/>
                    </a:lnTo>
                    <a:lnTo>
                      <a:pt x="5169" y="4792"/>
                    </a:lnTo>
                    <a:lnTo>
                      <a:pt x="5001" y="4688"/>
                    </a:lnTo>
                    <a:lnTo>
                      <a:pt x="4980" y="4583"/>
                    </a:lnTo>
                    <a:lnTo>
                      <a:pt x="4876" y="4541"/>
                    </a:lnTo>
                    <a:lnTo>
                      <a:pt x="4708" y="4583"/>
                    </a:lnTo>
                    <a:lnTo>
                      <a:pt x="4353" y="4981"/>
                    </a:lnTo>
                    <a:lnTo>
                      <a:pt x="4290" y="5106"/>
                    </a:lnTo>
                    <a:lnTo>
                      <a:pt x="4290" y="5211"/>
                    </a:lnTo>
                    <a:lnTo>
                      <a:pt x="4374" y="5274"/>
                    </a:lnTo>
                    <a:lnTo>
                      <a:pt x="4499" y="5315"/>
                    </a:lnTo>
                    <a:lnTo>
                      <a:pt x="4562" y="5441"/>
                    </a:lnTo>
                    <a:lnTo>
                      <a:pt x="4562" y="5525"/>
                    </a:lnTo>
                    <a:lnTo>
                      <a:pt x="4541" y="5546"/>
                    </a:lnTo>
                    <a:lnTo>
                      <a:pt x="4457" y="5420"/>
                    </a:lnTo>
                    <a:lnTo>
                      <a:pt x="4374" y="5399"/>
                    </a:lnTo>
                    <a:lnTo>
                      <a:pt x="4290" y="5336"/>
                    </a:lnTo>
                    <a:lnTo>
                      <a:pt x="4248" y="5378"/>
                    </a:lnTo>
                    <a:lnTo>
                      <a:pt x="4164" y="5399"/>
                    </a:lnTo>
                    <a:lnTo>
                      <a:pt x="4143" y="5483"/>
                    </a:lnTo>
                    <a:lnTo>
                      <a:pt x="4185" y="5608"/>
                    </a:lnTo>
                    <a:lnTo>
                      <a:pt x="4269" y="5650"/>
                    </a:lnTo>
                    <a:lnTo>
                      <a:pt x="4332" y="5818"/>
                    </a:lnTo>
                    <a:lnTo>
                      <a:pt x="4353" y="6131"/>
                    </a:lnTo>
                    <a:lnTo>
                      <a:pt x="4269" y="6278"/>
                    </a:lnTo>
                    <a:lnTo>
                      <a:pt x="4269" y="6445"/>
                    </a:lnTo>
                    <a:lnTo>
                      <a:pt x="4185" y="6634"/>
                    </a:lnTo>
                    <a:lnTo>
                      <a:pt x="4185" y="6759"/>
                    </a:lnTo>
                    <a:lnTo>
                      <a:pt x="4227" y="6780"/>
                    </a:lnTo>
                    <a:lnTo>
                      <a:pt x="4290" y="6759"/>
                    </a:lnTo>
                    <a:lnTo>
                      <a:pt x="4290" y="6759"/>
                    </a:lnTo>
                    <a:lnTo>
                      <a:pt x="4269" y="6906"/>
                    </a:lnTo>
                    <a:lnTo>
                      <a:pt x="4185" y="7052"/>
                    </a:lnTo>
                    <a:lnTo>
                      <a:pt x="4143" y="6968"/>
                    </a:lnTo>
                    <a:lnTo>
                      <a:pt x="4123" y="6864"/>
                    </a:lnTo>
                    <a:lnTo>
                      <a:pt x="4018" y="6780"/>
                    </a:lnTo>
                    <a:lnTo>
                      <a:pt x="3934" y="6864"/>
                    </a:lnTo>
                    <a:lnTo>
                      <a:pt x="3934" y="7052"/>
                    </a:lnTo>
                    <a:lnTo>
                      <a:pt x="4081" y="7303"/>
                    </a:lnTo>
                    <a:lnTo>
                      <a:pt x="4248" y="7282"/>
                    </a:lnTo>
                    <a:lnTo>
                      <a:pt x="4353" y="7324"/>
                    </a:lnTo>
                    <a:lnTo>
                      <a:pt x="4395" y="7408"/>
                    </a:lnTo>
                    <a:lnTo>
                      <a:pt x="4583" y="7408"/>
                    </a:lnTo>
                    <a:lnTo>
                      <a:pt x="4792" y="7491"/>
                    </a:lnTo>
                    <a:lnTo>
                      <a:pt x="4876" y="7408"/>
                    </a:lnTo>
                    <a:lnTo>
                      <a:pt x="5001" y="7324"/>
                    </a:lnTo>
                    <a:lnTo>
                      <a:pt x="5001" y="7261"/>
                    </a:lnTo>
                    <a:lnTo>
                      <a:pt x="5085" y="7219"/>
                    </a:lnTo>
                    <a:lnTo>
                      <a:pt x="5085" y="7303"/>
                    </a:lnTo>
                    <a:lnTo>
                      <a:pt x="5022" y="7408"/>
                    </a:lnTo>
                    <a:lnTo>
                      <a:pt x="5022" y="7533"/>
                    </a:lnTo>
                    <a:lnTo>
                      <a:pt x="4980" y="7596"/>
                    </a:lnTo>
                    <a:lnTo>
                      <a:pt x="4876" y="7533"/>
                    </a:lnTo>
                    <a:lnTo>
                      <a:pt x="4646" y="7533"/>
                    </a:lnTo>
                    <a:lnTo>
                      <a:pt x="4541" y="7575"/>
                    </a:lnTo>
                    <a:lnTo>
                      <a:pt x="4541" y="7680"/>
                    </a:lnTo>
                    <a:lnTo>
                      <a:pt x="4583" y="7701"/>
                    </a:lnTo>
                    <a:lnTo>
                      <a:pt x="4708" y="7701"/>
                    </a:lnTo>
                    <a:lnTo>
                      <a:pt x="4750" y="7784"/>
                    </a:lnTo>
                    <a:lnTo>
                      <a:pt x="4646" y="7784"/>
                    </a:lnTo>
                    <a:lnTo>
                      <a:pt x="4646" y="7952"/>
                    </a:lnTo>
                    <a:lnTo>
                      <a:pt x="4478" y="7722"/>
                    </a:lnTo>
                    <a:lnTo>
                      <a:pt x="4395" y="7722"/>
                    </a:lnTo>
                    <a:lnTo>
                      <a:pt x="4353" y="7617"/>
                    </a:lnTo>
                    <a:lnTo>
                      <a:pt x="4290" y="7533"/>
                    </a:lnTo>
                    <a:lnTo>
                      <a:pt x="4039" y="7366"/>
                    </a:lnTo>
                    <a:lnTo>
                      <a:pt x="3976" y="7366"/>
                    </a:lnTo>
                    <a:lnTo>
                      <a:pt x="3830" y="7199"/>
                    </a:lnTo>
                    <a:lnTo>
                      <a:pt x="3830" y="7178"/>
                    </a:lnTo>
                    <a:lnTo>
                      <a:pt x="3725" y="7178"/>
                    </a:lnTo>
                    <a:lnTo>
                      <a:pt x="3620" y="7261"/>
                    </a:lnTo>
                    <a:lnTo>
                      <a:pt x="3516" y="7261"/>
                    </a:lnTo>
                    <a:lnTo>
                      <a:pt x="3432" y="7303"/>
                    </a:lnTo>
                    <a:lnTo>
                      <a:pt x="3286" y="7261"/>
                    </a:lnTo>
                    <a:lnTo>
                      <a:pt x="3034" y="7303"/>
                    </a:lnTo>
                    <a:lnTo>
                      <a:pt x="2972" y="7282"/>
                    </a:lnTo>
                    <a:lnTo>
                      <a:pt x="2783" y="7471"/>
                    </a:lnTo>
                    <a:lnTo>
                      <a:pt x="2700" y="7617"/>
                    </a:lnTo>
                    <a:lnTo>
                      <a:pt x="2700" y="7743"/>
                    </a:lnTo>
                    <a:lnTo>
                      <a:pt x="2595" y="7784"/>
                    </a:lnTo>
                    <a:lnTo>
                      <a:pt x="2490" y="7847"/>
                    </a:lnTo>
                    <a:lnTo>
                      <a:pt x="2365" y="7910"/>
                    </a:lnTo>
                    <a:lnTo>
                      <a:pt x="2344" y="7994"/>
                    </a:lnTo>
                    <a:lnTo>
                      <a:pt x="2198" y="8098"/>
                    </a:lnTo>
                    <a:lnTo>
                      <a:pt x="2177" y="8224"/>
                    </a:lnTo>
                    <a:lnTo>
                      <a:pt x="2260" y="8224"/>
                    </a:lnTo>
                    <a:lnTo>
                      <a:pt x="2281" y="8307"/>
                    </a:lnTo>
                    <a:lnTo>
                      <a:pt x="2177" y="8307"/>
                    </a:lnTo>
                    <a:lnTo>
                      <a:pt x="2093" y="8349"/>
                    </a:lnTo>
                    <a:lnTo>
                      <a:pt x="2260" y="8475"/>
                    </a:lnTo>
                    <a:lnTo>
                      <a:pt x="2407" y="8517"/>
                    </a:lnTo>
                    <a:lnTo>
                      <a:pt x="2511" y="8433"/>
                    </a:lnTo>
                    <a:lnTo>
                      <a:pt x="2490" y="8349"/>
                    </a:lnTo>
                    <a:lnTo>
                      <a:pt x="2658" y="8370"/>
                    </a:lnTo>
                    <a:lnTo>
                      <a:pt x="2825" y="8245"/>
                    </a:lnTo>
                    <a:lnTo>
                      <a:pt x="2825" y="8349"/>
                    </a:lnTo>
                    <a:lnTo>
                      <a:pt x="2700" y="8412"/>
                    </a:lnTo>
                    <a:lnTo>
                      <a:pt x="2616" y="8538"/>
                    </a:lnTo>
                    <a:lnTo>
                      <a:pt x="2616" y="8621"/>
                    </a:lnTo>
                    <a:lnTo>
                      <a:pt x="2783" y="8621"/>
                    </a:lnTo>
                    <a:lnTo>
                      <a:pt x="2888" y="8642"/>
                    </a:lnTo>
                    <a:lnTo>
                      <a:pt x="3014" y="8475"/>
                    </a:lnTo>
                    <a:lnTo>
                      <a:pt x="3202" y="8349"/>
                    </a:lnTo>
                    <a:lnTo>
                      <a:pt x="3307" y="8119"/>
                    </a:lnTo>
                    <a:lnTo>
                      <a:pt x="3453" y="7931"/>
                    </a:lnTo>
                    <a:lnTo>
                      <a:pt x="3558" y="7910"/>
                    </a:lnTo>
                    <a:lnTo>
                      <a:pt x="3558" y="7910"/>
                    </a:lnTo>
                    <a:lnTo>
                      <a:pt x="3537" y="7994"/>
                    </a:lnTo>
                    <a:lnTo>
                      <a:pt x="3453" y="8035"/>
                    </a:lnTo>
                    <a:lnTo>
                      <a:pt x="3307" y="8245"/>
                    </a:lnTo>
                    <a:lnTo>
                      <a:pt x="3348" y="8349"/>
                    </a:lnTo>
                    <a:lnTo>
                      <a:pt x="3244" y="8349"/>
                    </a:lnTo>
                    <a:lnTo>
                      <a:pt x="3181" y="8454"/>
                    </a:lnTo>
                    <a:lnTo>
                      <a:pt x="3202" y="8538"/>
                    </a:lnTo>
                    <a:lnTo>
                      <a:pt x="3286" y="8538"/>
                    </a:lnTo>
                    <a:lnTo>
                      <a:pt x="3223" y="8580"/>
                    </a:lnTo>
                    <a:lnTo>
                      <a:pt x="3139" y="8580"/>
                    </a:lnTo>
                    <a:lnTo>
                      <a:pt x="3034" y="8684"/>
                    </a:lnTo>
                    <a:lnTo>
                      <a:pt x="3076" y="8747"/>
                    </a:lnTo>
                    <a:lnTo>
                      <a:pt x="3202" y="8747"/>
                    </a:lnTo>
                    <a:lnTo>
                      <a:pt x="3118" y="8789"/>
                    </a:lnTo>
                    <a:lnTo>
                      <a:pt x="2993" y="8747"/>
                    </a:lnTo>
                    <a:lnTo>
                      <a:pt x="2888" y="8747"/>
                    </a:lnTo>
                    <a:lnTo>
                      <a:pt x="2804" y="8789"/>
                    </a:lnTo>
                    <a:lnTo>
                      <a:pt x="2721" y="8831"/>
                    </a:lnTo>
                    <a:lnTo>
                      <a:pt x="2679" y="8872"/>
                    </a:lnTo>
                    <a:lnTo>
                      <a:pt x="2721" y="8977"/>
                    </a:lnTo>
                    <a:lnTo>
                      <a:pt x="2804" y="8977"/>
                    </a:lnTo>
                    <a:lnTo>
                      <a:pt x="2867" y="8935"/>
                    </a:lnTo>
                    <a:lnTo>
                      <a:pt x="2909" y="8956"/>
                    </a:lnTo>
                    <a:lnTo>
                      <a:pt x="3014" y="8956"/>
                    </a:lnTo>
                    <a:lnTo>
                      <a:pt x="3014" y="9040"/>
                    </a:lnTo>
                    <a:lnTo>
                      <a:pt x="2930" y="9040"/>
                    </a:lnTo>
                    <a:lnTo>
                      <a:pt x="2825" y="8998"/>
                    </a:lnTo>
                    <a:lnTo>
                      <a:pt x="2783" y="9040"/>
                    </a:lnTo>
                    <a:lnTo>
                      <a:pt x="2783" y="9082"/>
                    </a:lnTo>
                    <a:lnTo>
                      <a:pt x="2888" y="9103"/>
                    </a:lnTo>
                    <a:lnTo>
                      <a:pt x="2867" y="9144"/>
                    </a:lnTo>
                    <a:lnTo>
                      <a:pt x="2783" y="9186"/>
                    </a:lnTo>
                    <a:lnTo>
                      <a:pt x="2700" y="9186"/>
                    </a:lnTo>
                    <a:lnTo>
                      <a:pt x="2700" y="9249"/>
                    </a:lnTo>
                    <a:lnTo>
                      <a:pt x="2783" y="9396"/>
                    </a:lnTo>
                    <a:lnTo>
                      <a:pt x="2867" y="9396"/>
                    </a:lnTo>
                    <a:lnTo>
                      <a:pt x="2909" y="9312"/>
                    </a:lnTo>
                    <a:lnTo>
                      <a:pt x="3034" y="9207"/>
                    </a:lnTo>
                    <a:lnTo>
                      <a:pt x="3014" y="9312"/>
                    </a:lnTo>
                    <a:lnTo>
                      <a:pt x="2909" y="9396"/>
                    </a:lnTo>
                    <a:lnTo>
                      <a:pt x="2825" y="9479"/>
                    </a:lnTo>
                    <a:lnTo>
                      <a:pt x="2804" y="9563"/>
                    </a:lnTo>
                    <a:lnTo>
                      <a:pt x="2972" y="9626"/>
                    </a:lnTo>
                    <a:lnTo>
                      <a:pt x="3097" y="9626"/>
                    </a:lnTo>
                    <a:lnTo>
                      <a:pt x="3118" y="9605"/>
                    </a:lnTo>
                    <a:lnTo>
                      <a:pt x="3181" y="9605"/>
                    </a:lnTo>
                    <a:lnTo>
                      <a:pt x="3244" y="9668"/>
                    </a:lnTo>
                    <a:lnTo>
                      <a:pt x="3432" y="9584"/>
                    </a:lnTo>
                    <a:lnTo>
                      <a:pt x="3620" y="9416"/>
                    </a:lnTo>
                    <a:lnTo>
                      <a:pt x="3620" y="9396"/>
                    </a:lnTo>
                    <a:lnTo>
                      <a:pt x="3725" y="9312"/>
                    </a:lnTo>
                    <a:lnTo>
                      <a:pt x="3934" y="9103"/>
                    </a:lnTo>
                    <a:lnTo>
                      <a:pt x="3934" y="9040"/>
                    </a:lnTo>
                    <a:lnTo>
                      <a:pt x="4018" y="8956"/>
                    </a:lnTo>
                    <a:lnTo>
                      <a:pt x="4081" y="8956"/>
                    </a:lnTo>
                    <a:lnTo>
                      <a:pt x="4018" y="9040"/>
                    </a:lnTo>
                    <a:lnTo>
                      <a:pt x="3976" y="9144"/>
                    </a:lnTo>
                    <a:lnTo>
                      <a:pt x="3809" y="9354"/>
                    </a:lnTo>
                    <a:lnTo>
                      <a:pt x="3599" y="9479"/>
                    </a:lnTo>
                    <a:lnTo>
                      <a:pt x="3453" y="9626"/>
                    </a:lnTo>
                    <a:lnTo>
                      <a:pt x="3307" y="9709"/>
                    </a:lnTo>
                    <a:lnTo>
                      <a:pt x="3223" y="9793"/>
                    </a:lnTo>
                    <a:lnTo>
                      <a:pt x="3286" y="9877"/>
                    </a:lnTo>
                    <a:lnTo>
                      <a:pt x="3223" y="9898"/>
                    </a:lnTo>
                    <a:lnTo>
                      <a:pt x="3076" y="9772"/>
                    </a:lnTo>
                    <a:lnTo>
                      <a:pt x="2825" y="9772"/>
                    </a:lnTo>
                    <a:lnTo>
                      <a:pt x="2825" y="9835"/>
                    </a:lnTo>
                    <a:lnTo>
                      <a:pt x="2783" y="9814"/>
                    </a:lnTo>
                    <a:lnTo>
                      <a:pt x="2700" y="9688"/>
                    </a:lnTo>
                    <a:lnTo>
                      <a:pt x="2490" y="9584"/>
                    </a:lnTo>
                    <a:lnTo>
                      <a:pt x="2407" y="9605"/>
                    </a:lnTo>
                    <a:lnTo>
                      <a:pt x="2365" y="9563"/>
                    </a:lnTo>
                    <a:lnTo>
                      <a:pt x="2407" y="9416"/>
                    </a:lnTo>
                    <a:lnTo>
                      <a:pt x="2407" y="9082"/>
                    </a:lnTo>
                    <a:lnTo>
                      <a:pt x="2365" y="8872"/>
                    </a:lnTo>
                    <a:lnTo>
                      <a:pt x="2239" y="8726"/>
                    </a:lnTo>
                    <a:lnTo>
                      <a:pt x="2156" y="8726"/>
                    </a:lnTo>
                    <a:lnTo>
                      <a:pt x="2030" y="8663"/>
                    </a:lnTo>
                    <a:lnTo>
                      <a:pt x="1946" y="8684"/>
                    </a:lnTo>
                    <a:lnTo>
                      <a:pt x="1821" y="8684"/>
                    </a:lnTo>
                    <a:lnTo>
                      <a:pt x="1737" y="8726"/>
                    </a:lnTo>
                    <a:lnTo>
                      <a:pt x="1633" y="8747"/>
                    </a:lnTo>
                    <a:lnTo>
                      <a:pt x="1633" y="8831"/>
                    </a:lnTo>
                    <a:lnTo>
                      <a:pt x="1654" y="8935"/>
                    </a:lnTo>
                    <a:lnTo>
                      <a:pt x="1633" y="8977"/>
                    </a:lnTo>
                    <a:lnTo>
                      <a:pt x="1612" y="9165"/>
                    </a:lnTo>
                    <a:lnTo>
                      <a:pt x="1654" y="9249"/>
                    </a:lnTo>
                    <a:lnTo>
                      <a:pt x="1716" y="9249"/>
                    </a:lnTo>
                    <a:lnTo>
                      <a:pt x="1716" y="9312"/>
                    </a:lnTo>
                    <a:lnTo>
                      <a:pt x="1612" y="9396"/>
                    </a:lnTo>
                    <a:lnTo>
                      <a:pt x="1570" y="9458"/>
                    </a:lnTo>
                    <a:lnTo>
                      <a:pt x="1654" y="9563"/>
                    </a:lnTo>
                    <a:lnTo>
                      <a:pt x="1737" y="9563"/>
                    </a:lnTo>
                    <a:lnTo>
                      <a:pt x="1758" y="9500"/>
                    </a:lnTo>
                    <a:lnTo>
                      <a:pt x="1884" y="9563"/>
                    </a:lnTo>
                    <a:lnTo>
                      <a:pt x="1863" y="9584"/>
                    </a:lnTo>
                    <a:lnTo>
                      <a:pt x="1737" y="9584"/>
                    </a:lnTo>
                    <a:lnTo>
                      <a:pt x="1737" y="9605"/>
                    </a:lnTo>
                    <a:lnTo>
                      <a:pt x="1821" y="9668"/>
                    </a:lnTo>
                    <a:lnTo>
                      <a:pt x="1821" y="9709"/>
                    </a:lnTo>
                    <a:lnTo>
                      <a:pt x="1737" y="9772"/>
                    </a:lnTo>
                    <a:lnTo>
                      <a:pt x="1716" y="9793"/>
                    </a:lnTo>
                    <a:lnTo>
                      <a:pt x="1779" y="9814"/>
                    </a:lnTo>
                    <a:lnTo>
                      <a:pt x="1842" y="9877"/>
                    </a:lnTo>
                    <a:lnTo>
                      <a:pt x="1946" y="9877"/>
                    </a:lnTo>
                    <a:lnTo>
                      <a:pt x="1967" y="9898"/>
                    </a:lnTo>
                    <a:lnTo>
                      <a:pt x="1926" y="9940"/>
                    </a:lnTo>
                    <a:lnTo>
                      <a:pt x="1821" y="9940"/>
                    </a:lnTo>
                    <a:lnTo>
                      <a:pt x="1779" y="9981"/>
                    </a:lnTo>
                    <a:lnTo>
                      <a:pt x="1654" y="9877"/>
                    </a:lnTo>
                    <a:lnTo>
                      <a:pt x="1612" y="9898"/>
                    </a:lnTo>
                    <a:lnTo>
                      <a:pt x="1570" y="9940"/>
                    </a:lnTo>
                    <a:lnTo>
                      <a:pt x="1507" y="9940"/>
                    </a:lnTo>
                    <a:lnTo>
                      <a:pt x="1444" y="9835"/>
                    </a:lnTo>
                    <a:lnTo>
                      <a:pt x="1361" y="9814"/>
                    </a:lnTo>
                    <a:lnTo>
                      <a:pt x="1298" y="9877"/>
                    </a:lnTo>
                    <a:lnTo>
                      <a:pt x="1110" y="9877"/>
                    </a:lnTo>
                    <a:lnTo>
                      <a:pt x="984" y="9793"/>
                    </a:lnTo>
                    <a:lnTo>
                      <a:pt x="879" y="9793"/>
                    </a:lnTo>
                    <a:lnTo>
                      <a:pt x="817" y="9835"/>
                    </a:lnTo>
                    <a:lnTo>
                      <a:pt x="817" y="9919"/>
                    </a:lnTo>
                    <a:lnTo>
                      <a:pt x="733" y="9940"/>
                    </a:lnTo>
                    <a:lnTo>
                      <a:pt x="628" y="9981"/>
                    </a:lnTo>
                    <a:lnTo>
                      <a:pt x="586" y="10044"/>
                    </a:lnTo>
                    <a:lnTo>
                      <a:pt x="419" y="10086"/>
                    </a:lnTo>
                    <a:lnTo>
                      <a:pt x="377" y="10107"/>
                    </a:lnTo>
                    <a:lnTo>
                      <a:pt x="273" y="10128"/>
                    </a:lnTo>
                    <a:lnTo>
                      <a:pt x="189" y="10212"/>
                    </a:lnTo>
                    <a:lnTo>
                      <a:pt x="168" y="10316"/>
                    </a:lnTo>
                    <a:lnTo>
                      <a:pt x="168" y="10358"/>
                    </a:lnTo>
                    <a:lnTo>
                      <a:pt x="147" y="10442"/>
                    </a:lnTo>
                    <a:lnTo>
                      <a:pt x="1" y="10525"/>
                    </a:lnTo>
                    <a:lnTo>
                      <a:pt x="1" y="10609"/>
                    </a:lnTo>
                    <a:lnTo>
                      <a:pt x="42" y="10651"/>
                    </a:lnTo>
                    <a:lnTo>
                      <a:pt x="42" y="10818"/>
                    </a:lnTo>
                    <a:lnTo>
                      <a:pt x="63" y="10860"/>
                    </a:lnTo>
                    <a:lnTo>
                      <a:pt x="189" y="10860"/>
                    </a:lnTo>
                    <a:lnTo>
                      <a:pt x="252" y="10735"/>
                    </a:lnTo>
                    <a:lnTo>
                      <a:pt x="294" y="10735"/>
                    </a:lnTo>
                    <a:lnTo>
                      <a:pt x="273" y="10756"/>
                    </a:lnTo>
                    <a:lnTo>
                      <a:pt x="210" y="10860"/>
                    </a:lnTo>
                    <a:lnTo>
                      <a:pt x="273" y="10881"/>
                    </a:lnTo>
                    <a:lnTo>
                      <a:pt x="356" y="10818"/>
                    </a:lnTo>
                    <a:lnTo>
                      <a:pt x="356" y="10651"/>
                    </a:lnTo>
                    <a:lnTo>
                      <a:pt x="398" y="10421"/>
                    </a:lnTo>
                    <a:lnTo>
                      <a:pt x="482" y="10400"/>
                    </a:lnTo>
                    <a:lnTo>
                      <a:pt x="566" y="10337"/>
                    </a:lnTo>
                    <a:lnTo>
                      <a:pt x="419" y="10567"/>
                    </a:lnTo>
                    <a:lnTo>
                      <a:pt x="419" y="10672"/>
                    </a:lnTo>
                    <a:lnTo>
                      <a:pt x="398" y="10714"/>
                    </a:lnTo>
                    <a:lnTo>
                      <a:pt x="377" y="10839"/>
                    </a:lnTo>
                    <a:lnTo>
                      <a:pt x="314" y="10944"/>
                    </a:lnTo>
                    <a:lnTo>
                      <a:pt x="377" y="10986"/>
                    </a:lnTo>
                    <a:lnTo>
                      <a:pt x="419" y="10986"/>
                    </a:lnTo>
                    <a:lnTo>
                      <a:pt x="503" y="11069"/>
                    </a:lnTo>
                    <a:lnTo>
                      <a:pt x="607" y="11069"/>
                    </a:lnTo>
                    <a:lnTo>
                      <a:pt x="628" y="10965"/>
                    </a:lnTo>
                    <a:lnTo>
                      <a:pt x="607" y="10944"/>
                    </a:lnTo>
                    <a:lnTo>
                      <a:pt x="670" y="10839"/>
                    </a:lnTo>
                    <a:lnTo>
                      <a:pt x="691" y="10735"/>
                    </a:lnTo>
                    <a:lnTo>
                      <a:pt x="733" y="10672"/>
                    </a:lnTo>
                    <a:lnTo>
                      <a:pt x="733" y="10756"/>
                    </a:lnTo>
                    <a:lnTo>
                      <a:pt x="775" y="10818"/>
                    </a:lnTo>
                    <a:lnTo>
                      <a:pt x="712" y="10944"/>
                    </a:lnTo>
                    <a:lnTo>
                      <a:pt x="712" y="11028"/>
                    </a:lnTo>
                    <a:lnTo>
                      <a:pt x="712" y="11090"/>
                    </a:lnTo>
                    <a:lnTo>
                      <a:pt x="796" y="11195"/>
                    </a:lnTo>
                    <a:lnTo>
                      <a:pt x="838" y="11237"/>
                    </a:lnTo>
                    <a:lnTo>
                      <a:pt x="921" y="11153"/>
                    </a:lnTo>
                    <a:lnTo>
                      <a:pt x="900" y="11069"/>
                    </a:lnTo>
                    <a:lnTo>
                      <a:pt x="900" y="11048"/>
                    </a:lnTo>
                    <a:lnTo>
                      <a:pt x="921" y="11028"/>
                    </a:lnTo>
                    <a:lnTo>
                      <a:pt x="1005" y="11028"/>
                    </a:lnTo>
                    <a:lnTo>
                      <a:pt x="1047" y="10965"/>
                    </a:lnTo>
                    <a:lnTo>
                      <a:pt x="1026" y="10860"/>
                    </a:lnTo>
                    <a:lnTo>
                      <a:pt x="984" y="10818"/>
                    </a:lnTo>
                    <a:lnTo>
                      <a:pt x="984" y="10735"/>
                    </a:lnTo>
                    <a:lnTo>
                      <a:pt x="1026" y="10756"/>
                    </a:lnTo>
                    <a:lnTo>
                      <a:pt x="1110" y="10923"/>
                    </a:lnTo>
                    <a:lnTo>
                      <a:pt x="1110" y="10986"/>
                    </a:lnTo>
                    <a:lnTo>
                      <a:pt x="1047" y="11090"/>
                    </a:lnTo>
                    <a:lnTo>
                      <a:pt x="1005" y="11090"/>
                    </a:lnTo>
                    <a:lnTo>
                      <a:pt x="942" y="11195"/>
                    </a:lnTo>
                    <a:lnTo>
                      <a:pt x="984" y="11258"/>
                    </a:lnTo>
                    <a:lnTo>
                      <a:pt x="1026" y="11258"/>
                    </a:lnTo>
                    <a:lnTo>
                      <a:pt x="1089" y="11279"/>
                    </a:lnTo>
                    <a:lnTo>
                      <a:pt x="1110" y="11341"/>
                    </a:lnTo>
                    <a:lnTo>
                      <a:pt x="1151" y="11341"/>
                    </a:lnTo>
                    <a:lnTo>
                      <a:pt x="1340" y="11446"/>
                    </a:lnTo>
                    <a:lnTo>
                      <a:pt x="1402" y="11446"/>
                    </a:lnTo>
                    <a:lnTo>
                      <a:pt x="1402" y="11551"/>
                    </a:lnTo>
                    <a:lnTo>
                      <a:pt x="1612" y="11551"/>
                    </a:lnTo>
                    <a:lnTo>
                      <a:pt x="1674" y="11593"/>
                    </a:lnTo>
                    <a:lnTo>
                      <a:pt x="1737" y="11572"/>
                    </a:lnTo>
                    <a:lnTo>
                      <a:pt x="1779" y="11488"/>
                    </a:lnTo>
                    <a:lnTo>
                      <a:pt x="1716" y="11362"/>
                    </a:lnTo>
                    <a:lnTo>
                      <a:pt x="1654" y="11174"/>
                    </a:lnTo>
                    <a:lnTo>
                      <a:pt x="1716" y="11048"/>
                    </a:lnTo>
                    <a:lnTo>
                      <a:pt x="1758" y="10986"/>
                    </a:lnTo>
                    <a:lnTo>
                      <a:pt x="1779" y="11048"/>
                    </a:lnTo>
                    <a:lnTo>
                      <a:pt x="1821" y="11174"/>
                    </a:lnTo>
                    <a:lnTo>
                      <a:pt x="1821" y="11279"/>
                    </a:lnTo>
                    <a:lnTo>
                      <a:pt x="1842" y="11341"/>
                    </a:lnTo>
                    <a:lnTo>
                      <a:pt x="1926" y="11341"/>
                    </a:lnTo>
                    <a:lnTo>
                      <a:pt x="1946" y="11279"/>
                    </a:lnTo>
                    <a:lnTo>
                      <a:pt x="2030" y="11279"/>
                    </a:lnTo>
                    <a:lnTo>
                      <a:pt x="2051" y="11237"/>
                    </a:lnTo>
                    <a:lnTo>
                      <a:pt x="2072" y="11153"/>
                    </a:lnTo>
                    <a:lnTo>
                      <a:pt x="2135" y="11090"/>
                    </a:lnTo>
                    <a:lnTo>
                      <a:pt x="2156" y="10965"/>
                    </a:lnTo>
                    <a:lnTo>
                      <a:pt x="2177" y="10923"/>
                    </a:lnTo>
                    <a:lnTo>
                      <a:pt x="2198" y="10923"/>
                    </a:lnTo>
                    <a:lnTo>
                      <a:pt x="2260" y="11048"/>
                    </a:lnTo>
                    <a:lnTo>
                      <a:pt x="2239" y="11090"/>
                    </a:lnTo>
                    <a:lnTo>
                      <a:pt x="2177" y="11195"/>
                    </a:lnTo>
                    <a:lnTo>
                      <a:pt x="2156" y="11279"/>
                    </a:lnTo>
                    <a:lnTo>
                      <a:pt x="2198" y="11341"/>
                    </a:lnTo>
                    <a:lnTo>
                      <a:pt x="2198" y="11404"/>
                    </a:lnTo>
                    <a:lnTo>
                      <a:pt x="2302" y="11488"/>
                    </a:lnTo>
                    <a:lnTo>
                      <a:pt x="2386" y="11446"/>
                    </a:lnTo>
                    <a:lnTo>
                      <a:pt x="2490" y="11279"/>
                    </a:lnTo>
                    <a:lnTo>
                      <a:pt x="2449" y="11174"/>
                    </a:lnTo>
                    <a:lnTo>
                      <a:pt x="2470" y="11028"/>
                    </a:lnTo>
                    <a:lnTo>
                      <a:pt x="2574" y="10944"/>
                    </a:lnTo>
                    <a:lnTo>
                      <a:pt x="2679" y="10923"/>
                    </a:lnTo>
                    <a:lnTo>
                      <a:pt x="2574" y="11028"/>
                    </a:lnTo>
                    <a:lnTo>
                      <a:pt x="2553" y="11132"/>
                    </a:lnTo>
                    <a:lnTo>
                      <a:pt x="2595" y="11237"/>
                    </a:lnTo>
                    <a:lnTo>
                      <a:pt x="2511" y="11446"/>
                    </a:lnTo>
                    <a:lnTo>
                      <a:pt x="2511" y="11509"/>
                    </a:lnTo>
                    <a:lnTo>
                      <a:pt x="2595" y="11593"/>
                    </a:lnTo>
                    <a:lnTo>
                      <a:pt x="2700" y="11572"/>
                    </a:lnTo>
                    <a:lnTo>
                      <a:pt x="2783" y="11593"/>
                    </a:lnTo>
                    <a:lnTo>
                      <a:pt x="2867" y="11572"/>
                    </a:lnTo>
                    <a:lnTo>
                      <a:pt x="2867" y="11446"/>
                    </a:lnTo>
                    <a:lnTo>
                      <a:pt x="2930" y="11362"/>
                    </a:lnTo>
                    <a:lnTo>
                      <a:pt x="2909" y="11279"/>
                    </a:lnTo>
                    <a:lnTo>
                      <a:pt x="2825" y="11132"/>
                    </a:lnTo>
                    <a:lnTo>
                      <a:pt x="2909" y="10944"/>
                    </a:lnTo>
                    <a:lnTo>
                      <a:pt x="2909" y="10818"/>
                    </a:lnTo>
                    <a:lnTo>
                      <a:pt x="2972" y="10923"/>
                    </a:lnTo>
                    <a:lnTo>
                      <a:pt x="2930" y="11028"/>
                    </a:lnTo>
                    <a:lnTo>
                      <a:pt x="2909" y="11090"/>
                    </a:lnTo>
                    <a:lnTo>
                      <a:pt x="2993" y="11258"/>
                    </a:lnTo>
                    <a:lnTo>
                      <a:pt x="3076" y="11279"/>
                    </a:lnTo>
                    <a:lnTo>
                      <a:pt x="3118" y="11300"/>
                    </a:lnTo>
                    <a:lnTo>
                      <a:pt x="3034" y="11341"/>
                    </a:lnTo>
                    <a:lnTo>
                      <a:pt x="2993" y="11488"/>
                    </a:lnTo>
                    <a:lnTo>
                      <a:pt x="3014" y="11551"/>
                    </a:lnTo>
                    <a:lnTo>
                      <a:pt x="3181" y="11593"/>
                    </a:lnTo>
                    <a:lnTo>
                      <a:pt x="3244" y="11551"/>
                    </a:lnTo>
                    <a:lnTo>
                      <a:pt x="3348" y="11697"/>
                    </a:lnTo>
                    <a:lnTo>
                      <a:pt x="3348" y="11802"/>
                    </a:lnTo>
                    <a:lnTo>
                      <a:pt x="3286" y="11906"/>
                    </a:lnTo>
                    <a:lnTo>
                      <a:pt x="3181" y="11990"/>
                    </a:lnTo>
                    <a:lnTo>
                      <a:pt x="3223" y="12011"/>
                    </a:lnTo>
                    <a:lnTo>
                      <a:pt x="3286" y="12095"/>
                    </a:lnTo>
                    <a:lnTo>
                      <a:pt x="3369" y="12095"/>
                    </a:lnTo>
                    <a:lnTo>
                      <a:pt x="3495" y="12074"/>
                    </a:lnTo>
                    <a:lnTo>
                      <a:pt x="3537" y="12095"/>
                    </a:lnTo>
                    <a:lnTo>
                      <a:pt x="3725" y="11927"/>
                    </a:lnTo>
                    <a:lnTo>
                      <a:pt x="3830" y="11969"/>
                    </a:lnTo>
                    <a:lnTo>
                      <a:pt x="3871" y="11990"/>
                    </a:lnTo>
                    <a:lnTo>
                      <a:pt x="4039" y="11823"/>
                    </a:lnTo>
                    <a:lnTo>
                      <a:pt x="4123" y="11802"/>
                    </a:lnTo>
                    <a:lnTo>
                      <a:pt x="4227" y="11655"/>
                    </a:lnTo>
                    <a:lnTo>
                      <a:pt x="4290" y="11593"/>
                    </a:lnTo>
                    <a:lnTo>
                      <a:pt x="4332" y="11613"/>
                    </a:lnTo>
                    <a:lnTo>
                      <a:pt x="4290" y="11781"/>
                    </a:lnTo>
                    <a:lnTo>
                      <a:pt x="4269" y="11906"/>
                    </a:lnTo>
                    <a:lnTo>
                      <a:pt x="4290" y="11927"/>
                    </a:lnTo>
                    <a:lnTo>
                      <a:pt x="4395" y="11865"/>
                    </a:lnTo>
                    <a:lnTo>
                      <a:pt x="4478" y="11718"/>
                    </a:lnTo>
                    <a:lnTo>
                      <a:pt x="4583" y="11655"/>
                    </a:lnTo>
                    <a:lnTo>
                      <a:pt x="4687" y="11655"/>
                    </a:lnTo>
                    <a:lnTo>
                      <a:pt x="4813" y="11446"/>
                    </a:lnTo>
                    <a:lnTo>
                      <a:pt x="4876" y="11237"/>
                    </a:lnTo>
                    <a:lnTo>
                      <a:pt x="4855" y="11153"/>
                    </a:lnTo>
                    <a:lnTo>
                      <a:pt x="4876" y="11048"/>
                    </a:lnTo>
                    <a:lnTo>
                      <a:pt x="4792" y="11028"/>
                    </a:lnTo>
                    <a:lnTo>
                      <a:pt x="4750" y="11048"/>
                    </a:lnTo>
                    <a:lnTo>
                      <a:pt x="4667" y="11048"/>
                    </a:lnTo>
                    <a:lnTo>
                      <a:pt x="4541" y="11132"/>
                    </a:lnTo>
                    <a:lnTo>
                      <a:pt x="4478" y="11195"/>
                    </a:lnTo>
                    <a:lnTo>
                      <a:pt x="4374" y="11195"/>
                    </a:lnTo>
                    <a:lnTo>
                      <a:pt x="4457" y="11090"/>
                    </a:lnTo>
                    <a:lnTo>
                      <a:pt x="4478" y="11028"/>
                    </a:lnTo>
                    <a:lnTo>
                      <a:pt x="4374" y="11048"/>
                    </a:lnTo>
                    <a:lnTo>
                      <a:pt x="4353" y="10986"/>
                    </a:lnTo>
                    <a:lnTo>
                      <a:pt x="4374" y="10923"/>
                    </a:lnTo>
                    <a:lnTo>
                      <a:pt x="4457" y="10923"/>
                    </a:lnTo>
                    <a:lnTo>
                      <a:pt x="4499" y="10735"/>
                    </a:lnTo>
                    <a:lnTo>
                      <a:pt x="4562" y="10651"/>
                    </a:lnTo>
                    <a:lnTo>
                      <a:pt x="4541" y="10546"/>
                    </a:lnTo>
                    <a:lnTo>
                      <a:pt x="4395" y="10463"/>
                    </a:lnTo>
                    <a:lnTo>
                      <a:pt x="4185" y="10525"/>
                    </a:lnTo>
                    <a:lnTo>
                      <a:pt x="4060" y="10630"/>
                    </a:lnTo>
                    <a:lnTo>
                      <a:pt x="4123" y="10504"/>
                    </a:lnTo>
                    <a:lnTo>
                      <a:pt x="4039" y="10358"/>
                    </a:lnTo>
                    <a:lnTo>
                      <a:pt x="3892" y="10295"/>
                    </a:lnTo>
                    <a:lnTo>
                      <a:pt x="3830" y="10316"/>
                    </a:lnTo>
                    <a:lnTo>
                      <a:pt x="3767" y="10358"/>
                    </a:lnTo>
                    <a:lnTo>
                      <a:pt x="3725" y="10358"/>
                    </a:lnTo>
                    <a:lnTo>
                      <a:pt x="3599" y="10525"/>
                    </a:lnTo>
                    <a:lnTo>
                      <a:pt x="3495" y="10525"/>
                    </a:lnTo>
                    <a:lnTo>
                      <a:pt x="3558" y="10337"/>
                    </a:lnTo>
                    <a:lnTo>
                      <a:pt x="3453" y="10232"/>
                    </a:lnTo>
                    <a:lnTo>
                      <a:pt x="3809" y="10232"/>
                    </a:lnTo>
                    <a:lnTo>
                      <a:pt x="3830" y="10191"/>
                    </a:lnTo>
                    <a:lnTo>
                      <a:pt x="3725" y="10044"/>
                    </a:lnTo>
                    <a:lnTo>
                      <a:pt x="3767" y="9981"/>
                    </a:lnTo>
                    <a:lnTo>
                      <a:pt x="3830" y="9793"/>
                    </a:lnTo>
                    <a:lnTo>
                      <a:pt x="3830" y="9709"/>
                    </a:lnTo>
                    <a:lnTo>
                      <a:pt x="3934" y="9605"/>
                    </a:lnTo>
                    <a:lnTo>
                      <a:pt x="3934" y="9668"/>
                    </a:lnTo>
                    <a:lnTo>
                      <a:pt x="3955" y="9730"/>
                    </a:lnTo>
                    <a:lnTo>
                      <a:pt x="3934" y="9835"/>
                    </a:lnTo>
                    <a:lnTo>
                      <a:pt x="3871" y="9898"/>
                    </a:lnTo>
                    <a:lnTo>
                      <a:pt x="3934" y="10128"/>
                    </a:lnTo>
                    <a:lnTo>
                      <a:pt x="4164" y="10421"/>
                    </a:lnTo>
                    <a:lnTo>
                      <a:pt x="4332" y="10442"/>
                    </a:lnTo>
                    <a:lnTo>
                      <a:pt x="4353" y="10421"/>
                    </a:lnTo>
                    <a:lnTo>
                      <a:pt x="4478" y="10421"/>
                    </a:lnTo>
                    <a:lnTo>
                      <a:pt x="4771" y="10546"/>
                    </a:lnTo>
                    <a:lnTo>
                      <a:pt x="4813" y="10525"/>
                    </a:lnTo>
                    <a:lnTo>
                      <a:pt x="4897" y="10358"/>
                    </a:lnTo>
                    <a:lnTo>
                      <a:pt x="4980" y="10295"/>
                    </a:lnTo>
                    <a:lnTo>
                      <a:pt x="5022" y="10295"/>
                    </a:lnTo>
                    <a:lnTo>
                      <a:pt x="4980" y="10358"/>
                    </a:lnTo>
                    <a:lnTo>
                      <a:pt x="5064" y="10400"/>
                    </a:lnTo>
                    <a:lnTo>
                      <a:pt x="5169" y="10337"/>
                    </a:lnTo>
                    <a:lnTo>
                      <a:pt x="5190" y="10253"/>
                    </a:lnTo>
                    <a:lnTo>
                      <a:pt x="5211" y="10212"/>
                    </a:lnTo>
                    <a:lnTo>
                      <a:pt x="5273" y="10253"/>
                    </a:lnTo>
                    <a:lnTo>
                      <a:pt x="5399" y="10212"/>
                    </a:lnTo>
                    <a:lnTo>
                      <a:pt x="5399" y="10086"/>
                    </a:lnTo>
                    <a:lnTo>
                      <a:pt x="5545" y="9981"/>
                    </a:lnTo>
                    <a:lnTo>
                      <a:pt x="5545" y="9877"/>
                    </a:lnTo>
                    <a:lnTo>
                      <a:pt x="5524" y="9835"/>
                    </a:lnTo>
                    <a:lnTo>
                      <a:pt x="5420" y="9835"/>
                    </a:lnTo>
                    <a:lnTo>
                      <a:pt x="5524" y="9730"/>
                    </a:lnTo>
                    <a:lnTo>
                      <a:pt x="5545" y="9521"/>
                    </a:lnTo>
                    <a:lnTo>
                      <a:pt x="5713" y="9500"/>
                    </a:lnTo>
                    <a:lnTo>
                      <a:pt x="5943" y="9563"/>
                    </a:lnTo>
                    <a:lnTo>
                      <a:pt x="6027" y="9626"/>
                    </a:lnTo>
                    <a:lnTo>
                      <a:pt x="6173" y="9626"/>
                    </a:lnTo>
                    <a:lnTo>
                      <a:pt x="6278" y="9563"/>
                    </a:lnTo>
                    <a:lnTo>
                      <a:pt x="6382" y="9563"/>
                    </a:lnTo>
                    <a:lnTo>
                      <a:pt x="6466" y="9668"/>
                    </a:lnTo>
                    <a:lnTo>
                      <a:pt x="6571" y="9626"/>
                    </a:lnTo>
                    <a:lnTo>
                      <a:pt x="6675" y="9521"/>
                    </a:lnTo>
                    <a:lnTo>
                      <a:pt x="6759" y="9479"/>
                    </a:lnTo>
                    <a:lnTo>
                      <a:pt x="6759" y="9396"/>
                    </a:lnTo>
                    <a:lnTo>
                      <a:pt x="6633" y="9396"/>
                    </a:lnTo>
                    <a:lnTo>
                      <a:pt x="6278" y="9207"/>
                    </a:lnTo>
                    <a:lnTo>
                      <a:pt x="6257" y="9144"/>
                    </a:lnTo>
                    <a:lnTo>
                      <a:pt x="6340" y="9082"/>
                    </a:lnTo>
                    <a:lnTo>
                      <a:pt x="6445" y="9103"/>
                    </a:lnTo>
                    <a:lnTo>
                      <a:pt x="6487" y="9165"/>
                    </a:lnTo>
                    <a:lnTo>
                      <a:pt x="6592" y="9144"/>
                    </a:lnTo>
                    <a:lnTo>
                      <a:pt x="6780" y="9291"/>
                    </a:lnTo>
                    <a:lnTo>
                      <a:pt x="6864" y="9270"/>
                    </a:lnTo>
                    <a:lnTo>
                      <a:pt x="6989" y="9165"/>
                    </a:lnTo>
                    <a:lnTo>
                      <a:pt x="7073" y="9144"/>
                    </a:lnTo>
                    <a:lnTo>
                      <a:pt x="7115" y="9061"/>
                    </a:lnTo>
                    <a:lnTo>
                      <a:pt x="7094" y="8935"/>
                    </a:lnTo>
                    <a:lnTo>
                      <a:pt x="6968" y="8831"/>
                    </a:lnTo>
                    <a:lnTo>
                      <a:pt x="6884" y="8831"/>
                    </a:lnTo>
                    <a:lnTo>
                      <a:pt x="6864" y="8747"/>
                    </a:lnTo>
                    <a:lnTo>
                      <a:pt x="6738" y="8684"/>
                    </a:lnTo>
                    <a:lnTo>
                      <a:pt x="6738" y="8642"/>
                    </a:lnTo>
                    <a:lnTo>
                      <a:pt x="6864" y="8663"/>
                    </a:lnTo>
                    <a:lnTo>
                      <a:pt x="6947" y="8684"/>
                    </a:lnTo>
                    <a:lnTo>
                      <a:pt x="6968" y="8768"/>
                    </a:lnTo>
                    <a:lnTo>
                      <a:pt x="7031" y="8789"/>
                    </a:lnTo>
                    <a:lnTo>
                      <a:pt x="7156" y="8789"/>
                    </a:lnTo>
                    <a:lnTo>
                      <a:pt x="7198" y="8852"/>
                    </a:lnTo>
                    <a:lnTo>
                      <a:pt x="7387" y="8726"/>
                    </a:lnTo>
                    <a:lnTo>
                      <a:pt x="7428" y="8726"/>
                    </a:lnTo>
                    <a:lnTo>
                      <a:pt x="7470" y="8538"/>
                    </a:lnTo>
                    <a:lnTo>
                      <a:pt x="7596" y="8328"/>
                    </a:lnTo>
                    <a:lnTo>
                      <a:pt x="7596" y="8224"/>
                    </a:lnTo>
                    <a:lnTo>
                      <a:pt x="7512" y="8161"/>
                    </a:lnTo>
                    <a:lnTo>
                      <a:pt x="7387" y="8056"/>
                    </a:lnTo>
                    <a:lnTo>
                      <a:pt x="7198" y="8056"/>
                    </a:lnTo>
                    <a:lnTo>
                      <a:pt x="7094" y="8119"/>
                    </a:lnTo>
                    <a:lnTo>
                      <a:pt x="7094" y="8035"/>
                    </a:lnTo>
                    <a:lnTo>
                      <a:pt x="7219" y="7994"/>
                    </a:lnTo>
                    <a:lnTo>
                      <a:pt x="7366" y="7994"/>
                    </a:lnTo>
                    <a:lnTo>
                      <a:pt x="7387" y="7931"/>
                    </a:lnTo>
                    <a:lnTo>
                      <a:pt x="7198" y="7784"/>
                    </a:lnTo>
                    <a:lnTo>
                      <a:pt x="7115" y="7743"/>
                    </a:lnTo>
                    <a:lnTo>
                      <a:pt x="7010" y="7743"/>
                    </a:lnTo>
                    <a:lnTo>
                      <a:pt x="6968" y="7722"/>
                    </a:lnTo>
                    <a:lnTo>
                      <a:pt x="6947" y="7743"/>
                    </a:lnTo>
                    <a:lnTo>
                      <a:pt x="6843" y="7784"/>
                    </a:lnTo>
                    <a:lnTo>
                      <a:pt x="6801" y="7743"/>
                    </a:lnTo>
                    <a:lnTo>
                      <a:pt x="6780" y="7784"/>
                    </a:lnTo>
                    <a:lnTo>
                      <a:pt x="6675" y="7784"/>
                    </a:lnTo>
                    <a:lnTo>
                      <a:pt x="6675" y="7701"/>
                    </a:lnTo>
                    <a:lnTo>
                      <a:pt x="6696" y="7638"/>
                    </a:lnTo>
                    <a:lnTo>
                      <a:pt x="6487" y="7533"/>
                    </a:lnTo>
                    <a:lnTo>
                      <a:pt x="6466" y="7491"/>
                    </a:lnTo>
                    <a:lnTo>
                      <a:pt x="6466" y="7491"/>
                    </a:lnTo>
                    <a:lnTo>
                      <a:pt x="6571" y="7533"/>
                    </a:lnTo>
                    <a:lnTo>
                      <a:pt x="6759" y="7575"/>
                    </a:lnTo>
                    <a:lnTo>
                      <a:pt x="6843" y="7617"/>
                    </a:lnTo>
                    <a:lnTo>
                      <a:pt x="6801" y="7701"/>
                    </a:lnTo>
                    <a:lnTo>
                      <a:pt x="6801" y="7701"/>
                    </a:lnTo>
                    <a:lnTo>
                      <a:pt x="6989" y="7638"/>
                    </a:lnTo>
                    <a:lnTo>
                      <a:pt x="7198" y="7638"/>
                    </a:lnTo>
                    <a:lnTo>
                      <a:pt x="7324" y="7743"/>
                    </a:lnTo>
                    <a:lnTo>
                      <a:pt x="7366" y="7722"/>
                    </a:lnTo>
                    <a:lnTo>
                      <a:pt x="7387" y="7596"/>
                    </a:lnTo>
                    <a:lnTo>
                      <a:pt x="7115" y="7512"/>
                    </a:lnTo>
                    <a:lnTo>
                      <a:pt x="6905" y="7491"/>
                    </a:lnTo>
                    <a:lnTo>
                      <a:pt x="6759" y="7429"/>
                    </a:lnTo>
                    <a:lnTo>
                      <a:pt x="6780" y="7387"/>
                    </a:lnTo>
                    <a:lnTo>
                      <a:pt x="6884" y="7366"/>
                    </a:lnTo>
                    <a:lnTo>
                      <a:pt x="6989" y="7429"/>
                    </a:lnTo>
                    <a:lnTo>
                      <a:pt x="7219" y="7491"/>
                    </a:lnTo>
                    <a:lnTo>
                      <a:pt x="7408" y="7491"/>
                    </a:lnTo>
                    <a:lnTo>
                      <a:pt x="7470" y="7596"/>
                    </a:lnTo>
                    <a:lnTo>
                      <a:pt x="7470" y="7722"/>
                    </a:lnTo>
                    <a:lnTo>
                      <a:pt x="7491" y="7805"/>
                    </a:lnTo>
                    <a:lnTo>
                      <a:pt x="7638" y="7910"/>
                    </a:lnTo>
                    <a:lnTo>
                      <a:pt x="7805" y="7952"/>
                    </a:lnTo>
                    <a:lnTo>
                      <a:pt x="7889" y="8035"/>
                    </a:lnTo>
                    <a:lnTo>
                      <a:pt x="7910" y="8035"/>
                    </a:lnTo>
                    <a:lnTo>
                      <a:pt x="7993" y="7994"/>
                    </a:lnTo>
                    <a:lnTo>
                      <a:pt x="7952" y="7847"/>
                    </a:lnTo>
                    <a:lnTo>
                      <a:pt x="7993" y="7743"/>
                    </a:lnTo>
                    <a:lnTo>
                      <a:pt x="7952" y="7701"/>
                    </a:lnTo>
                    <a:lnTo>
                      <a:pt x="8056" y="7617"/>
                    </a:lnTo>
                    <a:lnTo>
                      <a:pt x="7993" y="7575"/>
                    </a:lnTo>
                    <a:lnTo>
                      <a:pt x="7680" y="7491"/>
                    </a:lnTo>
                    <a:lnTo>
                      <a:pt x="7554" y="7512"/>
                    </a:lnTo>
                    <a:lnTo>
                      <a:pt x="7512" y="7512"/>
                    </a:lnTo>
                    <a:lnTo>
                      <a:pt x="7408" y="7408"/>
                    </a:lnTo>
                    <a:lnTo>
                      <a:pt x="7282" y="7387"/>
                    </a:lnTo>
                    <a:lnTo>
                      <a:pt x="7198" y="7282"/>
                    </a:lnTo>
                    <a:lnTo>
                      <a:pt x="7115" y="7282"/>
                    </a:lnTo>
                    <a:lnTo>
                      <a:pt x="7073" y="7324"/>
                    </a:lnTo>
                    <a:lnTo>
                      <a:pt x="6989" y="7324"/>
                    </a:lnTo>
                    <a:lnTo>
                      <a:pt x="7010" y="7219"/>
                    </a:lnTo>
                    <a:lnTo>
                      <a:pt x="6864" y="7178"/>
                    </a:lnTo>
                    <a:lnTo>
                      <a:pt x="6843" y="7094"/>
                    </a:lnTo>
                    <a:lnTo>
                      <a:pt x="6947" y="7073"/>
                    </a:lnTo>
                    <a:lnTo>
                      <a:pt x="6989" y="7115"/>
                    </a:lnTo>
                    <a:lnTo>
                      <a:pt x="7094" y="7157"/>
                    </a:lnTo>
                    <a:lnTo>
                      <a:pt x="7156" y="7073"/>
                    </a:lnTo>
                    <a:lnTo>
                      <a:pt x="7115" y="7010"/>
                    </a:lnTo>
                    <a:lnTo>
                      <a:pt x="7156" y="6968"/>
                    </a:lnTo>
                    <a:lnTo>
                      <a:pt x="7219" y="7052"/>
                    </a:lnTo>
                    <a:lnTo>
                      <a:pt x="7219" y="7178"/>
                    </a:lnTo>
                    <a:lnTo>
                      <a:pt x="7324" y="7219"/>
                    </a:lnTo>
                    <a:lnTo>
                      <a:pt x="7638" y="7303"/>
                    </a:lnTo>
                    <a:lnTo>
                      <a:pt x="7700" y="7261"/>
                    </a:lnTo>
                    <a:lnTo>
                      <a:pt x="7554" y="7052"/>
                    </a:lnTo>
                    <a:lnTo>
                      <a:pt x="7408" y="6989"/>
                    </a:lnTo>
                    <a:lnTo>
                      <a:pt x="7303" y="6947"/>
                    </a:lnTo>
                    <a:lnTo>
                      <a:pt x="7303" y="6864"/>
                    </a:lnTo>
                    <a:lnTo>
                      <a:pt x="7324" y="6801"/>
                    </a:lnTo>
                    <a:lnTo>
                      <a:pt x="7408" y="6906"/>
                    </a:lnTo>
                    <a:lnTo>
                      <a:pt x="7554" y="6906"/>
                    </a:lnTo>
                    <a:lnTo>
                      <a:pt x="7638" y="6968"/>
                    </a:lnTo>
                    <a:lnTo>
                      <a:pt x="7680" y="7073"/>
                    </a:lnTo>
                    <a:lnTo>
                      <a:pt x="7721" y="7052"/>
                    </a:lnTo>
                    <a:lnTo>
                      <a:pt x="7805" y="7157"/>
                    </a:lnTo>
                    <a:lnTo>
                      <a:pt x="7910" y="7199"/>
                    </a:lnTo>
                    <a:lnTo>
                      <a:pt x="7952" y="7261"/>
                    </a:lnTo>
                    <a:lnTo>
                      <a:pt x="8014" y="7282"/>
                    </a:lnTo>
                    <a:lnTo>
                      <a:pt x="8077" y="7178"/>
                    </a:lnTo>
                    <a:lnTo>
                      <a:pt x="8203" y="7178"/>
                    </a:lnTo>
                    <a:lnTo>
                      <a:pt x="8307" y="7282"/>
                    </a:lnTo>
                    <a:lnTo>
                      <a:pt x="8349" y="7261"/>
                    </a:lnTo>
                    <a:lnTo>
                      <a:pt x="8349" y="7157"/>
                    </a:lnTo>
                    <a:lnTo>
                      <a:pt x="8412" y="7157"/>
                    </a:lnTo>
                    <a:lnTo>
                      <a:pt x="8516" y="7261"/>
                    </a:lnTo>
                    <a:lnTo>
                      <a:pt x="8642" y="7261"/>
                    </a:lnTo>
                    <a:lnTo>
                      <a:pt x="8684" y="7199"/>
                    </a:lnTo>
                    <a:lnTo>
                      <a:pt x="8684" y="6885"/>
                    </a:lnTo>
                    <a:lnTo>
                      <a:pt x="8433" y="6634"/>
                    </a:lnTo>
                    <a:lnTo>
                      <a:pt x="8349" y="6634"/>
                    </a:lnTo>
                    <a:lnTo>
                      <a:pt x="8307" y="6655"/>
                    </a:lnTo>
                    <a:lnTo>
                      <a:pt x="8224" y="6634"/>
                    </a:lnTo>
                    <a:lnTo>
                      <a:pt x="8244" y="6571"/>
                    </a:lnTo>
                    <a:lnTo>
                      <a:pt x="8433" y="6550"/>
                    </a:lnTo>
                    <a:lnTo>
                      <a:pt x="8516" y="6571"/>
                    </a:lnTo>
                    <a:lnTo>
                      <a:pt x="8558" y="6550"/>
                    </a:lnTo>
                    <a:lnTo>
                      <a:pt x="8642" y="6592"/>
                    </a:lnTo>
                    <a:lnTo>
                      <a:pt x="8642" y="6696"/>
                    </a:lnTo>
                    <a:lnTo>
                      <a:pt x="8684" y="6759"/>
                    </a:lnTo>
                    <a:lnTo>
                      <a:pt x="8851" y="6780"/>
                    </a:lnTo>
                    <a:lnTo>
                      <a:pt x="8851" y="6968"/>
                    </a:lnTo>
                    <a:lnTo>
                      <a:pt x="8893" y="7052"/>
                    </a:lnTo>
                    <a:lnTo>
                      <a:pt x="8998" y="7052"/>
                    </a:lnTo>
                    <a:lnTo>
                      <a:pt x="9060" y="7094"/>
                    </a:lnTo>
                    <a:lnTo>
                      <a:pt x="9353" y="7115"/>
                    </a:lnTo>
                    <a:lnTo>
                      <a:pt x="9500" y="7115"/>
                    </a:lnTo>
                    <a:lnTo>
                      <a:pt x="9688" y="6947"/>
                    </a:lnTo>
                    <a:lnTo>
                      <a:pt x="9709" y="6864"/>
                    </a:lnTo>
                    <a:lnTo>
                      <a:pt x="9605" y="6801"/>
                    </a:lnTo>
                    <a:lnTo>
                      <a:pt x="9563" y="6843"/>
                    </a:lnTo>
                    <a:lnTo>
                      <a:pt x="9500" y="6780"/>
                    </a:lnTo>
                    <a:lnTo>
                      <a:pt x="9563" y="6759"/>
                    </a:lnTo>
                    <a:lnTo>
                      <a:pt x="9709" y="6696"/>
                    </a:lnTo>
                    <a:lnTo>
                      <a:pt x="9835" y="6738"/>
                    </a:lnTo>
                    <a:lnTo>
                      <a:pt x="9981" y="6675"/>
                    </a:lnTo>
                    <a:lnTo>
                      <a:pt x="10002" y="6571"/>
                    </a:lnTo>
                    <a:lnTo>
                      <a:pt x="9918" y="6466"/>
                    </a:lnTo>
                    <a:lnTo>
                      <a:pt x="9625" y="6466"/>
                    </a:lnTo>
                    <a:lnTo>
                      <a:pt x="9395" y="6424"/>
                    </a:lnTo>
                    <a:lnTo>
                      <a:pt x="9416" y="6362"/>
                    </a:lnTo>
                    <a:lnTo>
                      <a:pt x="9521" y="6362"/>
                    </a:lnTo>
                    <a:lnTo>
                      <a:pt x="9563" y="6257"/>
                    </a:lnTo>
                    <a:lnTo>
                      <a:pt x="9605" y="6278"/>
                    </a:lnTo>
                    <a:lnTo>
                      <a:pt x="9625" y="6383"/>
                    </a:lnTo>
                    <a:lnTo>
                      <a:pt x="9709" y="6383"/>
                    </a:lnTo>
                    <a:lnTo>
                      <a:pt x="9772" y="6341"/>
                    </a:lnTo>
                    <a:lnTo>
                      <a:pt x="9981" y="6424"/>
                    </a:lnTo>
                    <a:lnTo>
                      <a:pt x="10044" y="6362"/>
                    </a:lnTo>
                    <a:lnTo>
                      <a:pt x="10149" y="6445"/>
                    </a:lnTo>
                    <a:lnTo>
                      <a:pt x="10211" y="6445"/>
                    </a:lnTo>
                    <a:lnTo>
                      <a:pt x="10316" y="6320"/>
                    </a:lnTo>
                    <a:lnTo>
                      <a:pt x="10295" y="6236"/>
                    </a:lnTo>
                    <a:lnTo>
                      <a:pt x="10149" y="6152"/>
                    </a:lnTo>
                    <a:lnTo>
                      <a:pt x="10211" y="6048"/>
                    </a:lnTo>
                    <a:lnTo>
                      <a:pt x="10253" y="6006"/>
                    </a:lnTo>
                    <a:lnTo>
                      <a:pt x="10232" y="5839"/>
                    </a:lnTo>
                    <a:lnTo>
                      <a:pt x="10316" y="5901"/>
                    </a:lnTo>
                    <a:lnTo>
                      <a:pt x="10316" y="6006"/>
                    </a:lnTo>
                    <a:lnTo>
                      <a:pt x="10253" y="6069"/>
                    </a:lnTo>
                    <a:lnTo>
                      <a:pt x="10295" y="6152"/>
                    </a:lnTo>
                    <a:lnTo>
                      <a:pt x="10358" y="6173"/>
                    </a:lnTo>
                    <a:lnTo>
                      <a:pt x="10441" y="6111"/>
                    </a:lnTo>
                    <a:lnTo>
                      <a:pt x="10734" y="6111"/>
                    </a:lnTo>
                    <a:lnTo>
                      <a:pt x="10776" y="6027"/>
                    </a:lnTo>
                    <a:lnTo>
                      <a:pt x="10923" y="5922"/>
                    </a:lnTo>
                    <a:lnTo>
                      <a:pt x="10881" y="5797"/>
                    </a:lnTo>
                    <a:lnTo>
                      <a:pt x="10944" y="5755"/>
                    </a:lnTo>
                    <a:lnTo>
                      <a:pt x="11048" y="5755"/>
                    </a:lnTo>
                    <a:lnTo>
                      <a:pt x="11132" y="5650"/>
                    </a:lnTo>
                    <a:lnTo>
                      <a:pt x="11216" y="5692"/>
                    </a:lnTo>
                    <a:lnTo>
                      <a:pt x="11299" y="5629"/>
                    </a:lnTo>
                    <a:lnTo>
                      <a:pt x="11550" y="5608"/>
                    </a:lnTo>
                    <a:lnTo>
                      <a:pt x="11613" y="5483"/>
                    </a:lnTo>
                    <a:lnTo>
                      <a:pt x="11822" y="5420"/>
                    </a:lnTo>
                    <a:lnTo>
                      <a:pt x="11927" y="5336"/>
                    </a:lnTo>
                    <a:lnTo>
                      <a:pt x="12073" y="5336"/>
                    </a:lnTo>
                    <a:lnTo>
                      <a:pt x="12136" y="5315"/>
                    </a:lnTo>
                    <a:lnTo>
                      <a:pt x="12262" y="5315"/>
                    </a:lnTo>
                    <a:lnTo>
                      <a:pt x="12429" y="5232"/>
                    </a:lnTo>
                    <a:lnTo>
                      <a:pt x="12555" y="5106"/>
                    </a:lnTo>
                    <a:lnTo>
                      <a:pt x="12659" y="5085"/>
                    </a:lnTo>
                    <a:lnTo>
                      <a:pt x="12743" y="4960"/>
                    </a:lnTo>
                    <a:lnTo>
                      <a:pt x="12952" y="4918"/>
                    </a:lnTo>
                    <a:lnTo>
                      <a:pt x="13036" y="4876"/>
                    </a:lnTo>
                    <a:lnTo>
                      <a:pt x="13224" y="4771"/>
                    </a:lnTo>
                    <a:lnTo>
                      <a:pt x="13308" y="4604"/>
                    </a:lnTo>
                    <a:lnTo>
                      <a:pt x="13371" y="4458"/>
                    </a:lnTo>
                    <a:lnTo>
                      <a:pt x="13182" y="4458"/>
                    </a:lnTo>
                    <a:lnTo>
                      <a:pt x="13057" y="4478"/>
                    </a:lnTo>
                    <a:lnTo>
                      <a:pt x="12973" y="4437"/>
                    </a:lnTo>
                    <a:lnTo>
                      <a:pt x="12848" y="4458"/>
                    </a:lnTo>
                    <a:lnTo>
                      <a:pt x="12659" y="4646"/>
                    </a:lnTo>
                    <a:lnTo>
                      <a:pt x="12387" y="4667"/>
                    </a:lnTo>
                    <a:lnTo>
                      <a:pt x="11927" y="4709"/>
                    </a:lnTo>
                    <a:lnTo>
                      <a:pt x="11801" y="4688"/>
                    </a:lnTo>
                    <a:lnTo>
                      <a:pt x="11488" y="4688"/>
                    </a:lnTo>
                    <a:lnTo>
                      <a:pt x="11299" y="4771"/>
                    </a:lnTo>
                    <a:lnTo>
                      <a:pt x="11299" y="4667"/>
                    </a:lnTo>
                    <a:lnTo>
                      <a:pt x="11174" y="4667"/>
                    </a:lnTo>
                    <a:lnTo>
                      <a:pt x="11216" y="4562"/>
                    </a:lnTo>
                    <a:lnTo>
                      <a:pt x="11362" y="4562"/>
                    </a:lnTo>
                    <a:lnTo>
                      <a:pt x="11446" y="4583"/>
                    </a:lnTo>
                    <a:lnTo>
                      <a:pt x="11550" y="4541"/>
                    </a:lnTo>
                    <a:lnTo>
                      <a:pt x="11571" y="4604"/>
                    </a:lnTo>
                    <a:lnTo>
                      <a:pt x="11718" y="4604"/>
                    </a:lnTo>
                    <a:lnTo>
                      <a:pt x="11906" y="4583"/>
                    </a:lnTo>
                    <a:lnTo>
                      <a:pt x="12032" y="4583"/>
                    </a:lnTo>
                    <a:lnTo>
                      <a:pt x="12346" y="4541"/>
                    </a:lnTo>
                    <a:lnTo>
                      <a:pt x="12848" y="4332"/>
                    </a:lnTo>
                    <a:lnTo>
                      <a:pt x="12931" y="4269"/>
                    </a:lnTo>
                    <a:lnTo>
                      <a:pt x="12848" y="4186"/>
                    </a:lnTo>
                    <a:lnTo>
                      <a:pt x="12638" y="4144"/>
                    </a:lnTo>
                    <a:lnTo>
                      <a:pt x="12262" y="4081"/>
                    </a:lnTo>
                    <a:lnTo>
                      <a:pt x="12199" y="3976"/>
                    </a:lnTo>
                    <a:lnTo>
                      <a:pt x="12199" y="3976"/>
                    </a:lnTo>
                    <a:lnTo>
                      <a:pt x="12346" y="4060"/>
                    </a:lnTo>
                    <a:lnTo>
                      <a:pt x="12450" y="4039"/>
                    </a:lnTo>
                    <a:lnTo>
                      <a:pt x="12450" y="3976"/>
                    </a:lnTo>
                    <a:lnTo>
                      <a:pt x="12325" y="3851"/>
                    </a:lnTo>
                    <a:lnTo>
                      <a:pt x="12304" y="3725"/>
                    </a:lnTo>
                    <a:lnTo>
                      <a:pt x="12408" y="3851"/>
                    </a:lnTo>
                    <a:lnTo>
                      <a:pt x="12597" y="4060"/>
                    </a:lnTo>
                    <a:lnTo>
                      <a:pt x="12638" y="4060"/>
                    </a:lnTo>
                    <a:lnTo>
                      <a:pt x="12722" y="4018"/>
                    </a:lnTo>
                    <a:lnTo>
                      <a:pt x="12764" y="4081"/>
                    </a:lnTo>
                    <a:lnTo>
                      <a:pt x="12973" y="4081"/>
                    </a:lnTo>
                    <a:lnTo>
                      <a:pt x="13057" y="4144"/>
                    </a:lnTo>
                    <a:lnTo>
                      <a:pt x="13141" y="4144"/>
                    </a:lnTo>
                    <a:lnTo>
                      <a:pt x="13287" y="4165"/>
                    </a:lnTo>
                    <a:lnTo>
                      <a:pt x="13371" y="4123"/>
                    </a:lnTo>
                    <a:lnTo>
                      <a:pt x="13308" y="4081"/>
                    </a:lnTo>
                    <a:lnTo>
                      <a:pt x="13162" y="4060"/>
                    </a:lnTo>
                    <a:lnTo>
                      <a:pt x="13162" y="3976"/>
                    </a:lnTo>
                    <a:lnTo>
                      <a:pt x="13350" y="4018"/>
                    </a:lnTo>
                    <a:lnTo>
                      <a:pt x="13475" y="4060"/>
                    </a:lnTo>
                    <a:lnTo>
                      <a:pt x="13601" y="4165"/>
                    </a:lnTo>
                    <a:lnTo>
                      <a:pt x="13664" y="4144"/>
                    </a:lnTo>
                    <a:lnTo>
                      <a:pt x="13706" y="4018"/>
                    </a:lnTo>
                    <a:lnTo>
                      <a:pt x="13810" y="4081"/>
                    </a:lnTo>
                    <a:lnTo>
                      <a:pt x="13978" y="4081"/>
                    </a:lnTo>
                    <a:lnTo>
                      <a:pt x="14124" y="4039"/>
                    </a:lnTo>
                    <a:lnTo>
                      <a:pt x="14229" y="4018"/>
                    </a:lnTo>
                    <a:lnTo>
                      <a:pt x="14354" y="3914"/>
                    </a:lnTo>
                    <a:lnTo>
                      <a:pt x="14710" y="3746"/>
                    </a:lnTo>
                    <a:lnTo>
                      <a:pt x="14794" y="3662"/>
                    </a:lnTo>
                    <a:lnTo>
                      <a:pt x="14794" y="3621"/>
                    </a:lnTo>
                    <a:lnTo>
                      <a:pt x="14877" y="3600"/>
                    </a:lnTo>
                    <a:lnTo>
                      <a:pt x="15003" y="3621"/>
                    </a:lnTo>
                    <a:lnTo>
                      <a:pt x="15045" y="3558"/>
                    </a:lnTo>
                    <a:lnTo>
                      <a:pt x="15275" y="3432"/>
                    </a:lnTo>
                    <a:lnTo>
                      <a:pt x="15400" y="3181"/>
                    </a:lnTo>
                    <a:lnTo>
                      <a:pt x="15463" y="2909"/>
                    </a:lnTo>
                    <a:lnTo>
                      <a:pt x="15442" y="2721"/>
                    </a:lnTo>
                    <a:lnTo>
                      <a:pt x="15379" y="2595"/>
                    </a:lnTo>
                    <a:lnTo>
                      <a:pt x="15233" y="2512"/>
                    </a:lnTo>
                    <a:lnTo>
                      <a:pt x="15149" y="2512"/>
                    </a:lnTo>
                    <a:lnTo>
                      <a:pt x="15128" y="2554"/>
                    </a:lnTo>
                    <a:lnTo>
                      <a:pt x="15024" y="2554"/>
                    </a:lnTo>
                    <a:lnTo>
                      <a:pt x="14961" y="2658"/>
                    </a:lnTo>
                    <a:lnTo>
                      <a:pt x="14877" y="2700"/>
                    </a:lnTo>
                    <a:lnTo>
                      <a:pt x="14835" y="2658"/>
                    </a:lnTo>
                    <a:lnTo>
                      <a:pt x="14961" y="2470"/>
                    </a:lnTo>
                    <a:lnTo>
                      <a:pt x="15003" y="2386"/>
                    </a:lnTo>
                    <a:lnTo>
                      <a:pt x="15107" y="2302"/>
                    </a:lnTo>
                    <a:lnTo>
                      <a:pt x="15128" y="2156"/>
                    </a:lnTo>
                    <a:lnTo>
                      <a:pt x="15066" y="2051"/>
                    </a:lnTo>
                    <a:lnTo>
                      <a:pt x="15024" y="2030"/>
                    </a:lnTo>
                    <a:lnTo>
                      <a:pt x="15107" y="1968"/>
                    </a:lnTo>
                    <a:lnTo>
                      <a:pt x="15170" y="1737"/>
                    </a:lnTo>
                    <a:lnTo>
                      <a:pt x="15066" y="1717"/>
                    </a:lnTo>
                    <a:lnTo>
                      <a:pt x="14940" y="1737"/>
                    </a:lnTo>
                    <a:lnTo>
                      <a:pt x="14919" y="1842"/>
                    </a:lnTo>
                    <a:lnTo>
                      <a:pt x="14856" y="1884"/>
                    </a:lnTo>
                    <a:lnTo>
                      <a:pt x="14794" y="1926"/>
                    </a:lnTo>
                    <a:lnTo>
                      <a:pt x="14731" y="1863"/>
                    </a:lnTo>
                    <a:lnTo>
                      <a:pt x="14794" y="1779"/>
                    </a:lnTo>
                    <a:lnTo>
                      <a:pt x="14794" y="1717"/>
                    </a:lnTo>
                    <a:lnTo>
                      <a:pt x="14835" y="1633"/>
                    </a:lnTo>
                    <a:lnTo>
                      <a:pt x="14814" y="1570"/>
                    </a:lnTo>
                    <a:lnTo>
                      <a:pt x="14689" y="1654"/>
                    </a:lnTo>
                    <a:lnTo>
                      <a:pt x="14626" y="1779"/>
                    </a:lnTo>
                    <a:lnTo>
                      <a:pt x="14584" y="1821"/>
                    </a:lnTo>
                    <a:lnTo>
                      <a:pt x="14522" y="1758"/>
                    </a:lnTo>
                    <a:lnTo>
                      <a:pt x="14584" y="1633"/>
                    </a:lnTo>
                    <a:lnTo>
                      <a:pt x="14542" y="1549"/>
                    </a:lnTo>
                    <a:lnTo>
                      <a:pt x="14417" y="1549"/>
                    </a:lnTo>
                    <a:lnTo>
                      <a:pt x="14270" y="1633"/>
                    </a:lnTo>
                    <a:lnTo>
                      <a:pt x="14208" y="1737"/>
                    </a:lnTo>
                    <a:lnTo>
                      <a:pt x="14082" y="1737"/>
                    </a:lnTo>
                    <a:lnTo>
                      <a:pt x="14019" y="1779"/>
                    </a:lnTo>
                    <a:lnTo>
                      <a:pt x="13978" y="1884"/>
                    </a:lnTo>
                    <a:lnTo>
                      <a:pt x="13894" y="1884"/>
                    </a:lnTo>
                    <a:lnTo>
                      <a:pt x="13789" y="1842"/>
                    </a:lnTo>
                    <a:lnTo>
                      <a:pt x="13580" y="1821"/>
                    </a:lnTo>
                    <a:lnTo>
                      <a:pt x="13308" y="1821"/>
                    </a:lnTo>
                    <a:lnTo>
                      <a:pt x="13496" y="1758"/>
                    </a:lnTo>
                    <a:lnTo>
                      <a:pt x="13559" y="1717"/>
                    </a:lnTo>
                    <a:lnTo>
                      <a:pt x="13643" y="1737"/>
                    </a:lnTo>
                    <a:lnTo>
                      <a:pt x="13747" y="1737"/>
                    </a:lnTo>
                    <a:lnTo>
                      <a:pt x="13894" y="1654"/>
                    </a:lnTo>
                    <a:lnTo>
                      <a:pt x="14019" y="1633"/>
                    </a:lnTo>
                    <a:lnTo>
                      <a:pt x="14124" y="1507"/>
                    </a:lnTo>
                    <a:lnTo>
                      <a:pt x="14333" y="1403"/>
                    </a:lnTo>
                    <a:lnTo>
                      <a:pt x="14396" y="1340"/>
                    </a:lnTo>
                    <a:lnTo>
                      <a:pt x="14354" y="1298"/>
                    </a:lnTo>
                    <a:lnTo>
                      <a:pt x="14270" y="1298"/>
                    </a:lnTo>
                    <a:lnTo>
                      <a:pt x="14061" y="1152"/>
                    </a:lnTo>
                    <a:lnTo>
                      <a:pt x="14019" y="1089"/>
                    </a:lnTo>
                    <a:lnTo>
                      <a:pt x="13978" y="1089"/>
                    </a:lnTo>
                    <a:lnTo>
                      <a:pt x="13873" y="1131"/>
                    </a:lnTo>
                    <a:lnTo>
                      <a:pt x="13810" y="1193"/>
                    </a:lnTo>
                    <a:lnTo>
                      <a:pt x="13747" y="1152"/>
                    </a:lnTo>
                    <a:lnTo>
                      <a:pt x="13706" y="1089"/>
                    </a:lnTo>
                    <a:lnTo>
                      <a:pt x="13789" y="1005"/>
                    </a:lnTo>
                    <a:lnTo>
                      <a:pt x="13768" y="921"/>
                    </a:lnTo>
                    <a:lnTo>
                      <a:pt x="13601" y="942"/>
                    </a:lnTo>
                    <a:lnTo>
                      <a:pt x="13538" y="1047"/>
                    </a:lnTo>
                    <a:lnTo>
                      <a:pt x="13454" y="1026"/>
                    </a:lnTo>
                    <a:lnTo>
                      <a:pt x="13454" y="901"/>
                    </a:lnTo>
                    <a:lnTo>
                      <a:pt x="13308" y="942"/>
                    </a:lnTo>
                    <a:lnTo>
                      <a:pt x="13266" y="1005"/>
                    </a:lnTo>
                    <a:lnTo>
                      <a:pt x="13224" y="921"/>
                    </a:lnTo>
                    <a:lnTo>
                      <a:pt x="13287" y="838"/>
                    </a:lnTo>
                    <a:lnTo>
                      <a:pt x="13245" y="775"/>
                    </a:lnTo>
                    <a:lnTo>
                      <a:pt x="13308" y="775"/>
                    </a:lnTo>
                    <a:lnTo>
                      <a:pt x="13371" y="691"/>
                    </a:lnTo>
                    <a:lnTo>
                      <a:pt x="13287" y="608"/>
                    </a:lnTo>
                    <a:lnTo>
                      <a:pt x="13078" y="587"/>
                    </a:lnTo>
                    <a:lnTo>
                      <a:pt x="12910" y="503"/>
                    </a:lnTo>
                    <a:lnTo>
                      <a:pt x="12785" y="524"/>
                    </a:lnTo>
                    <a:lnTo>
                      <a:pt x="12659" y="629"/>
                    </a:lnTo>
                    <a:lnTo>
                      <a:pt x="12638" y="733"/>
                    </a:lnTo>
                    <a:lnTo>
                      <a:pt x="12597" y="775"/>
                    </a:lnTo>
                    <a:lnTo>
                      <a:pt x="12513" y="670"/>
                    </a:lnTo>
                    <a:lnTo>
                      <a:pt x="12638" y="524"/>
                    </a:lnTo>
                    <a:lnTo>
                      <a:pt x="12659" y="461"/>
                    </a:lnTo>
                    <a:lnTo>
                      <a:pt x="12513" y="461"/>
                    </a:lnTo>
                    <a:lnTo>
                      <a:pt x="12387" y="377"/>
                    </a:lnTo>
                    <a:lnTo>
                      <a:pt x="12262" y="377"/>
                    </a:lnTo>
                    <a:lnTo>
                      <a:pt x="12199" y="482"/>
                    </a:lnTo>
                    <a:lnTo>
                      <a:pt x="12011" y="608"/>
                    </a:lnTo>
                    <a:lnTo>
                      <a:pt x="11885" y="733"/>
                    </a:lnTo>
                    <a:lnTo>
                      <a:pt x="11801" y="775"/>
                    </a:lnTo>
                    <a:lnTo>
                      <a:pt x="11781" y="712"/>
                    </a:lnTo>
                    <a:lnTo>
                      <a:pt x="11822" y="587"/>
                    </a:lnTo>
                    <a:lnTo>
                      <a:pt x="11822" y="419"/>
                    </a:lnTo>
                    <a:lnTo>
                      <a:pt x="11781" y="377"/>
                    </a:lnTo>
                    <a:lnTo>
                      <a:pt x="11739" y="273"/>
                    </a:lnTo>
                    <a:lnTo>
                      <a:pt x="11592" y="189"/>
                    </a:lnTo>
                    <a:lnTo>
                      <a:pt x="11467" y="210"/>
                    </a:lnTo>
                    <a:lnTo>
                      <a:pt x="11341" y="189"/>
                    </a:lnTo>
                    <a:lnTo>
                      <a:pt x="11278" y="85"/>
                    </a:lnTo>
                    <a:lnTo>
                      <a:pt x="11153" y="64"/>
                    </a:lnTo>
                    <a:lnTo>
                      <a:pt x="10985" y="105"/>
                    </a:lnTo>
                    <a:lnTo>
                      <a:pt x="10881" y="85"/>
                    </a:lnTo>
                    <a:lnTo>
                      <a:pt x="10818" y="64"/>
                    </a:lnTo>
                    <a:lnTo>
                      <a:pt x="10734" y="1"/>
                    </a:lnTo>
                    <a:lnTo>
                      <a:pt x="10651" y="64"/>
                    </a:lnTo>
                    <a:lnTo>
                      <a:pt x="10630" y="210"/>
                    </a:lnTo>
                    <a:lnTo>
                      <a:pt x="10734" y="461"/>
                    </a:lnTo>
                    <a:lnTo>
                      <a:pt x="10651" y="670"/>
                    </a:lnTo>
                    <a:lnTo>
                      <a:pt x="10651" y="817"/>
                    </a:lnTo>
                    <a:lnTo>
                      <a:pt x="10609" y="880"/>
                    </a:lnTo>
                    <a:lnTo>
                      <a:pt x="10525" y="838"/>
                    </a:lnTo>
                    <a:lnTo>
                      <a:pt x="10400" y="880"/>
                    </a:lnTo>
                    <a:lnTo>
                      <a:pt x="10337" y="817"/>
                    </a:lnTo>
                    <a:lnTo>
                      <a:pt x="10421" y="733"/>
                    </a:lnTo>
                    <a:lnTo>
                      <a:pt x="10358" y="566"/>
                    </a:lnTo>
                    <a:lnTo>
                      <a:pt x="10421" y="461"/>
                    </a:lnTo>
                    <a:lnTo>
                      <a:pt x="10441" y="315"/>
                    </a:lnTo>
                    <a:lnTo>
                      <a:pt x="10400" y="273"/>
                    </a:lnTo>
                    <a:lnTo>
                      <a:pt x="10232" y="398"/>
                    </a:lnTo>
                    <a:lnTo>
                      <a:pt x="10232" y="461"/>
                    </a:lnTo>
                    <a:lnTo>
                      <a:pt x="10149" y="482"/>
                    </a:lnTo>
                    <a:lnTo>
                      <a:pt x="10107" y="419"/>
                    </a:lnTo>
                    <a:lnTo>
                      <a:pt x="10149" y="273"/>
                    </a:lnTo>
                    <a:lnTo>
                      <a:pt x="10107" y="210"/>
                    </a:lnTo>
                    <a:lnTo>
                      <a:pt x="10044" y="252"/>
                    </a:lnTo>
                    <a:lnTo>
                      <a:pt x="9981" y="398"/>
                    </a:lnTo>
                    <a:lnTo>
                      <a:pt x="9897" y="398"/>
                    </a:lnTo>
                    <a:lnTo>
                      <a:pt x="9877" y="357"/>
                    </a:lnTo>
                    <a:lnTo>
                      <a:pt x="9918" y="252"/>
                    </a:lnTo>
                    <a:lnTo>
                      <a:pt x="9918" y="105"/>
                    </a:lnTo>
                    <a:lnTo>
                      <a:pt x="9897" y="64"/>
                    </a:lnTo>
                    <a:lnTo>
                      <a:pt x="9625" y="1"/>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943" name="Google Shape;3653;p79">
                <a:extLst>
                  <a:ext uri="{FF2B5EF4-FFF2-40B4-BE49-F238E27FC236}">
                    <a16:creationId xmlns:a16="http://schemas.microsoft.com/office/drawing/2014/main" id="{44B27B19-D527-317C-E637-67BC5ABC6E58}"/>
                  </a:ext>
                </a:extLst>
              </p:cNvPr>
              <p:cNvSpPr/>
              <p:nvPr/>
            </p:nvSpPr>
            <p:spPr>
              <a:xfrm>
                <a:off x="2905300" y="2401625"/>
                <a:ext cx="91575" cy="98875"/>
              </a:xfrm>
              <a:custGeom>
                <a:avLst/>
                <a:gdLst/>
                <a:ahLst/>
                <a:cxnLst/>
                <a:rect l="l" t="t" r="r" b="b"/>
                <a:pathLst>
                  <a:path w="3663" h="3955" extrusionOk="0">
                    <a:moveTo>
                      <a:pt x="2909" y="2155"/>
                    </a:moveTo>
                    <a:lnTo>
                      <a:pt x="2872" y="2165"/>
                    </a:lnTo>
                    <a:lnTo>
                      <a:pt x="2872" y="2165"/>
                    </a:lnTo>
                    <a:lnTo>
                      <a:pt x="2878" y="2166"/>
                    </a:lnTo>
                    <a:lnTo>
                      <a:pt x="2878" y="2166"/>
                    </a:lnTo>
                    <a:lnTo>
                      <a:pt x="2930" y="2155"/>
                    </a:lnTo>
                    <a:close/>
                    <a:moveTo>
                      <a:pt x="2323" y="0"/>
                    </a:moveTo>
                    <a:lnTo>
                      <a:pt x="2260" y="42"/>
                    </a:lnTo>
                    <a:lnTo>
                      <a:pt x="2219" y="84"/>
                    </a:lnTo>
                    <a:lnTo>
                      <a:pt x="2135" y="84"/>
                    </a:lnTo>
                    <a:lnTo>
                      <a:pt x="2072" y="147"/>
                    </a:lnTo>
                    <a:lnTo>
                      <a:pt x="2009" y="188"/>
                    </a:lnTo>
                    <a:lnTo>
                      <a:pt x="1905" y="188"/>
                    </a:lnTo>
                    <a:lnTo>
                      <a:pt x="1779" y="293"/>
                    </a:lnTo>
                    <a:lnTo>
                      <a:pt x="1675" y="377"/>
                    </a:lnTo>
                    <a:lnTo>
                      <a:pt x="1675" y="460"/>
                    </a:lnTo>
                    <a:lnTo>
                      <a:pt x="1612" y="460"/>
                    </a:lnTo>
                    <a:lnTo>
                      <a:pt x="1570" y="419"/>
                    </a:lnTo>
                    <a:lnTo>
                      <a:pt x="1570" y="460"/>
                    </a:lnTo>
                    <a:lnTo>
                      <a:pt x="1591" y="481"/>
                    </a:lnTo>
                    <a:lnTo>
                      <a:pt x="1591" y="523"/>
                    </a:lnTo>
                    <a:lnTo>
                      <a:pt x="1528" y="586"/>
                    </a:lnTo>
                    <a:lnTo>
                      <a:pt x="1423" y="670"/>
                    </a:lnTo>
                    <a:lnTo>
                      <a:pt x="1382" y="691"/>
                    </a:lnTo>
                    <a:lnTo>
                      <a:pt x="1402" y="711"/>
                    </a:lnTo>
                    <a:lnTo>
                      <a:pt x="1382" y="774"/>
                    </a:lnTo>
                    <a:lnTo>
                      <a:pt x="1319" y="774"/>
                    </a:lnTo>
                    <a:lnTo>
                      <a:pt x="1319" y="816"/>
                    </a:lnTo>
                    <a:lnTo>
                      <a:pt x="1382" y="837"/>
                    </a:lnTo>
                    <a:lnTo>
                      <a:pt x="1319" y="879"/>
                    </a:lnTo>
                    <a:lnTo>
                      <a:pt x="1256" y="879"/>
                    </a:lnTo>
                    <a:lnTo>
                      <a:pt x="1193" y="942"/>
                    </a:lnTo>
                    <a:lnTo>
                      <a:pt x="1193" y="1004"/>
                    </a:lnTo>
                    <a:lnTo>
                      <a:pt x="1214" y="1004"/>
                    </a:lnTo>
                    <a:lnTo>
                      <a:pt x="1256" y="1025"/>
                    </a:lnTo>
                    <a:lnTo>
                      <a:pt x="1193" y="1046"/>
                    </a:lnTo>
                    <a:lnTo>
                      <a:pt x="1151" y="1046"/>
                    </a:lnTo>
                    <a:lnTo>
                      <a:pt x="1089" y="1151"/>
                    </a:lnTo>
                    <a:lnTo>
                      <a:pt x="1068" y="1214"/>
                    </a:lnTo>
                    <a:lnTo>
                      <a:pt x="942" y="1402"/>
                    </a:lnTo>
                    <a:lnTo>
                      <a:pt x="942" y="1444"/>
                    </a:lnTo>
                    <a:lnTo>
                      <a:pt x="984" y="1507"/>
                    </a:lnTo>
                    <a:lnTo>
                      <a:pt x="984" y="1548"/>
                    </a:lnTo>
                    <a:lnTo>
                      <a:pt x="963" y="1548"/>
                    </a:lnTo>
                    <a:lnTo>
                      <a:pt x="942" y="1527"/>
                    </a:lnTo>
                    <a:lnTo>
                      <a:pt x="900" y="1527"/>
                    </a:lnTo>
                    <a:lnTo>
                      <a:pt x="796" y="1569"/>
                    </a:lnTo>
                    <a:lnTo>
                      <a:pt x="754" y="1653"/>
                    </a:lnTo>
                    <a:lnTo>
                      <a:pt x="754" y="1716"/>
                    </a:lnTo>
                    <a:lnTo>
                      <a:pt x="796" y="1716"/>
                    </a:lnTo>
                    <a:lnTo>
                      <a:pt x="858" y="1758"/>
                    </a:lnTo>
                    <a:lnTo>
                      <a:pt x="838" y="1779"/>
                    </a:lnTo>
                    <a:lnTo>
                      <a:pt x="838" y="1841"/>
                    </a:lnTo>
                    <a:lnTo>
                      <a:pt x="775" y="1883"/>
                    </a:lnTo>
                    <a:lnTo>
                      <a:pt x="649" y="1862"/>
                    </a:lnTo>
                    <a:lnTo>
                      <a:pt x="628" y="1883"/>
                    </a:lnTo>
                    <a:lnTo>
                      <a:pt x="628" y="1946"/>
                    </a:lnTo>
                    <a:lnTo>
                      <a:pt x="545" y="2030"/>
                    </a:lnTo>
                    <a:lnTo>
                      <a:pt x="482" y="2134"/>
                    </a:lnTo>
                    <a:lnTo>
                      <a:pt x="440" y="2197"/>
                    </a:lnTo>
                    <a:lnTo>
                      <a:pt x="419" y="2197"/>
                    </a:lnTo>
                    <a:lnTo>
                      <a:pt x="419" y="2134"/>
                    </a:lnTo>
                    <a:lnTo>
                      <a:pt x="377" y="2197"/>
                    </a:lnTo>
                    <a:lnTo>
                      <a:pt x="335" y="2134"/>
                    </a:lnTo>
                    <a:lnTo>
                      <a:pt x="356" y="2072"/>
                    </a:lnTo>
                    <a:lnTo>
                      <a:pt x="440" y="2030"/>
                    </a:lnTo>
                    <a:lnTo>
                      <a:pt x="461" y="1967"/>
                    </a:lnTo>
                    <a:lnTo>
                      <a:pt x="440" y="1988"/>
                    </a:lnTo>
                    <a:lnTo>
                      <a:pt x="356" y="2051"/>
                    </a:lnTo>
                    <a:lnTo>
                      <a:pt x="231" y="2134"/>
                    </a:lnTo>
                    <a:lnTo>
                      <a:pt x="168" y="2260"/>
                    </a:lnTo>
                    <a:lnTo>
                      <a:pt x="231" y="2260"/>
                    </a:lnTo>
                    <a:lnTo>
                      <a:pt x="314" y="2239"/>
                    </a:lnTo>
                    <a:lnTo>
                      <a:pt x="461" y="2197"/>
                    </a:lnTo>
                    <a:lnTo>
                      <a:pt x="586" y="2197"/>
                    </a:lnTo>
                    <a:lnTo>
                      <a:pt x="524" y="2281"/>
                    </a:lnTo>
                    <a:lnTo>
                      <a:pt x="419" y="2406"/>
                    </a:lnTo>
                    <a:lnTo>
                      <a:pt x="335" y="2511"/>
                    </a:lnTo>
                    <a:lnTo>
                      <a:pt x="210" y="2595"/>
                    </a:lnTo>
                    <a:lnTo>
                      <a:pt x="105" y="2699"/>
                    </a:lnTo>
                    <a:lnTo>
                      <a:pt x="22" y="2699"/>
                    </a:lnTo>
                    <a:lnTo>
                      <a:pt x="1" y="2762"/>
                    </a:lnTo>
                    <a:lnTo>
                      <a:pt x="22" y="2804"/>
                    </a:lnTo>
                    <a:lnTo>
                      <a:pt x="1" y="2888"/>
                    </a:lnTo>
                    <a:lnTo>
                      <a:pt x="22" y="2929"/>
                    </a:lnTo>
                    <a:lnTo>
                      <a:pt x="63" y="2929"/>
                    </a:lnTo>
                    <a:lnTo>
                      <a:pt x="168" y="2971"/>
                    </a:lnTo>
                    <a:lnTo>
                      <a:pt x="314" y="2929"/>
                    </a:lnTo>
                    <a:lnTo>
                      <a:pt x="377" y="2888"/>
                    </a:lnTo>
                    <a:lnTo>
                      <a:pt x="482" y="2888"/>
                    </a:lnTo>
                    <a:lnTo>
                      <a:pt x="566" y="2825"/>
                    </a:lnTo>
                    <a:lnTo>
                      <a:pt x="586" y="2783"/>
                    </a:lnTo>
                    <a:lnTo>
                      <a:pt x="586" y="2804"/>
                    </a:lnTo>
                    <a:lnTo>
                      <a:pt x="545" y="2888"/>
                    </a:lnTo>
                    <a:lnTo>
                      <a:pt x="670" y="2908"/>
                    </a:lnTo>
                    <a:lnTo>
                      <a:pt x="754" y="2888"/>
                    </a:lnTo>
                    <a:lnTo>
                      <a:pt x="796" y="2929"/>
                    </a:lnTo>
                    <a:lnTo>
                      <a:pt x="963" y="2929"/>
                    </a:lnTo>
                    <a:lnTo>
                      <a:pt x="1047" y="2908"/>
                    </a:lnTo>
                    <a:lnTo>
                      <a:pt x="1068" y="2971"/>
                    </a:lnTo>
                    <a:lnTo>
                      <a:pt x="1110" y="3013"/>
                    </a:lnTo>
                    <a:lnTo>
                      <a:pt x="1214" y="3013"/>
                    </a:lnTo>
                    <a:lnTo>
                      <a:pt x="1256" y="2992"/>
                    </a:lnTo>
                    <a:lnTo>
                      <a:pt x="1277" y="3013"/>
                    </a:lnTo>
                    <a:lnTo>
                      <a:pt x="1361" y="3013"/>
                    </a:lnTo>
                    <a:lnTo>
                      <a:pt x="1402" y="2992"/>
                    </a:lnTo>
                    <a:lnTo>
                      <a:pt x="1402" y="2950"/>
                    </a:lnTo>
                    <a:lnTo>
                      <a:pt x="1486" y="2950"/>
                    </a:lnTo>
                    <a:lnTo>
                      <a:pt x="1507" y="2992"/>
                    </a:lnTo>
                    <a:lnTo>
                      <a:pt x="1570" y="2992"/>
                    </a:lnTo>
                    <a:lnTo>
                      <a:pt x="1591" y="2929"/>
                    </a:lnTo>
                    <a:lnTo>
                      <a:pt x="1633" y="2929"/>
                    </a:lnTo>
                    <a:lnTo>
                      <a:pt x="1695" y="2971"/>
                    </a:lnTo>
                    <a:lnTo>
                      <a:pt x="1716" y="2908"/>
                    </a:lnTo>
                    <a:lnTo>
                      <a:pt x="1716" y="2867"/>
                    </a:lnTo>
                    <a:lnTo>
                      <a:pt x="1716" y="2783"/>
                    </a:lnTo>
                    <a:lnTo>
                      <a:pt x="1737" y="2804"/>
                    </a:lnTo>
                    <a:lnTo>
                      <a:pt x="1779" y="2762"/>
                    </a:lnTo>
                    <a:lnTo>
                      <a:pt x="1821" y="2762"/>
                    </a:lnTo>
                    <a:lnTo>
                      <a:pt x="1800" y="2783"/>
                    </a:lnTo>
                    <a:lnTo>
                      <a:pt x="1779" y="2888"/>
                    </a:lnTo>
                    <a:lnTo>
                      <a:pt x="1800" y="2908"/>
                    </a:lnTo>
                    <a:lnTo>
                      <a:pt x="1821" y="2867"/>
                    </a:lnTo>
                    <a:lnTo>
                      <a:pt x="1884" y="2783"/>
                    </a:lnTo>
                    <a:lnTo>
                      <a:pt x="1905" y="2783"/>
                    </a:lnTo>
                    <a:lnTo>
                      <a:pt x="1905" y="2867"/>
                    </a:lnTo>
                    <a:lnTo>
                      <a:pt x="1884" y="2908"/>
                    </a:lnTo>
                    <a:lnTo>
                      <a:pt x="1884" y="2971"/>
                    </a:lnTo>
                    <a:lnTo>
                      <a:pt x="1947" y="2929"/>
                    </a:lnTo>
                    <a:lnTo>
                      <a:pt x="1988" y="2929"/>
                    </a:lnTo>
                    <a:lnTo>
                      <a:pt x="1988" y="2971"/>
                    </a:lnTo>
                    <a:lnTo>
                      <a:pt x="1884" y="3034"/>
                    </a:lnTo>
                    <a:lnTo>
                      <a:pt x="1779" y="3097"/>
                    </a:lnTo>
                    <a:lnTo>
                      <a:pt x="1800" y="3118"/>
                    </a:lnTo>
                    <a:lnTo>
                      <a:pt x="1821" y="3097"/>
                    </a:lnTo>
                    <a:lnTo>
                      <a:pt x="1884" y="3097"/>
                    </a:lnTo>
                    <a:lnTo>
                      <a:pt x="1905" y="3118"/>
                    </a:lnTo>
                    <a:lnTo>
                      <a:pt x="1947" y="3118"/>
                    </a:lnTo>
                    <a:lnTo>
                      <a:pt x="1988" y="3139"/>
                    </a:lnTo>
                    <a:lnTo>
                      <a:pt x="2030" y="3118"/>
                    </a:lnTo>
                    <a:lnTo>
                      <a:pt x="2114" y="3097"/>
                    </a:lnTo>
                    <a:lnTo>
                      <a:pt x="2135" y="3013"/>
                    </a:lnTo>
                    <a:lnTo>
                      <a:pt x="2135" y="2971"/>
                    </a:lnTo>
                    <a:lnTo>
                      <a:pt x="2198" y="2992"/>
                    </a:lnTo>
                    <a:lnTo>
                      <a:pt x="2260" y="3013"/>
                    </a:lnTo>
                    <a:lnTo>
                      <a:pt x="2323" y="3076"/>
                    </a:lnTo>
                    <a:lnTo>
                      <a:pt x="2365" y="3034"/>
                    </a:lnTo>
                    <a:lnTo>
                      <a:pt x="2428" y="3013"/>
                    </a:lnTo>
                    <a:lnTo>
                      <a:pt x="2511" y="3013"/>
                    </a:lnTo>
                    <a:lnTo>
                      <a:pt x="2449" y="3076"/>
                    </a:lnTo>
                    <a:lnTo>
                      <a:pt x="2449" y="3097"/>
                    </a:lnTo>
                    <a:lnTo>
                      <a:pt x="2344" y="3139"/>
                    </a:lnTo>
                    <a:lnTo>
                      <a:pt x="2239" y="3139"/>
                    </a:lnTo>
                    <a:lnTo>
                      <a:pt x="2198" y="3201"/>
                    </a:lnTo>
                    <a:lnTo>
                      <a:pt x="2198" y="3243"/>
                    </a:lnTo>
                    <a:lnTo>
                      <a:pt x="2156" y="3285"/>
                    </a:lnTo>
                    <a:lnTo>
                      <a:pt x="2135" y="3327"/>
                    </a:lnTo>
                    <a:lnTo>
                      <a:pt x="2051" y="3327"/>
                    </a:lnTo>
                    <a:lnTo>
                      <a:pt x="2009" y="3348"/>
                    </a:lnTo>
                    <a:lnTo>
                      <a:pt x="1988" y="3411"/>
                    </a:lnTo>
                    <a:lnTo>
                      <a:pt x="1926" y="3432"/>
                    </a:lnTo>
                    <a:lnTo>
                      <a:pt x="1821" y="3452"/>
                    </a:lnTo>
                    <a:lnTo>
                      <a:pt x="1737" y="3515"/>
                    </a:lnTo>
                    <a:lnTo>
                      <a:pt x="1716" y="3557"/>
                    </a:lnTo>
                    <a:lnTo>
                      <a:pt x="1737" y="3599"/>
                    </a:lnTo>
                    <a:lnTo>
                      <a:pt x="1779" y="3620"/>
                    </a:lnTo>
                    <a:lnTo>
                      <a:pt x="1842" y="3620"/>
                    </a:lnTo>
                    <a:lnTo>
                      <a:pt x="1884" y="3557"/>
                    </a:lnTo>
                    <a:lnTo>
                      <a:pt x="1905" y="3536"/>
                    </a:lnTo>
                    <a:lnTo>
                      <a:pt x="1947" y="3536"/>
                    </a:lnTo>
                    <a:lnTo>
                      <a:pt x="1947" y="3599"/>
                    </a:lnTo>
                    <a:lnTo>
                      <a:pt x="1988" y="3620"/>
                    </a:lnTo>
                    <a:lnTo>
                      <a:pt x="2051" y="3599"/>
                    </a:lnTo>
                    <a:lnTo>
                      <a:pt x="2114" y="3536"/>
                    </a:lnTo>
                    <a:lnTo>
                      <a:pt x="2135" y="3494"/>
                    </a:lnTo>
                    <a:lnTo>
                      <a:pt x="2156" y="3494"/>
                    </a:lnTo>
                    <a:lnTo>
                      <a:pt x="2198" y="3432"/>
                    </a:lnTo>
                    <a:lnTo>
                      <a:pt x="2219" y="3348"/>
                    </a:lnTo>
                    <a:lnTo>
                      <a:pt x="2260" y="3327"/>
                    </a:lnTo>
                    <a:lnTo>
                      <a:pt x="2365" y="3222"/>
                    </a:lnTo>
                    <a:lnTo>
                      <a:pt x="2428" y="3201"/>
                    </a:lnTo>
                    <a:lnTo>
                      <a:pt x="2470" y="3222"/>
                    </a:lnTo>
                    <a:lnTo>
                      <a:pt x="2553" y="3222"/>
                    </a:lnTo>
                    <a:lnTo>
                      <a:pt x="2511" y="3285"/>
                    </a:lnTo>
                    <a:lnTo>
                      <a:pt x="2553" y="3285"/>
                    </a:lnTo>
                    <a:lnTo>
                      <a:pt x="2616" y="3243"/>
                    </a:lnTo>
                    <a:lnTo>
                      <a:pt x="2658" y="3118"/>
                    </a:lnTo>
                    <a:lnTo>
                      <a:pt x="2721" y="3013"/>
                    </a:lnTo>
                    <a:lnTo>
                      <a:pt x="2721" y="2908"/>
                    </a:lnTo>
                    <a:lnTo>
                      <a:pt x="2742" y="2888"/>
                    </a:lnTo>
                    <a:lnTo>
                      <a:pt x="2763" y="2888"/>
                    </a:lnTo>
                    <a:lnTo>
                      <a:pt x="2825" y="2929"/>
                    </a:lnTo>
                    <a:lnTo>
                      <a:pt x="2846" y="2929"/>
                    </a:lnTo>
                    <a:lnTo>
                      <a:pt x="2888" y="2971"/>
                    </a:lnTo>
                    <a:lnTo>
                      <a:pt x="2888" y="3076"/>
                    </a:lnTo>
                    <a:lnTo>
                      <a:pt x="2867" y="3139"/>
                    </a:lnTo>
                    <a:lnTo>
                      <a:pt x="2846" y="3222"/>
                    </a:lnTo>
                    <a:lnTo>
                      <a:pt x="2867" y="3285"/>
                    </a:lnTo>
                    <a:lnTo>
                      <a:pt x="2846" y="3327"/>
                    </a:lnTo>
                    <a:lnTo>
                      <a:pt x="2763" y="3411"/>
                    </a:lnTo>
                    <a:lnTo>
                      <a:pt x="2721" y="3557"/>
                    </a:lnTo>
                    <a:lnTo>
                      <a:pt x="2721" y="3641"/>
                    </a:lnTo>
                    <a:lnTo>
                      <a:pt x="2679" y="3662"/>
                    </a:lnTo>
                    <a:lnTo>
                      <a:pt x="2679" y="3745"/>
                    </a:lnTo>
                    <a:lnTo>
                      <a:pt x="2742" y="3766"/>
                    </a:lnTo>
                    <a:lnTo>
                      <a:pt x="2825" y="3724"/>
                    </a:lnTo>
                    <a:lnTo>
                      <a:pt x="2888" y="3557"/>
                    </a:lnTo>
                    <a:lnTo>
                      <a:pt x="2951" y="3557"/>
                    </a:lnTo>
                    <a:lnTo>
                      <a:pt x="3035" y="3452"/>
                    </a:lnTo>
                    <a:lnTo>
                      <a:pt x="3076" y="3411"/>
                    </a:lnTo>
                    <a:lnTo>
                      <a:pt x="3097" y="3432"/>
                    </a:lnTo>
                    <a:lnTo>
                      <a:pt x="3202" y="3432"/>
                    </a:lnTo>
                    <a:lnTo>
                      <a:pt x="3202" y="3494"/>
                    </a:lnTo>
                    <a:lnTo>
                      <a:pt x="3139" y="3515"/>
                    </a:lnTo>
                    <a:lnTo>
                      <a:pt x="3035" y="3620"/>
                    </a:lnTo>
                    <a:lnTo>
                      <a:pt x="3035" y="3704"/>
                    </a:lnTo>
                    <a:lnTo>
                      <a:pt x="2993" y="3766"/>
                    </a:lnTo>
                    <a:lnTo>
                      <a:pt x="3035" y="3808"/>
                    </a:lnTo>
                    <a:lnTo>
                      <a:pt x="3035" y="3913"/>
                    </a:lnTo>
                    <a:lnTo>
                      <a:pt x="3076" y="3955"/>
                    </a:lnTo>
                    <a:lnTo>
                      <a:pt x="3097" y="3871"/>
                    </a:lnTo>
                    <a:lnTo>
                      <a:pt x="3160" y="3829"/>
                    </a:lnTo>
                    <a:lnTo>
                      <a:pt x="3202" y="3829"/>
                    </a:lnTo>
                    <a:lnTo>
                      <a:pt x="3265" y="3913"/>
                    </a:lnTo>
                    <a:lnTo>
                      <a:pt x="3307" y="3934"/>
                    </a:lnTo>
                    <a:lnTo>
                      <a:pt x="3390" y="3871"/>
                    </a:lnTo>
                    <a:lnTo>
                      <a:pt x="3390" y="3829"/>
                    </a:lnTo>
                    <a:lnTo>
                      <a:pt x="3411" y="3829"/>
                    </a:lnTo>
                    <a:lnTo>
                      <a:pt x="3453" y="3766"/>
                    </a:lnTo>
                    <a:lnTo>
                      <a:pt x="3453" y="3704"/>
                    </a:lnTo>
                    <a:lnTo>
                      <a:pt x="3474" y="3704"/>
                    </a:lnTo>
                    <a:lnTo>
                      <a:pt x="3495" y="3641"/>
                    </a:lnTo>
                    <a:lnTo>
                      <a:pt x="3474" y="3599"/>
                    </a:lnTo>
                    <a:lnTo>
                      <a:pt x="3495" y="3494"/>
                    </a:lnTo>
                    <a:lnTo>
                      <a:pt x="3599" y="3348"/>
                    </a:lnTo>
                    <a:lnTo>
                      <a:pt x="3662" y="3243"/>
                    </a:lnTo>
                    <a:lnTo>
                      <a:pt x="3662" y="3097"/>
                    </a:lnTo>
                    <a:lnTo>
                      <a:pt x="3662" y="3034"/>
                    </a:lnTo>
                    <a:lnTo>
                      <a:pt x="3620" y="3034"/>
                    </a:lnTo>
                    <a:lnTo>
                      <a:pt x="3620" y="3097"/>
                    </a:lnTo>
                    <a:lnTo>
                      <a:pt x="3579" y="3180"/>
                    </a:lnTo>
                    <a:lnTo>
                      <a:pt x="3495" y="3222"/>
                    </a:lnTo>
                    <a:lnTo>
                      <a:pt x="3411" y="3306"/>
                    </a:lnTo>
                    <a:lnTo>
                      <a:pt x="3369" y="3327"/>
                    </a:lnTo>
                    <a:lnTo>
                      <a:pt x="3348" y="3243"/>
                    </a:lnTo>
                    <a:lnTo>
                      <a:pt x="3369" y="3180"/>
                    </a:lnTo>
                    <a:lnTo>
                      <a:pt x="3369" y="3097"/>
                    </a:lnTo>
                    <a:lnTo>
                      <a:pt x="3474" y="3013"/>
                    </a:lnTo>
                    <a:lnTo>
                      <a:pt x="3495" y="2971"/>
                    </a:lnTo>
                    <a:lnTo>
                      <a:pt x="3579" y="2888"/>
                    </a:lnTo>
                    <a:lnTo>
                      <a:pt x="3599" y="2888"/>
                    </a:lnTo>
                    <a:lnTo>
                      <a:pt x="3662" y="2867"/>
                    </a:lnTo>
                    <a:lnTo>
                      <a:pt x="3620" y="2804"/>
                    </a:lnTo>
                    <a:lnTo>
                      <a:pt x="3579" y="2867"/>
                    </a:lnTo>
                    <a:lnTo>
                      <a:pt x="3516" y="2867"/>
                    </a:lnTo>
                    <a:lnTo>
                      <a:pt x="3453" y="2888"/>
                    </a:lnTo>
                    <a:lnTo>
                      <a:pt x="3390" y="2888"/>
                    </a:lnTo>
                    <a:lnTo>
                      <a:pt x="3307" y="2929"/>
                    </a:lnTo>
                    <a:lnTo>
                      <a:pt x="3286" y="2992"/>
                    </a:lnTo>
                    <a:lnTo>
                      <a:pt x="3181" y="3076"/>
                    </a:lnTo>
                    <a:lnTo>
                      <a:pt x="3181" y="3118"/>
                    </a:lnTo>
                    <a:lnTo>
                      <a:pt x="3139" y="3180"/>
                    </a:lnTo>
                    <a:lnTo>
                      <a:pt x="3055" y="3097"/>
                    </a:lnTo>
                    <a:lnTo>
                      <a:pt x="3055" y="3034"/>
                    </a:lnTo>
                    <a:lnTo>
                      <a:pt x="3035" y="2971"/>
                    </a:lnTo>
                    <a:lnTo>
                      <a:pt x="3035" y="2888"/>
                    </a:lnTo>
                    <a:lnTo>
                      <a:pt x="3076" y="2929"/>
                    </a:lnTo>
                    <a:lnTo>
                      <a:pt x="3097" y="2929"/>
                    </a:lnTo>
                    <a:lnTo>
                      <a:pt x="3181" y="2825"/>
                    </a:lnTo>
                    <a:lnTo>
                      <a:pt x="3139" y="2825"/>
                    </a:lnTo>
                    <a:lnTo>
                      <a:pt x="3055" y="2804"/>
                    </a:lnTo>
                    <a:lnTo>
                      <a:pt x="3181" y="2804"/>
                    </a:lnTo>
                    <a:lnTo>
                      <a:pt x="3076" y="2783"/>
                    </a:lnTo>
                    <a:lnTo>
                      <a:pt x="3035" y="2720"/>
                    </a:lnTo>
                    <a:lnTo>
                      <a:pt x="3035" y="2678"/>
                    </a:lnTo>
                    <a:lnTo>
                      <a:pt x="3055" y="2657"/>
                    </a:lnTo>
                    <a:lnTo>
                      <a:pt x="3160" y="2657"/>
                    </a:lnTo>
                    <a:lnTo>
                      <a:pt x="3181" y="2616"/>
                    </a:lnTo>
                    <a:lnTo>
                      <a:pt x="3265" y="2553"/>
                    </a:lnTo>
                    <a:lnTo>
                      <a:pt x="3286" y="2448"/>
                    </a:lnTo>
                    <a:lnTo>
                      <a:pt x="3369" y="2448"/>
                    </a:lnTo>
                    <a:lnTo>
                      <a:pt x="3390" y="2469"/>
                    </a:lnTo>
                    <a:lnTo>
                      <a:pt x="3495" y="2406"/>
                    </a:lnTo>
                    <a:lnTo>
                      <a:pt x="3516" y="2344"/>
                    </a:lnTo>
                    <a:lnTo>
                      <a:pt x="3516" y="2260"/>
                    </a:lnTo>
                    <a:lnTo>
                      <a:pt x="3495" y="2197"/>
                    </a:lnTo>
                    <a:lnTo>
                      <a:pt x="3411" y="2281"/>
                    </a:lnTo>
                    <a:lnTo>
                      <a:pt x="3369" y="2302"/>
                    </a:lnTo>
                    <a:lnTo>
                      <a:pt x="3348" y="2281"/>
                    </a:lnTo>
                    <a:lnTo>
                      <a:pt x="3286" y="2281"/>
                    </a:lnTo>
                    <a:lnTo>
                      <a:pt x="3286" y="2344"/>
                    </a:lnTo>
                    <a:lnTo>
                      <a:pt x="3286" y="2406"/>
                    </a:lnTo>
                    <a:lnTo>
                      <a:pt x="3244" y="2448"/>
                    </a:lnTo>
                    <a:lnTo>
                      <a:pt x="3181" y="2448"/>
                    </a:lnTo>
                    <a:lnTo>
                      <a:pt x="3097" y="2490"/>
                    </a:lnTo>
                    <a:lnTo>
                      <a:pt x="3055" y="2511"/>
                    </a:lnTo>
                    <a:lnTo>
                      <a:pt x="3055" y="2574"/>
                    </a:lnTo>
                    <a:lnTo>
                      <a:pt x="2993" y="2595"/>
                    </a:lnTo>
                    <a:lnTo>
                      <a:pt x="3035" y="2553"/>
                    </a:lnTo>
                    <a:lnTo>
                      <a:pt x="3035" y="2469"/>
                    </a:lnTo>
                    <a:lnTo>
                      <a:pt x="2993" y="2490"/>
                    </a:lnTo>
                    <a:lnTo>
                      <a:pt x="2951" y="2490"/>
                    </a:lnTo>
                    <a:lnTo>
                      <a:pt x="2993" y="2469"/>
                    </a:lnTo>
                    <a:lnTo>
                      <a:pt x="3055" y="2406"/>
                    </a:lnTo>
                    <a:lnTo>
                      <a:pt x="3076" y="2385"/>
                    </a:lnTo>
                    <a:lnTo>
                      <a:pt x="3035" y="2364"/>
                    </a:lnTo>
                    <a:lnTo>
                      <a:pt x="3076" y="2302"/>
                    </a:lnTo>
                    <a:lnTo>
                      <a:pt x="3097" y="2239"/>
                    </a:lnTo>
                    <a:lnTo>
                      <a:pt x="3055" y="2197"/>
                    </a:lnTo>
                    <a:lnTo>
                      <a:pt x="2993" y="2260"/>
                    </a:lnTo>
                    <a:lnTo>
                      <a:pt x="3035" y="2197"/>
                    </a:lnTo>
                    <a:lnTo>
                      <a:pt x="3035" y="2155"/>
                    </a:lnTo>
                    <a:lnTo>
                      <a:pt x="2993" y="2155"/>
                    </a:lnTo>
                    <a:lnTo>
                      <a:pt x="2930" y="2176"/>
                    </a:lnTo>
                    <a:lnTo>
                      <a:pt x="2878" y="2166"/>
                    </a:lnTo>
                    <a:lnTo>
                      <a:pt x="2878" y="2166"/>
                    </a:lnTo>
                    <a:lnTo>
                      <a:pt x="2825" y="2176"/>
                    </a:lnTo>
                    <a:lnTo>
                      <a:pt x="2872" y="2165"/>
                    </a:lnTo>
                    <a:lnTo>
                      <a:pt x="2872" y="2165"/>
                    </a:lnTo>
                    <a:lnTo>
                      <a:pt x="2825" y="2155"/>
                    </a:lnTo>
                    <a:lnTo>
                      <a:pt x="2909" y="2155"/>
                    </a:lnTo>
                    <a:lnTo>
                      <a:pt x="2993" y="2113"/>
                    </a:lnTo>
                    <a:lnTo>
                      <a:pt x="3035" y="2072"/>
                    </a:lnTo>
                    <a:lnTo>
                      <a:pt x="3076" y="2072"/>
                    </a:lnTo>
                    <a:lnTo>
                      <a:pt x="3139" y="2051"/>
                    </a:lnTo>
                    <a:lnTo>
                      <a:pt x="3139" y="1967"/>
                    </a:lnTo>
                    <a:lnTo>
                      <a:pt x="3181" y="1904"/>
                    </a:lnTo>
                    <a:lnTo>
                      <a:pt x="3181" y="1862"/>
                    </a:lnTo>
                    <a:lnTo>
                      <a:pt x="3097" y="1800"/>
                    </a:lnTo>
                    <a:lnTo>
                      <a:pt x="2993" y="1716"/>
                    </a:lnTo>
                    <a:lnTo>
                      <a:pt x="2888" y="1716"/>
                    </a:lnTo>
                    <a:lnTo>
                      <a:pt x="2783" y="1737"/>
                    </a:lnTo>
                    <a:lnTo>
                      <a:pt x="2742" y="1737"/>
                    </a:lnTo>
                    <a:lnTo>
                      <a:pt x="2742" y="1779"/>
                    </a:lnTo>
                    <a:lnTo>
                      <a:pt x="2679" y="1862"/>
                    </a:lnTo>
                    <a:lnTo>
                      <a:pt x="2658" y="1946"/>
                    </a:lnTo>
                    <a:lnTo>
                      <a:pt x="2679" y="1841"/>
                    </a:lnTo>
                    <a:lnTo>
                      <a:pt x="2658" y="1820"/>
                    </a:lnTo>
                    <a:lnTo>
                      <a:pt x="2679" y="1758"/>
                    </a:lnTo>
                    <a:lnTo>
                      <a:pt x="2742" y="1674"/>
                    </a:lnTo>
                    <a:lnTo>
                      <a:pt x="2721" y="1674"/>
                    </a:lnTo>
                    <a:lnTo>
                      <a:pt x="2637" y="1737"/>
                    </a:lnTo>
                    <a:lnTo>
                      <a:pt x="2574" y="1779"/>
                    </a:lnTo>
                    <a:lnTo>
                      <a:pt x="2553" y="1862"/>
                    </a:lnTo>
                    <a:lnTo>
                      <a:pt x="2532" y="1841"/>
                    </a:lnTo>
                    <a:lnTo>
                      <a:pt x="2491" y="1862"/>
                    </a:lnTo>
                    <a:lnTo>
                      <a:pt x="2449" y="1883"/>
                    </a:lnTo>
                    <a:lnTo>
                      <a:pt x="2428" y="1862"/>
                    </a:lnTo>
                    <a:lnTo>
                      <a:pt x="2344" y="1925"/>
                    </a:lnTo>
                    <a:lnTo>
                      <a:pt x="2323" y="2030"/>
                    </a:lnTo>
                    <a:lnTo>
                      <a:pt x="2239" y="2072"/>
                    </a:lnTo>
                    <a:lnTo>
                      <a:pt x="2239" y="2072"/>
                    </a:lnTo>
                    <a:lnTo>
                      <a:pt x="2281" y="2030"/>
                    </a:lnTo>
                    <a:lnTo>
                      <a:pt x="2323" y="1883"/>
                    </a:lnTo>
                    <a:lnTo>
                      <a:pt x="2365" y="1779"/>
                    </a:lnTo>
                    <a:lnTo>
                      <a:pt x="2344" y="1758"/>
                    </a:lnTo>
                    <a:lnTo>
                      <a:pt x="2281" y="1779"/>
                    </a:lnTo>
                    <a:lnTo>
                      <a:pt x="2260" y="1841"/>
                    </a:lnTo>
                    <a:lnTo>
                      <a:pt x="2219" y="1883"/>
                    </a:lnTo>
                    <a:lnTo>
                      <a:pt x="2177" y="1841"/>
                    </a:lnTo>
                    <a:lnTo>
                      <a:pt x="2239" y="1779"/>
                    </a:lnTo>
                    <a:lnTo>
                      <a:pt x="2260" y="1737"/>
                    </a:lnTo>
                    <a:lnTo>
                      <a:pt x="2260" y="1716"/>
                    </a:lnTo>
                    <a:lnTo>
                      <a:pt x="2177" y="1737"/>
                    </a:lnTo>
                    <a:lnTo>
                      <a:pt x="2072" y="1820"/>
                    </a:lnTo>
                    <a:lnTo>
                      <a:pt x="2030" y="1820"/>
                    </a:lnTo>
                    <a:lnTo>
                      <a:pt x="2009" y="1737"/>
                    </a:lnTo>
                    <a:lnTo>
                      <a:pt x="1967" y="1737"/>
                    </a:lnTo>
                    <a:lnTo>
                      <a:pt x="1905" y="1820"/>
                    </a:lnTo>
                    <a:lnTo>
                      <a:pt x="1842" y="1820"/>
                    </a:lnTo>
                    <a:lnTo>
                      <a:pt x="1842" y="1779"/>
                    </a:lnTo>
                    <a:lnTo>
                      <a:pt x="1947" y="1737"/>
                    </a:lnTo>
                    <a:lnTo>
                      <a:pt x="2009" y="1632"/>
                    </a:lnTo>
                    <a:lnTo>
                      <a:pt x="2030" y="1548"/>
                    </a:lnTo>
                    <a:lnTo>
                      <a:pt x="1947" y="1548"/>
                    </a:lnTo>
                    <a:lnTo>
                      <a:pt x="1863" y="1611"/>
                    </a:lnTo>
                    <a:lnTo>
                      <a:pt x="1863" y="1611"/>
                    </a:lnTo>
                    <a:lnTo>
                      <a:pt x="1926" y="1527"/>
                    </a:lnTo>
                    <a:lnTo>
                      <a:pt x="2009" y="1444"/>
                    </a:lnTo>
                    <a:lnTo>
                      <a:pt x="2114" y="1444"/>
                    </a:lnTo>
                    <a:lnTo>
                      <a:pt x="2156" y="1423"/>
                    </a:lnTo>
                    <a:lnTo>
                      <a:pt x="2239" y="1381"/>
                    </a:lnTo>
                    <a:lnTo>
                      <a:pt x="2281" y="1339"/>
                    </a:lnTo>
                    <a:lnTo>
                      <a:pt x="2281" y="1276"/>
                    </a:lnTo>
                    <a:lnTo>
                      <a:pt x="2260" y="1318"/>
                    </a:lnTo>
                    <a:lnTo>
                      <a:pt x="2156" y="1339"/>
                    </a:lnTo>
                    <a:lnTo>
                      <a:pt x="2114" y="1318"/>
                    </a:lnTo>
                    <a:lnTo>
                      <a:pt x="2030" y="1235"/>
                    </a:lnTo>
                    <a:lnTo>
                      <a:pt x="1967" y="1235"/>
                    </a:lnTo>
                    <a:lnTo>
                      <a:pt x="1926" y="1255"/>
                    </a:lnTo>
                    <a:lnTo>
                      <a:pt x="1967" y="1151"/>
                    </a:lnTo>
                    <a:lnTo>
                      <a:pt x="2009" y="1130"/>
                    </a:lnTo>
                    <a:lnTo>
                      <a:pt x="2009" y="1109"/>
                    </a:lnTo>
                    <a:lnTo>
                      <a:pt x="1947" y="1130"/>
                    </a:lnTo>
                    <a:lnTo>
                      <a:pt x="1863" y="1193"/>
                    </a:lnTo>
                    <a:lnTo>
                      <a:pt x="1821" y="1255"/>
                    </a:lnTo>
                    <a:lnTo>
                      <a:pt x="1737" y="1339"/>
                    </a:lnTo>
                    <a:lnTo>
                      <a:pt x="1695" y="1360"/>
                    </a:lnTo>
                    <a:lnTo>
                      <a:pt x="1654" y="1423"/>
                    </a:lnTo>
                    <a:lnTo>
                      <a:pt x="1591" y="1465"/>
                    </a:lnTo>
                    <a:lnTo>
                      <a:pt x="1528" y="1548"/>
                    </a:lnTo>
                    <a:lnTo>
                      <a:pt x="1528" y="1444"/>
                    </a:lnTo>
                    <a:lnTo>
                      <a:pt x="1549" y="1360"/>
                    </a:lnTo>
                    <a:lnTo>
                      <a:pt x="1612" y="1297"/>
                    </a:lnTo>
                    <a:lnTo>
                      <a:pt x="1612" y="1235"/>
                    </a:lnTo>
                    <a:lnTo>
                      <a:pt x="1654" y="1130"/>
                    </a:lnTo>
                    <a:lnTo>
                      <a:pt x="1737" y="1046"/>
                    </a:lnTo>
                    <a:lnTo>
                      <a:pt x="1737" y="1004"/>
                    </a:lnTo>
                    <a:lnTo>
                      <a:pt x="1800" y="942"/>
                    </a:lnTo>
                    <a:lnTo>
                      <a:pt x="1821" y="921"/>
                    </a:lnTo>
                    <a:lnTo>
                      <a:pt x="1863" y="816"/>
                    </a:lnTo>
                    <a:lnTo>
                      <a:pt x="1947" y="774"/>
                    </a:lnTo>
                    <a:lnTo>
                      <a:pt x="2009" y="711"/>
                    </a:lnTo>
                    <a:lnTo>
                      <a:pt x="2051" y="691"/>
                    </a:lnTo>
                    <a:lnTo>
                      <a:pt x="2072" y="670"/>
                    </a:lnTo>
                    <a:lnTo>
                      <a:pt x="2072" y="607"/>
                    </a:lnTo>
                    <a:lnTo>
                      <a:pt x="2114" y="565"/>
                    </a:lnTo>
                    <a:lnTo>
                      <a:pt x="2135" y="481"/>
                    </a:lnTo>
                    <a:lnTo>
                      <a:pt x="2135" y="523"/>
                    </a:lnTo>
                    <a:lnTo>
                      <a:pt x="2114" y="586"/>
                    </a:lnTo>
                    <a:lnTo>
                      <a:pt x="2135" y="628"/>
                    </a:lnTo>
                    <a:lnTo>
                      <a:pt x="2219" y="523"/>
                    </a:lnTo>
                    <a:lnTo>
                      <a:pt x="2323" y="419"/>
                    </a:lnTo>
                    <a:lnTo>
                      <a:pt x="2344" y="377"/>
                    </a:lnTo>
                    <a:lnTo>
                      <a:pt x="2323" y="314"/>
                    </a:lnTo>
                    <a:lnTo>
                      <a:pt x="2260" y="314"/>
                    </a:lnTo>
                    <a:lnTo>
                      <a:pt x="2219" y="377"/>
                    </a:lnTo>
                    <a:lnTo>
                      <a:pt x="2177" y="293"/>
                    </a:lnTo>
                    <a:lnTo>
                      <a:pt x="2156" y="272"/>
                    </a:lnTo>
                    <a:lnTo>
                      <a:pt x="2177" y="209"/>
                    </a:lnTo>
                    <a:lnTo>
                      <a:pt x="2239" y="188"/>
                    </a:lnTo>
                    <a:lnTo>
                      <a:pt x="2323" y="209"/>
                    </a:lnTo>
                    <a:lnTo>
                      <a:pt x="2386" y="272"/>
                    </a:lnTo>
                    <a:lnTo>
                      <a:pt x="2449" y="251"/>
                    </a:lnTo>
                    <a:lnTo>
                      <a:pt x="2491" y="188"/>
                    </a:lnTo>
                    <a:lnTo>
                      <a:pt x="2491" y="42"/>
                    </a:lnTo>
                    <a:lnTo>
                      <a:pt x="2428" y="42"/>
                    </a:lnTo>
                    <a:lnTo>
                      <a:pt x="2365" y="63"/>
                    </a:lnTo>
                    <a:lnTo>
                      <a:pt x="2365" y="105"/>
                    </a:lnTo>
                    <a:lnTo>
                      <a:pt x="2323" y="105"/>
                    </a:lnTo>
                    <a:lnTo>
                      <a:pt x="2323" y="63"/>
                    </a:lnTo>
                    <a:lnTo>
                      <a:pt x="2323" y="0"/>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944" name="Google Shape;3654;p79">
                <a:extLst>
                  <a:ext uri="{FF2B5EF4-FFF2-40B4-BE49-F238E27FC236}">
                    <a16:creationId xmlns:a16="http://schemas.microsoft.com/office/drawing/2014/main" id="{38BF47A5-4902-5698-897C-324E2210C9C2}"/>
                  </a:ext>
                </a:extLst>
              </p:cNvPr>
              <p:cNvSpPr/>
              <p:nvPr/>
            </p:nvSpPr>
            <p:spPr>
              <a:xfrm>
                <a:off x="1922950" y="1659350"/>
                <a:ext cx="1050900" cy="913875"/>
              </a:xfrm>
              <a:custGeom>
                <a:avLst/>
                <a:gdLst/>
                <a:ahLst/>
                <a:cxnLst/>
                <a:rect l="l" t="t" r="r" b="b"/>
                <a:pathLst>
                  <a:path w="42036" h="36555" extrusionOk="0">
                    <a:moveTo>
                      <a:pt x="4310" y="26929"/>
                    </a:moveTo>
                    <a:lnTo>
                      <a:pt x="4310" y="27055"/>
                    </a:lnTo>
                    <a:lnTo>
                      <a:pt x="4268" y="27159"/>
                    </a:lnTo>
                    <a:lnTo>
                      <a:pt x="4101" y="27264"/>
                    </a:lnTo>
                    <a:lnTo>
                      <a:pt x="4076" y="27268"/>
                    </a:lnTo>
                    <a:lnTo>
                      <a:pt x="4076" y="27268"/>
                    </a:lnTo>
                    <a:lnTo>
                      <a:pt x="4101" y="27243"/>
                    </a:lnTo>
                    <a:lnTo>
                      <a:pt x="4185" y="27117"/>
                    </a:lnTo>
                    <a:lnTo>
                      <a:pt x="4289" y="27034"/>
                    </a:lnTo>
                    <a:lnTo>
                      <a:pt x="4310" y="26929"/>
                    </a:lnTo>
                    <a:close/>
                    <a:moveTo>
                      <a:pt x="40508" y="27473"/>
                    </a:moveTo>
                    <a:lnTo>
                      <a:pt x="40299" y="27557"/>
                    </a:lnTo>
                    <a:lnTo>
                      <a:pt x="40090" y="27599"/>
                    </a:lnTo>
                    <a:lnTo>
                      <a:pt x="40132" y="27536"/>
                    </a:lnTo>
                    <a:lnTo>
                      <a:pt x="40404" y="27473"/>
                    </a:lnTo>
                    <a:close/>
                    <a:moveTo>
                      <a:pt x="19459" y="0"/>
                    </a:moveTo>
                    <a:lnTo>
                      <a:pt x="19187" y="105"/>
                    </a:lnTo>
                    <a:lnTo>
                      <a:pt x="18810" y="105"/>
                    </a:lnTo>
                    <a:lnTo>
                      <a:pt x="18727" y="63"/>
                    </a:lnTo>
                    <a:lnTo>
                      <a:pt x="18392" y="84"/>
                    </a:lnTo>
                    <a:lnTo>
                      <a:pt x="18308" y="63"/>
                    </a:lnTo>
                    <a:lnTo>
                      <a:pt x="18120" y="105"/>
                    </a:lnTo>
                    <a:lnTo>
                      <a:pt x="18078" y="210"/>
                    </a:lnTo>
                    <a:lnTo>
                      <a:pt x="18120" y="272"/>
                    </a:lnTo>
                    <a:lnTo>
                      <a:pt x="18078" y="377"/>
                    </a:lnTo>
                    <a:lnTo>
                      <a:pt x="18078" y="524"/>
                    </a:lnTo>
                    <a:lnTo>
                      <a:pt x="18036" y="775"/>
                    </a:lnTo>
                    <a:lnTo>
                      <a:pt x="18120" y="879"/>
                    </a:lnTo>
                    <a:lnTo>
                      <a:pt x="18036" y="942"/>
                    </a:lnTo>
                    <a:lnTo>
                      <a:pt x="17911" y="942"/>
                    </a:lnTo>
                    <a:lnTo>
                      <a:pt x="17764" y="1109"/>
                    </a:lnTo>
                    <a:lnTo>
                      <a:pt x="17701" y="1214"/>
                    </a:lnTo>
                    <a:lnTo>
                      <a:pt x="17471" y="1298"/>
                    </a:lnTo>
                    <a:lnTo>
                      <a:pt x="17367" y="1444"/>
                    </a:lnTo>
                    <a:lnTo>
                      <a:pt x="17095" y="1633"/>
                    </a:lnTo>
                    <a:lnTo>
                      <a:pt x="16990" y="1674"/>
                    </a:lnTo>
                    <a:lnTo>
                      <a:pt x="16990" y="1758"/>
                    </a:lnTo>
                    <a:lnTo>
                      <a:pt x="17074" y="1925"/>
                    </a:lnTo>
                    <a:lnTo>
                      <a:pt x="17074" y="2072"/>
                    </a:lnTo>
                    <a:lnTo>
                      <a:pt x="16760" y="2030"/>
                    </a:lnTo>
                    <a:lnTo>
                      <a:pt x="16739" y="1946"/>
                    </a:lnTo>
                    <a:lnTo>
                      <a:pt x="16718" y="2135"/>
                    </a:lnTo>
                    <a:lnTo>
                      <a:pt x="16613" y="2281"/>
                    </a:lnTo>
                    <a:lnTo>
                      <a:pt x="16530" y="2302"/>
                    </a:lnTo>
                    <a:lnTo>
                      <a:pt x="16509" y="2365"/>
                    </a:lnTo>
                    <a:lnTo>
                      <a:pt x="16300" y="2407"/>
                    </a:lnTo>
                    <a:lnTo>
                      <a:pt x="16237" y="2574"/>
                    </a:lnTo>
                    <a:lnTo>
                      <a:pt x="16132" y="2595"/>
                    </a:lnTo>
                    <a:lnTo>
                      <a:pt x="16028" y="2700"/>
                    </a:lnTo>
                    <a:lnTo>
                      <a:pt x="15944" y="2700"/>
                    </a:lnTo>
                    <a:lnTo>
                      <a:pt x="15923" y="2804"/>
                    </a:lnTo>
                    <a:lnTo>
                      <a:pt x="15776" y="2888"/>
                    </a:lnTo>
                    <a:lnTo>
                      <a:pt x="15672" y="2993"/>
                    </a:lnTo>
                    <a:lnTo>
                      <a:pt x="15588" y="2972"/>
                    </a:lnTo>
                    <a:lnTo>
                      <a:pt x="15588" y="3076"/>
                    </a:lnTo>
                    <a:lnTo>
                      <a:pt x="15776" y="3139"/>
                    </a:lnTo>
                    <a:lnTo>
                      <a:pt x="15986" y="3139"/>
                    </a:lnTo>
                    <a:lnTo>
                      <a:pt x="15986" y="3244"/>
                    </a:lnTo>
                    <a:lnTo>
                      <a:pt x="15839" y="3202"/>
                    </a:lnTo>
                    <a:lnTo>
                      <a:pt x="15944" y="3516"/>
                    </a:lnTo>
                    <a:lnTo>
                      <a:pt x="16028" y="3599"/>
                    </a:lnTo>
                    <a:lnTo>
                      <a:pt x="16007" y="3725"/>
                    </a:lnTo>
                    <a:lnTo>
                      <a:pt x="15944" y="3871"/>
                    </a:lnTo>
                    <a:lnTo>
                      <a:pt x="16007" y="4018"/>
                    </a:lnTo>
                    <a:lnTo>
                      <a:pt x="15902" y="4185"/>
                    </a:lnTo>
                    <a:lnTo>
                      <a:pt x="15902" y="4394"/>
                    </a:lnTo>
                    <a:lnTo>
                      <a:pt x="15902" y="4457"/>
                    </a:lnTo>
                    <a:lnTo>
                      <a:pt x="15986" y="4457"/>
                    </a:lnTo>
                    <a:lnTo>
                      <a:pt x="16028" y="4478"/>
                    </a:lnTo>
                    <a:lnTo>
                      <a:pt x="16111" y="4394"/>
                    </a:lnTo>
                    <a:lnTo>
                      <a:pt x="16237" y="4374"/>
                    </a:lnTo>
                    <a:lnTo>
                      <a:pt x="16341" y="4394"/>
                    </a:lnTo>
                    <a:lnTo>
                      <a:pt x="16509" y="4374"/>
                    </a:lnTo>
                    <a:lnTo>
                      <a:pt x="16676" y="4227"/>
                    </a:lnTo>
                    <a:lnTo>
                      <a:pt x="16760" y="4185"/>
                    </a:lnTo>
                    <a:lnTo>
                      <a:pt x="16760" y="4143"/>
                    </a:lnTo>
                    <a:lnTo>
                      <a:pt x="16864" y="4060"/>
                    </a:lnTo>
                    <a:lnTo>
                      <a:pt x="16927" y="4143"/>
                    </a:lnTo>
                    <a:lnTo>
                      <a:pt x="16927" y="4269"/>
                    </a:lnTo>
                    <a:lnTo>
                      <a:pt x="16844" y="4353"/>
                    </a:lnTo>
                    <a:lnTo>
                      <a:pt x="16927" y="4457"/>
                    </a:lnTo>
                    <a:lnTo>
                      <a:pt x="17032" y="4457"/>
                    </a:lnTo>
                    <a:lnTo>
                      <a:pt x="17178" y="4374"/>
                    </a:lnTo>
                    <a:lnTo>
                      <a:pt x="17346" y="4374"/>
                    </a:lnTo>
                    <a:lnTo>
                      <a:pt x="17450" y="4248"/>
                    </a:lnTo>
                    <a:lnTo>
                      <a:pt x="17597" y="4081"/>
                    </a:lnTo>
                    <a:lnTo>
                      <a:pt x="17576" y="4018"/>
                    </a:lnTo>
                    <a:lnTo>
                      <a:pt x="17701" y="3850"/>
                    </a:lnTo>
                    <a:lnTo>
                      <a:pt x="17722" y="3767"/>
                    </a:lnTo>
                    <a:lnTo>
                      <a:pt x="17890" y="3620"/>
                    </a:lnTo>
                    <a:lnTo>
                      <a:pt x="18015" y="3557"/>
                    </a:lnTo>
                    <a:lnTo>
                      <a:pt x="18036" y="3453"/>
                    </a:lnTo>
                    <a:lnTo>
                      <a:pt x="18099" y="3306"/>
                    </a:lnTo>
                    <a:lnTo>
                      <a:pt x="18204" y="3453"/>
                    </a:lnTo>
                    <a:lnTo>
                      <a:pt x="18350" y="3453"/>
                    </a:lnTo>
                    <a:lnTo>
                      <a:pt x="18497" y="3348"/>
                    </a:lnTo>
                    <a:lnTo>
                      <a:pt x="18643" y="3327"/>
                    </a:lnTo>
                    <a:lnTo>
                      <a:pt x="18706" y="3181"/>
                    </a:lnTo>
                    <a:lnTo>
                      <a:pt x="18769" y="3181"/>
                    </a:lnTo>
                    <a:lnTo>
                      <a:pt x="18873" y="3076"/>
                    </a:lnTo>
                    <a:lnTo>
                      <a:pt x="18936" y="2909"/>
                    </a:lnTo>
                    <a:lnTo>
                      <a:pt x="19124" y="2867"/>
                    </a:lnTo>
                    <a:lnTo>
                      <a:pt x="19187" y="2846"/>
                    </a:lnTo>
                    <a:lnTo>
                      <a:pt x="19250" y="2888"/>
                    </a:lnTo>
                    <a:lnTo>
                      <a:pt x="19333" y="2846"/>
                    </a:lnTo>
                    <a:lnTo>
                      <a:pt x="19543" y="2846"/>
                    </a:lnTo>
                    <a:lnTo>
                      <a:pt x="19668" y="2762"/>
                    </a:lnTo>
                    <a:lnTo>
                      <a:pt x="19773" y="2762"/>
                    </a:lnTo>
                    <a:lnTo>
                      <a:pt x="20024" y="2658"/>
                    </a:lnTo>
                    <a:lnTo>
                      <a:pt x="20233" y="2616"/>
                    </a:lnTo>
                    <a:lnTo>
                      <a:pt x="20296" y="2595"/>
                    </a:lnTo>
                    <a:cubicBezTo>
                      <a:pt x="20338" y="2679"/>
                      <a:pt x="20442" y="2741"/>
                      <a:pt x="20526" y="2762"/>
                    </a:cubicBezTo>
                    <a:lnTo>
                      <a:pt x="20401" y="2783"/>
                    </a:lnTo>
                    <a:lnTo>
                      <a:pt x="19877" y="2993"/>
                    </a:lnTo>
                    <a:lnTo>
                      <a:pt x="19752" y="3097"/>
                    </a:lnTo>
                    <a:lnTo>
                      <a:pt x="19438" y="3181"/>
                    </a:lnTo>
                    <a:lnTo>
                      <a:pt x="19020" y="3369"/>
                    </a:lnTo>
                    <a:lnTo>
                      <a:pt x="18852" y="3495"/>
                    </a:lnTo>
                    <a:lnTo>
                      <a:pt x="18852" y="3578"/>
                    </a:lnTo>
                    <a:lnTo>
                      <a:pt x="18957" y="3578"/>
                    </a:lnTo>
                    <a:lnTo>
                      <a:pt x="19020" y="3620"/>
                    </a:lnTo>
                    <a:lnTo>
                      <a:pt x="18915" y="3704"/>
                    </a:lnTo>
                    <a:lnTo>
                      <a:pt x="18831" y="3704"/>
                    </a:lnTo>
                    <a:lnTo>
                      <a:pt x="18643" y="3850"/>
                    </a:lnTo>
                    <a:lnTo>
                      <a:pt x="18497" y="3850"/>
                    </a:lnTo>
                    <a:lnTo>
                      <a:pt x="18413" y="3934"/>
                    </a:lnTo>
                    <a:lnTo>
                      <a:pt x="18392" y="4039"/>
                    </a:lnTo>
                    <a:lnTo>
                      <a:pt x="18225" y="4143"/>
                    </a:lnTo>
                    <a:lnTo>
                      <a:pt x="18162" y="4227"/>
                    </a:lnTo>
                    <a:lnTo>
                      <a:pt x="18162" y="4353"/>
                    </a:lnTo>
                    <a:lnTo>
                      <a:pt x="18225" y="4311"/>
                    </a:lnTo>
                    <a:lnTo>
                      <a:pt x="18308" y="4374"/>
                    </a:lnTo>
                    <a:lnTo>
                      <a:pt x="18266" y="4457"/>
                    </a:lnTo>
                    <a:lnTo>
                      <a:pt x="18287" y="4478"/>
                    </a:lnTo>
                    <a:lnTo>
                      <a:pt x="18371" y="4457"/>
                    </a:lnTo>
                    <a:lnTo>
                      <a:pt x="18476" y="4415"/>
                    </a:lnTo>
                    <a:lnTo>
                      <a:pt x="18580" y="4415"/>
                    </a:lnTo>
                    <a:lnTo>
                      <a:pt x="18643" y="4457"/>
                    </a:lnTo>
                    <a:lnTo>
                      <a:pt x="18622" y="4541"/>
                    </a:lnTo>
                    <a:lnTo>
                      <a:pt x="18497" y="4583"/>
                    </a:lnTo>
                    <a:lnTo>
                      <a:pt x="18371" y="4520"/>
                    </a:lnTo>
                    <a:lnTo>
                      <a:pt x="18287" y="4562"/>
                    </a:lnTo>
                    <a:lnTo>
                      <a:pt x="18308" y="4666"/>
                    </a:lnTo>
                    <a:lnTo>
                      <a:pt x="18517" y="4771"/>
                    </a:lnTo>
                    <a:lnTo>
                      <a:pt x="18601" y="4729"/>
                    </a:lnTo>
                    <a:lnTo>
                      <a:pt x="18622" y="4646"/>
                    </a:lnTo>
                    <a:lnTo>
                      <a:pt x="18685" y="4646"/>
                    </a:lnTo>
                    <a:lnTo>
                      <a:pt x="18727" y="4687"/>
                    </a:lnTo>
                    <a:lnTo>
                      <a:pt x="18685" y="4771"/>
                    </a:lnTo>
                    <a:lnTo>
                      <a:pt x="18789" y="4771"/>
                    </a:lnTo>
                    <a:lnTo>
                      <a:pt x="18957" y="4792"/>
                    </a:lnTo>
                    <a:lnTo>
                      <a:pt x="19145" y="4750"/>
                    </a:lnTo>
                    <a:lnTo>
                      <a:pt x="19250" y="4750"/>
                    </a:lnTo>
                    <a:lnTo>
                      <a:pt x="19417" y="4834"/>
                    </a:lnTo>
                    <a:lnTo>
                      <a:pt x="19543" y="4792"/>
                    </a:lnTo>
                    <a:lnTo>
                      <a:pt x="19647" y="4855"/>
                    </a:lnTo>
                    <a:lnTo>
                      <a:pt x="19689" y="4959"/>
                    </a:lnTo>
                    <a:lnTo>
                      <a:pt x="19773" y="4959"/>
                    </a:lnTo>
                    <a:lnTo>
                      <a:pt x="19752" y="5001"/>
                    </a:lnTo>
                    <a:lnTo>
                      <a:pt x="19668" y="5001"/>
                    </a:lnTo>
                    <a:lnTo>
                      <a:pt x="19522" y="4897"/>
                    </a:lnTo>
                    <a:lnTo>
                      <a:pt x="19313" y="4897"/>
                    </a:lnTo>
                    <a:lnTo>
                      <a:pt x="19250" y="4959"/>
                    </a:lnTo>
                    <a:lnTo>
                      <a:pt x="19375" y="5001"/>
                    </a:lnTo>
                    <a:lnTo>
                      <a:pt x="19417" y="5064"/>
                    </a:lnTo>
                    <a:lnTo>
                      <a:pt x="19229" y="5064"/>
                    </a:lnTo>
                    <a:lnTo>
                      <a:pt x="19145" y="4980"/>
                    </a:lnTo>
                    <a:lnTo>
                      <a:pt x="18894" y="5001"/>
                    </a:lnTo>
                    <a:lnTo>
                      <a:pt x="18810" y="5064"/>
                    </a:lnTo>
                    <a:lnTo>
                      <a:pt x="18727" y="5001"/>
                    </a:lnTo>
                    <a:lnTo>
                      <a:pt x="18643" y="5001"/>
                    </a:lnTo>
                    <a:lnTo>
                      <a:pt x="18580" y="5043"/>
                    </a:lnTo>
                    <a:lnTo>
                      <a:pt x="18497" y="5043"/>
                    </a:lnTo>
                    <a:lnTo>
                      <a:pt x="18225" y="5064"/>
                    </a:lnTo>
                    <a:lnTo>
                      <a:pt x="18183" y="5085"/>
                    </a:lnTo>
                    <a:lnTo>
                      <a:pt x="17973" y="5127"/>
                    </a:lnTo>
                    <a:lnTo>
                      <a:pt x="17953" y="5273"/>
                    </a:lnTo>
                    <a:lnTo>
                      <a:pt x="17973" y="5587"/>
                    </a:lnTo>
                    <a:lnTo>
                      <a:pt x="17994" y="5629"/>
                    </a:lnTo>
                    <a:lnTo>
                      <a:pt x="17994" y="5754"/>
                    </a:lnTo>
                    <a:lnTo>
                      <a:pt x="17953" y="5796"/>
                    </a:lnTo>
                    <a:lnTo>
                      <a:pt x="17953" y="5859"/>
                    </a:lnTo>
                    <a:lnTo>
                      <a:pt x="17994" y="5922"/>
                    </a:lnTo>
                    <a:lnTo>
                      <a:pt x="18099" y="5901"/>
                    </a:lnTo>
                    <a:lnTo>
                      <a:pt x="18141" y="5901"/>
                    </a:lnTo>
                    <a:lnTo>
                      <a:pt x="18225" y="5943"/>
                    </a:lnTo>
                    <a:lnTo>
                      <a:pt x="18329" y="5943"/>
                    </a:lnTo>
                    <a:lnTo>
                      <a:pt x="18371" y="5901"/>
                    </a:lnTo>
                    <a:lnTo>
                      <a:pt x="18392" y="5901"/>
                    </a:lnTo>
                    <a:lnTo>
                      <a:pt x="18476" y="5922"/>
                    </a:lnTo>
                    <a:lnTo>
                      <a:pt x="18517" y="5964"/>
                    </a:lnTo>
                    <a:lnTo>
                      <a:pt x="18559" y="5943"/>
                    </a:lnTo>
                    <a:lnTo>
                      <a:pt x="18622" y="6006"/>
                    </a:lnTo>
                    <a:lnTo>
                      <a:pt x="18622" y="6047"/>
                    </a:lnTo>
                    <a:lnTo>
                      <a:pt x="18706" y="6068"/>
                    </a:lnTo>
                    <a:lnTo>
                      <a:pt x="18789" y="6047"/>
                    </a:lnTo>
                    <a:lnTo>
                      <a:pt x="18852" y="6047"/>
                    </a:lnTo>
                    <a:lnTo>
                      <a:pt x="18915" y="6110"/>
                    </a:lnTo>
                    <a:lnTo>
                      <a:pt x="19041" y="6110"/>
                    </a:lnTo>
                    <a:lnTo>
                      <a:pt x="19124" y="6068"/>
                    </a:lnTo>
                    <a:lnTo>
                      <a:pt x="19229" y="6131"/>
                    </a:lnTo>
                    <a:lnTo>
                      <a:pt x="19333" y="6068"/>
                    </a:lnTo>
                    <a:lnTo>
                      <a:pt x="19417" y="6110"/>
                    </a:lnTo>
                    <a:lnTo>
                      <a:pt x="19543" y="6110"/>
                    </a:lnTo>
                    <a:lnTo>
                      <a:pt x="19647" y="6068"/>
                    </a:lnTo>
                    <a:lnTo>
                      <a:pt x="19752" y="6131"/>
                    </a:lnTo>
                    <a:lnTo>
                      <a:pt x="19773" y="6215"/>
                    </a:lnTo>
                    <a:lnTo>
                      <a:pt x="19857" y="6152"/>
                    </a:lnTo>
                    <a:lnTo>
                      <a:pt x="19877" y="6257"/>
                    </a:lnTo>
                    <a:lnTo>
                      <a:pt x="19982" y="6340"/>
                    </a:lnTo>
                    <a:lnTo>
                      <a:pt x="19982" y="6382"/>
                    </a:lnTo>
                    <a:lnTo>
                      <a:pt x="20003" y="6445"/>
                    </a:lnTo>
                    <a:lnTo>
                      <a:pt x="20108" y="6445"/>
                    </a:lnTo>
                    <a:lnTo>
                      <a:pt x="20191" y="6466"/>
                    </a:lnTo>
                    <a:lnTo>
                      <a:pt x="20212" y="6550"/>
                    </a:lnTo>
                    <a:lnTo>
                      <a:pt x="20275" y="6570"/>
                    </a:lnTo>
                    <a:lnTo>
                      <a:pt x="20359" y="6654"/>
                    </a:lnTo>
                    <a:lnTo>
                      <a:pt x="20317" y="6696"/>
                    </a:lnTo>
                    <a:lnTo>
                      <a:pt x="20317" y="6780"/>
                    </a:lnTo>
                    <a:lnTo>
                      <a:pt x="20422" y="6884"/>
                    </a:lnTo>
                    <a:lnTo>
                      <a:pt x="20589" y="6989"/>
                    </a:lnTo>
                    <a:lnTo>
                      <a:pt x="20589" y="7052"/>
                    </a:lnTo>
                    <a:lnTo>
                      <a:pt x="20568" y="7073"/>
                    </a:lnTo>
                    <a:lnTo>
                      <a:pt x="20589" y="7114"/>
                    </a:lnTo>
                    <a:lnTo>
                      <a:pt x="20526" y="7094"/>
                    </a:lnTo>
                    <a:lnTo>
                      <a:pt x="20317" y="7052"/>
                    </a:lnTo>
                    <a:lnTo>
                      <a:pt x="20170" y="6989"/>
                    </a:lnTo>
                    <a:lnTo>
                      <a:pt x="20087" y="7010"/>
                    </a:lnTo>
                    <a:lnTo>
                      <a:pt x="20003" y="6989"/>
                    </a:lnTo>
                    <a:lnTo>
                      <a:pt x="19982" y="7010"/>
                    </a:lnTo>
                    <a:lnTo>
                      <a:pt x="19898" y="7010"/>
                    </a:lnTo>
                    <a:lnTo>
                      <a:pt x="19836" y="6905"/>
                    </a:lnTo>
                    <a:lnTo>
                      <a:pt x="19752" y="6905"/>
                    </a:lnTo>
                    <a:lnTo>
                      <a:pt x="19689" y="6801"/>
                    </a:lnTo>
                    <a:lnTo>
                      <a:pt x="19647" y="6780"/>
                    </a:lnTo>
                    <a:lnTo>
                      <a:pt x="19522" y="6801"/>
                    </a:lnTo>
                    <a:lnTo>
                      <a:pt x="19438" y="6780"/>
                    </a:lnTo>
                    <a:lnTo>
                      <a:pt x="19375" y="6738"/>
                    </a:lnTo>
                    <a:lnTo>
                      <a:pt x="19250" y="6675"/>
                    </a:lnTo>
                    <a:lnTo>
                      <a:pt x="19229" y="6591"/>
                    </a:lnTo>
                    <a:lnTo>
                      <a:pt x="19166" y="6591"/>
                    </a:lnTo>
                    <a:lnTo>
                      <a:pt x="19124" y="6570"/>
                    </a:lnTo>
                    <a:lnTo>
                      <a:pt x="18999" y="6570"/>
                    </a:lnTo>
                    <a:lnTo>
                      <a:pt x="18936" y="6550"/>
                    </a:lnTo>
                    <a:lnTo>
                      <a:pt x="18685" y="6550"/>
                    </a:lnTo>
                    <a:lnTo>
                      <a:pt x="18517" y="6529"/>
                    </a:lnTo>
                    <a:lnTo>
                      <a:pt x="18413" y="6487"/>
                    </a:lnTo>
                    <a:lnTo>
                      <a:pt x="17973" y="6487"/>
                    </a:lnTo>
                    <a:lnTo>
                      <a:pt x="17890" y="6529"/>
                    </a:lnTo>
                    <a:lnTo>
                      <a:pt x="17764" y="6550"/>
                    </a:lnTo>
                    <a:lnTo>
                      <a:pt x="17701" y="6633"/>
                    </a:lnTo>
                    <a:lnTo>
                      <a:pt x="17701" y="6801"/>
                    </a:lnTo>
                    <a:lnTo>
                      <a:pt x="17597" y="6968"/>
                    </a:lnTo>
                    <a:lnTo>
                      <a:pt x="17639" y="7156"/>
                    </a:lnTo>
                    <a:lnTo>
                      <a:pt x="17597" y="7219"/>
                    </a:lnTo>
                    <a:lnTo>
                      <a:pt x="17639" y="7282"/>
                    </a:lnTo>
                    <a:lnTo>
                      <a:pt x="17701" y="7303"/>
                    </a:lnTo>
                    <a:lnTo>
                      <a:pt x="17681" y="7366"/>
                    </a:lnTo>
                    <a:lnTo>
                      <a:pt x="17639" y="7387"/>
                    </a:lnTo>
                    <a:lnTo>
                      <a:pt x="17701" y="7617"/>
                    </a:lnTo>
                    <a:lnTo>
                      <a:pt x="17785" y="7700"/>
                    </a:lnTo>
                    <a:lnTo>
                      <a:pt x="17806" y="7742"/>
                    </a:lnTo>
                    <a:lnTo>
                      <a:pt x="17973" y="7847"/>
                    </a:lnTo>
                    <a:lnTo>
                      <a:pt x="18015" y="7910"/>
                    </a:lnTo>
                    <a:lnTo>
                      <a:pt x="18120" y="7889"/>
                    </a:lnTo>
                    <a:lnTo>
                      <a:pt x="18183" y="7951"/>
                    </a:lnTo>
                    <a:lnTo>
                      <a:pt x="18266" y="7993"/>
                    </a:lnTo>
                    <a:lnTo>
                      <a:pt x="18392" y="7931"/>
                    </a:lnTo>
                    <a:lnTo>
                      <a:pt x="18476" y="7931"/>
                    </a:lnTo>
                    <a:lnTo>
                      <a:pt x="18538" y="8014"/>
                    </a:lnTo>
                    <a:lnTo>
                      <a:pt x="18685" y="8014"/>
                    </a:lnTo>
                    <a:lnTo>
                      <a:pt x="18748" y="8140"/>
                    </a:lnTo>
                    <a:lnTo>
                      <a:pt x="18831" y="8161"/>
                    </a:lnTo>
                    <a:lnTo>
                      <a:pt x="18852" y="8223"/>
                    </a:lnTo>
                    <a:lnTo>
                      <a:pt x="18727" y="8265"/>
                    </a:lnTo>
                    <a:lnTo>
                      <a:pt x="18727" y="8349"/>
                    </a:lnTo>
                    <a:lnTo>
                      <a:pt x="18685" y="8412"/>
                    </a:lnTo>
                    <a:lnTo>
                      <a:pt x="18685" y="8454"/>
                    </a:lnTo>
                    <a:lnTo>
                      <a:pt x="18622" y="8537"/>
                    </a:lnTo>
                    <a:lnTo>
                      <a:pt x="18497" y="8621"/>
                    </a:lnTo>
                    <a:lnTo>
                      <a:pt x="18497" y="8663"/>
                    </a:lnTo>
                    <a:lnTo>
                      <a:pt x="18434" y="8747"/>
                    </a:lnTo>
                    <a:lnTo>
                      <a:pt x="18517" y="8788"/>
                    </a:lnTo>
                    <a:lnTo>
                      <a:pt x="18517" y="8935"/>
                    </a:lnTo>
                    <a:lnTo>
                      <a:pt x="18580" y="9060"/>
                    </a:lnTo>
                    <a:lnTo>
                      <a:pt x="18580" y="9144"/>
                    </a:lnTo>
                    <a:lnTo>
                      <a:pt x="18434" y="9165"/>
                    </a:lnTo>
                    <a:lnTo>
                      <a:pt x="18497" y="9207"/>
                    </a:lnTo>
                    <a:lnTo>
                      <a:pt x="18685" y="9249"/>
                    </a:lnTo>
                    <a:lnTo>
                      <a:pt x="18748" y="9207"/>
                    </a:lnTo>
                    <a:lnTo>
                      <a:pt x="18810" y="9207"/>
                    </a:lnTo>
                    <a:lnTo>
                      <a:pt x="18831" y="9270"/>
                    </a:lnTo>
                    <a:lnTo>
                      <a:pt x="18894" y="9207"/>
                    </a:lnTo>
                    <a:lnTo>
                      <a:pt x="18936" y="9207"/>
                    </a:lnTo>
                    <a:lnTo>
                      <a:pt x="18999" y="9249"/>
                    </a:lnTo>
                    <a:lnTo>
                      <a:pt x="19145" y="9249"/>
                    </a:lnTo>
                    <a:lnTo>
                      <a:pt x="19333" y="9311"/>
                    </a:lnTo>
                    <a:lnTo>
                      <a:pt x="19417" y="9249"/>
                    </a:lnTo>
                    <a:lnTo>
                      <a:pt x="19564" y="9249"/>
                    </a:lnTo>
                    <a:lnTo>
                      <a:pt x="19585" y="9291"/>
                    </a:lnTo>
                    <a:lnTo>
                      <a:pt x="19626" y="9291"/>
                    </a:lnTo>
                    <a:lnTo>
                      <a:pt x="19668" y="9270"/>
                    </a:lnTo>
                    <a:lnTo>
                      <a:pt x="19752" y="9249"/>
                    </a:lnTo>
                    <a:lnTo>
                      <a:pt x="19794" y="9270"/>
                    </a:lnTo>
                    <a:lnTo>
                      <a:pt x="19836" y="9353"/>
                    </a:lnTo>
                    <a:lnTo>
                      <a:pt x="19877" y="9353"/>
                    </a:lnTo>
                    <a:lnTo>
                      <a:pt x="19940" y="9311"/>
                    </a:lnTo>
                    <a:lnTo>
                      <a:pt x="19982" y="9353"/>
                    </a:lnTo>
                    <a:lnTo>
                      <a:pt x="20003" y="9416"/>
                    </a:lnTo>
                    <a:lnTo>
                      <a:pt x="20066" y="9416"/>
                    </a:lnTo>
                    <a:lnTo>
                      <a:pt x="20108" y="9374"/>
                    </a:lnTo>
                    <a:lnTo>
                      <a:pt x="20254" y="9353"/>
                    </a:lnTo>
                    <a:lnTo>
                      <a:pt x="20296" y="9270"/>
                    </a:lnTo>
                    <a:lnTo>
                      <a:pt x="20401" y="9249"/>
                    </a:lnTo>
                    <a:lnTo>
                      <a:pt x="20484" y="9249"/>
                    </a:lnTo>
                    <a:lnTo>
                      <a:pt x="20589" y="9144"/>
                    </a:lnTo>
                    <a:lnTo>
                      <a:pt x="20714" y="9081"/>
                    </a:lnTo>
                    <a:lnTo>
                      <a:pt x="20819" y="9060"/>
                    </a:lnTo>
                    <a:lnTo>
                      <a:pt x="20840" y="8998"/>
                    </a:lnTo>
                    <a:lnTo>
                      <a:pt x="20924" y="8998"/>
                    </a:lnTo>
                    <a:lnTo>
                      <a:pt x="21028" y="9039"/>
                    </a:lnTo>
                    <a:lnTo>
                      <a:pt x="21112" y="9039"/>
                    </a:lnTo>
                    <a:lnTo>
                      <a:pt x="21196" y="9081"/>
                    </a:lnTo>
                    <a:lnTo>
                      <a:pt x="21405" y="9081"/>
                    </a:lnTo>
                    <a:lnTo>
                      <a:pt x="21635" y="8935"/>
                    </a:lnTo>
                    <a:lnTo>
                      <a:pt x="21656" y="8851"/>
                    </a:lnTo>
                    <a:lnTo>
                      <a:pt x="21719" y="8851"/>
                    </a:lnTo>
                    <a:lnTo>
                      <a:pt x="21740" y="8893"/>
                    </a:lnTo>
                    <a:lnTo>
                      <a:pt x="21761" y="8851"/>
                    </a:lnTo>
                    <a:lnTo>
                      <a:pt x="21844" y="8788"/>
                    </a:lnTo>
                    <a:lnTo>
                      <a:pt x="21844" y="8726"/>
                    </a:lnTo>
                    <a:lnTo>
                      <a:pt x="21865" y="8663"/>
                    </a:lnTo>
                    <a:lnTo>
                      <a:pt x="21928" y="8684"/>
                    </a:lnTo>
                    <a:lnTo>
                      <a:pt x="21991" y="8684"/>
                    </a:lnTo>
                    <a:lnTo>
                      <a:pt x="22054" y="8642"/>
                    </a:lnTo>
                    <a:lnTo>
                      <a:pt x="22054" y="8579"/>
                    </a:lnTo>
                    <a:lnTo>
                      <a:pt x="22095" y="8621"/>
                    </a:lnTo>
                    <a:lnTo>
                      <a:pt x="22158" y="8621"/>
                    </a:lnTo>
                    <a:lnTo>
                      <a:pt x="22179" y="8663"/>
                    </a:lnTo>
                    <a:lnTo>
                      <a:pt x="22179" y="8726"/>
                    </a:lnTo>
                    <a:lnTo>
                      <a:pt x="22242" y="8767"/>
                    </a:lnTo>
                    <a:lnTo>
                      <a:pt x="22158" y="8830"/>
                    </a:lnTo>
                    <a:lnTo>
                      <a:pt x="22158" y="8893"/>
                    </a:lnTo>
                    <a:lnTo>
                      <a:pt x="22095" y="8977"/>
                    </a:lnTo>
                    <a:lnTo>
                      <a:pt x="22054" y="8998"/>
                    </a:lnTo>
                    <a:lnTo>
                      <a:pt x="22054" y="9060"/>
                    </a:lnTo>
                    <a:lnTo>
                      <a:pt x="22137" y="9081"/>
                    </a:lnTo>
                    <a:lnTo>
                      <a:pt x="22200" y="9165"/>
                    </a:lnTo>
                    <a:lnTo>
                      <a:pt x="22242" y="9144"/>
                    </a:lnTo>
                    <a:lnTo>
                      <a:pt x="22305" y="9144"/>
                    </a:lnTo>
                    <a:lnTo>
                      <a:pt x="22409" y="9186"/>
                    </a:lnTo>
                    <a:lnTo>
                      <a:pt x="22409" y="9207"/>
                    </a:lnTo>
                    <a:cubicBezTo>
                      <a:pt x="22367" y="9207"/>
                      <a:pt x="22305" y="9249"/>
                      <a:pt x="22263" y="9270"/>
                    </a:cubicBezTo>
                    <a:lnTo>
                      <a:pt x="22242" y="9270"/>
                    </a:lnTo>
                    <a:cubicBezTo>
                      <a:pt x="22137" y="9291"/>
                      <a:pt x="22054" y="9353"/>
                      <a:pt x="21949" y="9374"/>
                    </a:cubicBezTo>
                    <a:cubicBezTo>
                      <a:pt x="21886" y="9374"/>
                      <a:pt x="21865" y="9395"/>
                      <a:pt x="21844" y="9458"/>
                    </a:cubicBezTo>
                    <a:lnTo>
                      <a:pt x="21551" y="9521"/>
                    </a:lnTo>
                    <a:lnTo>
                      <a:pt x="21133" y="9563"/>
                    </a:lnTo>
                    <a:lnTo>
                      <a:pt x="21007" y="9521"/>
                    </a:lnTo>
                    <a:lnTo>
                      <a:pt x="20903" y="9521"/>
                    </a:lnTo>
                    <a:lnTo>
                      <a:pt x="20735" y="9730"/>
                    </a:lnTo>
                    <a:lnTo>
                      <a:pt x="20631" y="9793"/>
                    </a:lnTo>
                    <a:lnTo>
                      <a:pt x="20589" y="9876"/>
                    </a:lnTo>
                    <a:lnTo>
                      <a:pt x="20673" y="9918"/>
                    </a:lnTo>
                    <a:lnTo>
                      <a:pt x="20735" y="9876"/>
                    </a:lnTo>
                    <a:lnTo>
                      <a:pt x="20798" y="9876"/>
                    </a:lnTo>
                    <a:lnTo>
                      <a:pt x="20777" y="9981"/>
                    </a:lnTo>
                    <a:lnTo>
                      <a:pt x="20694" y="10023"/>
                    </a:lnTo>
                    <a:lnTo>
                      <a:pt x="20714" y="10086"/>
                    </a:lnTo>
                    <a:lnTo>
                      <a:pt x="20882" y="10107"/>
                    </a:lnTo>
                    <a:lnTo>
                      <a:pt x="20903" y="10148"/>
                    </a:lnTo>
                    <a:lnTo>
                      <a:pt x="21028" y="10127"/>
                    </a:lnTo>
                    <a:lnTo>
                      <a:pt x="21028" y="10044"/>
                    </a:lnTo>
                    <a:lnTo>
                      <a:pt x="20945" y="9981"/>
                    </a:lnTo>
                    <a:lnTo>
                      <a:pt x="20945" y="9897"/>
                    </a:lnTo>
                    <a:lnTo>
                      <a:pt x="21028" y="9876"/>
                    </a:lnTo>
                    <a:lnTo>
                      <a:pt x="21049" y="9918"/>
                    </a:lnTo>
                    <a:lnTo>
                      <a:pt x="21133" y="9918"/>
                    </a:lnTo>
                    <a:lnTo>
                      <a:pt x="21238" y="10002"/>
                    </a:lnTo>
                    <a:lnTo>
                      <a:pt x="21321" y="9981"/>
                    </a:lnTo>
                    <a:lnTo>
                      <a:pt x="21342" y="9876"/>
                    </a:lnTo>
                    <a:lnTo>
                      <a:pt x="21426" y="9814"/>
                    </a:lnTo>
                    <a:lnTo>
                      <a:pt x="21426" y="9918"/>
                    </a:lnTo>
                    <a:lnTo>
                      <a:pt x="21530" y="10023"/>
                    </a:lnTo>
                    <a:lnTo>
                      <a:pt x="21551" y="9981"/>
                    </a:lnTo>
                    <a:lnTo>
                      <a:pt x="21551" y="9897"/>
                    </a:lnTo>
                    <a:lnTo>
                      <a:pt x="21656" y="9897"/>
                    </a:lnTo>
                    <a:lnTo>
                      <a:pt x="21677" y="9814"/>
                    </a:lnTo>
                    <a:lnTo>
                      <a:pt x="21761" y="9814"/>
                    </a:lnTo>
                    <a:lnTo>
                      <a:pt x="21886" y="9772"/>
                    </a:lnTo>
                    <a:cubicBezTo>
                      <a:pt x="21932" y="9802"/>
                      <a:pt x="21989" y="9822"/>
                      <a:pt x="22041" y="9822"/>
                    </a:cubicBezTo>
                    <a:cubicBezTo>
                      <a:pt x="22060" y="9822"/>
                      <a:pt x="22079" y="9819"/>
                      <a:pt x="22095" y="9814"/>
                    </a:cubicBezTo>
                    <a:cubicBezTo>
                      <a:pt x="22116" y="9814"/>
                      <a:pt x="22132" y="9808"/>
                      <a:pt x="22142" y="9803"/>
                    </a:cubicBezTo>
                    <a:lnTo>
                      <a:pt x="22142" y="9803"/>
                    </a:lnTo>
                    <a:lnTo>
                      <a:pt x="22095" y="9835"/>
                    </a:lnTo>
                    <a:lnTo>
                      <a:pt x="22158" y="9918"/>
                    </a:lnTo>
                    <a:lnTo>
                      <a:pt x="22033" y="10044"/>
                    </a:lnTo>
                    <a:lnTo>
                      <a:pt x="21949" y="10002"/>
                    </a:lnTo>
                    <a:lnTo>
                      <a:pt x="21886" y="10044"/>
                    </a:lnTo>
                    <a:lnTo>
                      <a:pt x="21782" y="10044"/>
                    </a:lnTo>
                    <a:lnTo>
                      <a:pt x="21740" y="10002"/>
                    </a:lnTo>
                    <a:lnTo>
                      <a:pt x="21656" y="10002"/>
                    </a:lnTo>
                    <a:lnTo>
                      <a:pt x="21551" y="10190"/>
                    </a:lnTo>
                    <a:lnTo>
                      <a:pt x="21572" y="10316"/>
                    </a:lnTo>
                    <a:lnTo>
                      <a:pt x="21572" y="10462"/>
                    </a:lnTo>
                    <a:lnTo>
                      <a:pt x="21551" y="10316"/>
                    </a:lnTo>
                    <a:lnTo>
                      <a:pt x="21510" y="10316"/>
                    </a:lnTo>
                    <a:lnTo>
                      <a:pt x="21468" y="10232"/>
                    </a:lnTo>
                    <a:lnTo>
                      <a:pt x="21405" y="10232"/>
                    </a:lnTo>
                    <a:lnTo>
                      <a:pt x="21342" y="10337"/>
                    </a:lnTo>
                    <a:lnTo>
                      <a:pt x="21196" y="10379"/>
                    </a:lnTo>
                    <a:lnTo>
                      <a:pt x="21133" y="10400"/>
                    </a:lnTo>
                    <a:lnTo>
                      <a:pt x="21133" y="10316"/>
                    </a:lnTo>
                    <a:lnTo>
                      <a:pt x="21091" y="10316"/>
                    </a:lnTo>
                    <a:lnTo>
                      <a:pt x="21007" y="10420"/>
                    </a:lnTo>
                    <a:lnTo>
                      <a:pt x="20924" y="10441"/>
                    </a:lnTo>
                    <a:lnTo>
                      <a:pt x="20882" y="10400"/>
                    </a:lnTo>
                    <a:lnTo>
                      <a:pt x="20798" y="10400"/>
                    </a:lnTo>
                    <a:lnTo>
                      <a:pt x="20735" y="10483"/>
                    </a:lnTo>
                    <a:lnTo>
                      <a:pt x="20735" y="10504"/>
                    </a:lnTo>
                    <a:lnTo>
                      <a:pt x="20589" y="10525"/>
                    </a:lnTo>
                    <a:lnTo>
                      <a:pt x="20505" y="10588"/>
                    </a:lnTo>
                    <a:lnTo>
                      <a:pt x="20505" y="10692"/>
                    </a:lnTo>
                    <a:lnTo>
                      <a:pt x="20526" y="10797"/>
                    </a:lnTo>
                    <a:lnTo>
                      <a:pt x="20422" y="11069"/>
                    </a:lnTo>
                    <a:lnTo>
                      <a:pt x="20380" y="11278"/>
                    </a:lnTo>
                    <a:lnTo>
                      <a:pt x="20380" y="11362"/>
                    </a:lnTo>
                    <a:lnTo>
                      <a:pt x="20484" y="11446"/>
                    </a:lnTo>
                    <a:lnTo>
                      <a:pt x="20463" y="11488"/>
                    </a:lnTo>
                    <a:lnTo>
                      <a:pt x="20359" y="11529"/>
                    </a:lnTo>
                    <a:lnTo>
                      <a:pt x="20359" y="11592"/>
                    </a:lnTo>
                    <a:lnTo>
                      <a:pt x="20422" y="11697"/>
                    </a:lnTo>
                    <a:lnTo>
                      <a:pt x="20422" y="11801"/>
                    </a:lnTo>
                    <a:lnTo>
                      <a:pt x="20380" y="11864"/>
                    </a:lnTo>
                    <a:lnTo>
                      <a:pt x="20359" y="11801"/>
                    </a:lnTo>
                    <a:lnTo>
                      <a:pt x="20275" y="11864"/>
                    </a:lnTo>
                    <a:lnTo>
                      <a:pt x="20212" y="11843"/>
                    </a:lnTo>
                    <a:lnTo>
                      <a:pt x="20254" y="11760"/>
                    </a:lnTo>
                    <a:lnTo>
                      <a:pt x="20296" y="11739"/>
                    </a:lnTo>
                    <a:lnTo>
                      <a:pt x="20296" y="11634"/>
                    </a:lnTo>
                    <a:lnTo>
                      <a:pt x="20212" y="11634"/>
                    </a:lnTo>
                    <a:lnTo>
                      <a:pt x="20087" y="11864"/>
                    </a:lnTo>
                    <a:lnTo>
                      <a:pt x="20066" y="12115"/>
                    </a:lnTo>
                    <a:lnTo>
                      <a:pt x="20108" y="12408"/>
                    </a:lnTo>
                    <a:lnTo>
                      <a:pt x="20108" y="12785"/>
                    </a:lnTo>
                    <a:lnTo>
                      <a:pt x="20087" y="12408"/>
                    </a:lnTo>
                    <a:lnTo>
                      <a:pt x="20045" y="12220"/>
                    </a:lnTo>
                    <a:lnTo>
                      <a:pt x="19982" y="12178"/>
                    </a:lnTo>
                    <a:lnTo>
                      <a:pt x="20045" y="12073"/>
                    </a:lnTo>
                    <a:lnTo>
                      <a:pt x="20045" y="11990"/>
                    </a:lnTo>
                    <a:lnTo>
                      <a:pt x="19898" y="11906"/>
                    </a:lnTo>
                    <a:lnTo>
                      <a:pt x="19961" y="11780"/>
                    </a:lnTo>
                    <a:lnTo>
                      <a:pt x="19961" y="11571"/>
                    </a:lnTo>
                    <a:lnTo>
                      <a:pt x="19877" y="11446"/>
                    </a:lnTo>
                    <a:lnTo>
                      <a:pt x="19877" y="11236"/>
                    </a:lnTo>
                    <a:lnTo>
                      <a:pt x="19961" y="11111"/>
                    </a:lnTo>
                    <a:lnTo>
                      <a:pt x="20045" y="10923"/>
                    </a:lnTo>
                    <a:lnTo>
                      <a:pt x="20045" y="10755"/>
                    </a:lnTo>
                    <a:lnTo>
                      <a:pt x="20003" y="10755"/>
                    </a:lnTo>
                    <a:lnTo>
                      <a:pt x="19961" y="10839"/>
                    </a:lnTo>
                    <a:lnTo>
                      <a:pt x="19940" y="10964"/>
                    </a:lnTo>
                    <a:lnTo>
                      <a:pt x="19857" y="11048"/>
                    </a:lnTo>
                    <a:lnTo>
                      <a:pt x="19836" y="11027"/>
                    </a:lnTo>
                    <a:lnTo>
                      <a:pt x="19794" y="10902"/>
                    </a:lnTo>
                    <a:lnTo>
                      <a:pt x="19877" y="10713"/>
                    </a:lnTo>
                    <a:lnTo>
                      <a:pt x="19898" y="10609"/>
                    </a:lnTo>
                    <a:lnTo>
                      <a:pt x="19836" y="10546"/>
                    </a:lnTo>
                    <a:lnTo>
                      <a:pt x="19752" y="10630"/>
                    </a:lnTo>
                    <a:lnTo>
                      <a:pt x="19731" y="10609"/>
                    </a:lnTo>
                    <a:lnTo>
                      <a:pt x="19689" y="10546"/>
                    </a:lnTo>
                    <a:lnTo>
                      <a:pt x="19731" y="10483"/>
                    </a:lnTo>
                    <a:lnTo>
                      <a:pt x="19731" y="10337"/>
                    </a:lnTo>
                    <a:lnTo>
                      <a:pt x="19668" y="10337"/>
                    </a:lnTo>
                    <a:lnTo>
                      <a:pt x="19668" y="10295"/>
                    </a:lnTo>
                    <a:lnTo>
                      <a:pt x="19689" y="10232"/>
                    </a:lnTo>
                    <a:lnTo>
                      <a:pt x="19689" y="10127"/>
                    </a:lnTo>
                    <a:lnTo>
                      <a:pt x="19585" y="10169"/>
                    </a:lnTo>
                    <a:lnTo>
                      <a:pt x="19271" y="10274"/>
                    </a:lnTo>
                    <a:lnTo>
                      <a:pt x="19103" y="10379"/>
                    </a:lnTo>
                    <a:lnTo>
                      <a:pt x="19041" y="10337"/>
                    </a:lnTo>
                    <a:lnTo>
                      <a:pt x="19041" y="10295"/>
                    </a:lnTo>
                    <a:lnTo>
                      <a:pt x="18999" y="10295"/>
                    </a:lnTo>
                    <a:lnTo>
                      <a:pt x="18915" y="10379"/>
                    </a:lnTo>
                    <a:lnTo>
                      <a:pt x="18831" y="10379"/>
                    </a:lnTo>
                    <a:lnTo>
                      <a:pt x="18789" y="10295"/>
                    </a:lnTo>
                    <a:lnTo>
                      <a:pt x="18622" y="10420"/>
                    </a:lnTo>
                    <a:lnTo>
                      <a:pt x="18622" y="10337"/>
                    </a:lnTo>
                    <a:lnTo>
                      <a:pt x="18517" y="10295"/>
                    </a:lnTo>
                    <a:lnTo>
                      <a:pt x="18476" y="10295"/>
                    </a:lnTo>
                    <a:lnTo>
                      <a:pt x="18476" y="10337"/>
                    </a:lnTo>
                    <a:lnTo>
                      <a:pt x="18308" y="10337"/>
                    </a:lnTo>
                    <a:lnTo>
                      <a:pt x="18078" y="10232"/>
                    </a:lnTo>
                    <a:lnTo>
                      <a:pt x="17890" y="10232"/>
                    </a:lnTo>
                    <a:lnTo>
                      <a:pt x="17701" y="10127"/>
                    </a:lnTo>
                    <a:lnTo>
                      <a:pt x="17555" y="10127"/>
                    </a:lnTo>
                    <a:lnTo>
                      <a:pt x="17555" y="10023"/>
                    </a:lnTo>
                    <a:lnTo>
                      <a:pt x="17429" y="9918"/>
                    </a:lnTo>
                    <a:lnTo>
                      <a:pt x="17346" y="9981"/>
                    </a:lnTo>
                    <a:lnTo>
                      <a:pt x="17241" y="9897"/>
                    </a:lnTo>
                    <a:lnTo>
                      <a:pt x="17220" y="9772"/>
                    </a:lnTo>
                    <a:lnTo>
                      <a:pt x="17116" y="9709"/>
                    </a:lnTo>
                    <a:lnTo>
                      <a:pt x="17053" y="9667"/>
                    </a:lnTo>
                    <a:lnTo>
                      <a:pt x="17157" y="9646"/>
                    </a:lnTo>
                    <a:lnTo>
                      <a:pt x="17283" y="9646"/>
                    </a:lnTo>
                    <a:lnTo>
                      <a:pt x="17283" y="9500"/>
                    </a:lnTo>
                    <a:lnTo>
                      <a:pt x="17388" y="9437"/>
                    </a:lnTo>
                    <a:lnTo>
                      <a:pt x="17367" y="9353"/>
                    </a:lnTo>
                    <a:lnTo>
                      <a:pt x="17471" y="9353"/>
                    </a:lnTo>
                    <a:lnTo>
                      <a:pt x="17639" y="9395"/>
                    </a:lnTo>
                    <a:lnTo>
                      <a:pt x="17681" y="9374"/>
                    </a:lnTo>
                    <a:lnTo>
                      <a:pt x="17681" y="9332"/>
                    </a:lnTo>
                    <a:lnTo>
                      <a:pt x="17806" y="9332"/>
                    </a:lnTo>
                    <a:lnTo>
                      <a:pt x="18078" y="9395"/>
                    </a:lnTo>
                    <a:lnTo>
                      <a:pt x="18183" y="9291"/>
                    </a:lnTo>
                    <a:lnTo>
                      <a:pt x="18183" y="9165"/>
                    </a:lnTo>
                    <a:lnTo>
                      <a:pt x="18225" y="9060"/>
                    </a:lnTo>
                    <a:lnTo>
                      <a:pt x="18183" y="8935"/>
                    </a:lnTo>
                    <a:lnTo>
                      <a:pt x="18183" y="8809"/>
                    </a:lnTo>
                    <a:lnTo>
                      <a:pt x="18120" y="8705"/>
                    </a:lnTo>
                    <a:lnTo>
                      <a:pt x="18078" y="8537"/>
                    </a:lnTo>
                    <a:lnTo>
                      <a:pt x="17994" y="8516"/>
                    </a:lnTo>
                    <a:lnTo>
                      <a:pt x="17973" y="8433"/>
                    </a:lnTo>
                    <a:lnTo>
                      <a:pt x="17806" y="8286"/>
                    </a:lnTo>
                    <a:lnTo>
                      <a:pt x="17764" y="8286"/>
                    </a:lnTo>
                    <a:lnTo>
                      <a:pt x="17743" y="8349"/>
                    </a:lnTo>
                    <a:lnTo>
                      <a:pt x="17681" y="8349"/>
                    </a:lnTo>
                    <a:lnTo>
                      <a:pt x="17660" y="8286"/>
                    </a:lnTo>
                    <a:lnTo>
                      <a:pt x="17492" y="8203"/>
                    </a:lnTo>
                    <a:lnTo>
                      <a:pt x="17492" y="8244"/>
                    </a:lnTo>
                    <a:lnTo>
                      <a:pt x="17597" y="8328"/>
                    </a:lnTo>
                    <a:lnTo>
                      <a:pt x="17576" y="8391"/>
                    </a:lnTo>
                    <a:lnTo>
                      <a:pt x="17639" y="8454"/>
                    </a:lnTo>
                    <a:lnTo>
                      <a:pt x="17576" y="8558"/>
                    </a:lnTo>
                    <a:lnTo>
                      <a:pt x="17492" y="8454"/>
                    </a:lnTo>
                    <a:lnTo>
                      <a:pt x="17492" y="8349"/>
                    </a:lnTo>
                    <a:lnTo>
                      <a:pt x="17388" y="8349"/>
                    </a:lnTo>
                    <a:lnTo>
                      <a:pt x="17220" y="8244"/>
                    </a:lnTo>
                    <a:lnTo>
                      <a:pt x="17178" y="8182"/>
                    </a:lnTo>
                    <a:lnTo>
                      <a:pt x="17137" y="8223"/>
                    </a:lnTo>
                    <a:lnTo>
                      <a:pt x="17053" y="8182"/>
                    </a:lnTo>
                    <a:lnTo>
                      <a:pt x="17011" y="8077"/>
                    </a:lnTo>
                    <a:lnTo>
                      <a:pt x="16906" y="7993"/>
                    </a:lnTo>
                    <a:lnTo>
                      <a:pt x="16739" y="7993"/>
                    </a:lnTo>
                    <a:lnTo>
                      <a:pt x="16551" y="7805"/>
                    </a:lnTo>
                    <a:lnTo>
                      <a:pt x="16404" y="7721"/>
                    </a:lnTo>
                    <a:lnTo>
                      <a:pt x="16383" y="7617"/>
                    </a:lnTo>
                    <a:lnTo>
                      <a:pt x="15902" y="7345"/>
                    </a:lnTo>
                    <a:lnTo>
                      <a:pt x="15776" y="7135"/>
                    </a:lnTo>
                    <a:lnTo>
                      <a:pt x="15776" y="6968"/>
                    </a:lnTo>
                    <a:lnTo>
                      <a:pt x="15672" y="6717"/>
                    </a:lnTo>
                    <a:lnTo>
                      <a:pt x="15672" y="6612"/>
                    </a:lnTo>
                    <a:lnTo>
                      <a:pt x="15567" y="6612"/>
                    </a:lnTo>
                    <a:lnTo>
                      <a:pt x="15442" y="6508"/>
                    </a:lnTo>
                    <a:lnTo>
                      <a:pt x="15337" y="6508"/>
                    </a:lnTo>
                    <a:lnTo>
                      <a:pt x="15253" y="6424"/>
                    </a:lnTo>
                    <a:lnTo>
                      <a:pt x="15149" y="6403"/>
                    </a:lnTo>
                    <a:lnTo>
                      <a:pt x="15065" y="6319"/>
                    </a:lnTo>
                    <a:lnTo>
                      <a:pt x="14940" y="6361"/>
                    </a:lnTo>
                    <a:lnTo>
                      <a:pt x="14793" y="6487"/>
                    </a:lnTo>
                    <a:lnTo>
                      <a:pt x="14688" y="6696"/>
                    </a:lnTo>
                    <a:lnTo>
                      <a:pt x="14584" y="6738"/>
                    </a:lnTo>
                    <a:lnTo>
                      <a:pt x="14479" y="6801"/>
                    </a:lnTo>
                    <a:lnTo>
                      <a:pt x="14375" y="6801"/>
                    </a:lnTo>
                    <a:lnTo>
                      <a:pt x="14312" y="6738"/>
                    </a:lnTo>
                    <a:lnTo>
                      <a:pt x="14144" y="6696"/>
                    </a:lnTo>
                    <a:lnTo>
                      <a:pt x="14061" y="6633"/>
                    </a:lnTo>
                    <a:lnTo>
                      <a:pt x="14144" y="6529"/>
                    </a:lnTo>
                    <a:lnTo>
                      <a:pt x="14207" y="6466"/>
                    </a:lnTo>
                    <a:lnTo>
                      <a:pt x="14270" y="6466"/>
                    </a:lnTo>
                    <a:lnTo>
                      <a:pt x="14375" y="6361"/>
                    </a:lnTo>
                    <a:lnTo>
                      <a:pt x="14458" y="6319"/>
                    </a:lnTo>
                    <a:lnTo>
                      <a:pt x="14479" y="6257"/>
                    </a:lnTo>
                    <a:lnTo>
                      <a:pt x="14458" y="6215"/>
                    </a:lnTo>
                    <a:lnTo>
                      <a:pt x="14375" y="6236"/>
                    </a:lnTo>
                    <a:lnTo>
                      <a:pt x="14333" y="6194"/>
                    </a:lnTo>
                    <a:lnTo>
                      <a:pt x="14354" y="6110"/>
                    </a:lnTo>
                    <a:lnTo>
                      <a:pt x="14458" y="6006"/>
                    </a:lnTo>
                    <a:lnTo>
                      <a:pt x="14437" y="5943"/>
                    </a:lnTo>
                    <a:lnTo>
                      <a:pt x="14542" y="5838"/>
                    </a:lnTo>
                    <a:lnTo>
                      <a:pt x="14542" y="5754"/>
                    </a:lnTo>
                    <a:lnTo>
                      <a:pt x="14521" y="5629"/>
                    </a:lnTo>
                    <a:lnTo>
                      <a:pt x="14375" y="5650"/>
                    </a:lnTo>
                    <a:lnTo>
                      <a:pt x="14375" y="5734"/>
                    </a:lnTo>
                    <a:lnTo>
                      <a:pt x="14165" y="5880"/>
                    </a:lnTo>
                    <a:lnTo>
                      <a:pt x="14061" y="5838"/>
                    </a:lnTo>
                    <a:lnTo>
                      <a:pt x="14165" y="6047"/>
                    </a:lnTo>
                    <a:lnTo>
                      <a:pt x="14103" y="6131"/>
                    </a:lnTo>
                    <a:lnTo>
                      <a:pt x="14061" y="6026"/>
                    </a:lnTo>
                    <a:lnTo>
                      <a:pt x="13914" y="6026"/>
                    </a:lnTo>
                    <a:lnTo>
                      <a:pt x="13810" y="6131"/>
                    </a:lnTo>
                    <a:lnTo>
                      <a:pt x="13893" y="6152"/>
                    </a:lnTo>
                    <a:lnTo>
                      <a:pt x="13851" y="6298"/>
                    </a:lnTo>
                    <a:lnTo>
                      <a:pt x="13747" y="6236"/>
                    </a:lnTo>
                    <a:lnTo>
                      <a:pt x="13642" y="6319"/>
                    </a:lnTo>
                    <a:lnTo>
                      <a:pt x="13684" y="6403"/>
                    </a:lnTo>
                    <a:lnTo>
                      <a:pt x="13789" y="6403"/>
                    </a:lnTo>
                    <a:lnTo>
                      <a:pt x="13831" y="6466"/>
                    </a:lnTo>
                    <a:lnTo>
                      <a:pt x="13642" y="6570"/>
                    </a:lnTo>
                    <a:lnTo>
                      <a:pt x="13579" y="6424"/>
                    </a:lnTo>
                    <a:lnTo>
                      <a:pt x="13433" y="6361"/>
                    </a:lnTo>
                    <a:lnTo>
                      <a:pt x="13391" y="6236"/>
                    </a:lnTo>
                    <a:lnTo>
                      <a:pt x="13391" y="5713"/>
                    </a:lnTo>
                    <a:lnTo>
                      <a:pt x="13496" y="5503"/>
                    </a:lnTo>
                    <a:lnTo>
                      <a:pt x="13475" y="5148"/>
                    </a:lnTo>
                    <a:lnTo>
                      <a:pt x="13538" y="5001"/>
                    </a:lnTo>
                    <a:lnTo>
                      <a:pt x="13517" y="4562"/>
                    </a:lnTo>
                    <a:lnTo>
                      <a:pt x="13517" y="4625"/>
                    </a:lnTo>
                    <a:lnTo>
                      <a:pt x="13370" y="4687"/>
                    </a:lnTo>
                    <a:lnTo>
                      <a:pt x="13266" y="4855"/>
                    </a:lnTo>
                    <a:lnTo>
                      <a:pt x="13349" y="4938"/>
                    </a:lnTo>
                    <a:lnTo>
                      <a:pt x="13287" y="5001"/>
                    </a:lnTo>
                    <a:lnTo>
                      <a:pt x="13349" y="5148"/>
                    </a:lnTo>
                    <a:lnTo>
                      <a:pt x="13307" y="5315"/>
                    </a:lnTo>
                    <a:lnTo>
                      <a:pt x="13245" y="5294"/>
                    </a:lnTo>
                    <a:lnTo>
                      <a:pt x="13161" y="5210"/>
                    </a:lnTo>
                    <a:lnTo>
                      <a:pt x="13119" y="5294"/>
                    </a:lnTo>
                    <a:lnTo>
                      <a:pt x="13119" y="5378"/>
                    </a:lnTo>
                    <a:lnTo>
                      <a:pt x="13056" y="5315"/>
                    </a:lnTo>
                    <a:lnTo>
                      <a:pt x="12952" y="5399"/>
                    </a:lnTo>
                    <a:lnTo>
                      <a:pt x="12952" y="5482"/>
                    </a:lnTo>
                    <a:lnTo>
                      <a:pt x="12889" y="5482"/>
                    </a:lnTo>
                    <a:lnTo>
                      <a:pt x="12638" y="5608"/>
                    </a:lnTo>
                    <a:lnTo>
                      <a:pt x="12491" y="5775"/>
                    </a:lnTo>
                    <a:lnTo>
                      <a:pt x="12429" y="5692"/>
                    </a:lnTo>
                    <a:lnTo>
                      <a:pt x="12429" y="5587"/>
                    </a:lnTo>
                    <a:lnTo>
                      <a:pt x="12575" y="5524"/>
                    </a:lnTo>
                    <a:lnTo>
                      <a:pt x="12596" y="5420"/>
                    </a:lnTo>
                    <a:lnTo>
                      <a:pt x="12491" y="5420"/>
                    </a:lnTo>
                    <a:lnTo>
                      <a:pt x="12387" y="5482"/>
                    </a:lnTo>
                    <a:lnTo>
                      <a:pt x="12178" y="5482"/>
                    </a:lnTo>
                    <a:lnTo>
                      <a:pt x="12052" y="5566"/>
                    </a:lnTo>
                    <a:lnTo>
                      <a:pt x="11780" y="5566"/>
                    </a:lnTo>
                    <a:lnTo>
                      <a:pt x="11424" y="5817"/>
                    </a:lnTo>
                    <a:lnTo>
                      <a:pt x="11257" y="5880"/>
                    </a:lnTo>
                    <a:lnTo>
                      <a:pt x="11111" y="6089"/>
                    </a:lnTo>
                    <a:lnTo>
                      <a:pt x="11090" y="5985"/>
                    </a:lnTo>
                    <a:lnTo>
                      <a:pt x="11215" y="5796"/>
                    </a:lnTo>
                    <a:lnTo>
                      <a:pt x="11173" y="5713"/>
                    </a:lnTo>
                    <a:lnTo>
                      <a:pt x="10985" y="5817"/>
                    </a:lnTo>
                    <a:lnTo>
                      <a:pt x="10964" y="5775"/>
                    </a:lnTo>
                    <a:lnTo>
                      <a:pt x="10880" y="5796"/>
                    </a:lnTo>
                    <a:lnTo>
                      <a:pt x="10797" y="5838"/>
                    </a:lnTo>
                    <a:lnTo>
                      <a:pt x="10734" y="5775"/>
                    </a:lnTo>
                    <a:lnTo>
                      <a:pt x="10629" y="5796"/>
                    </a:lnTo>
                    <a:lnTo>
                      <a:pt x="10587" y="5880"/>
                    </a:lnTo>
                    <a:lnTo>
                      <a:pt x="10315" y="6047"/>
                    </a:lnTo>
                    <a:lnTo>
                      <a:pt x="10211" y="6047"/>
                    </a:lnTo>
                    <a:lnTo>
                      <a:pt x="10022" y="6110"/>
                    </a:lnTo>
                    <a:lnTo>
                      <a:pt x="9897" y="6257"/>
                    </a:lnTo>
                    <a:lnTo>
                      <a:pt x="9939" y="6361"/>
                    </a:lnTo>
                    <a:lnTo>
                      <a:pt x="9834" y="6340"/>
                    </a:lnTo>
                    <a:lnTo>
                      <a:pt x="9792" y="6403"/>
                    </a:lnTo>
                    <a:lnTo>
                      <a:pt x="9688" y="6361"/>
                    </a:lnTo>
                    <a:lnTo>
                      <a:pt x="9657" y="6408"/>
                    </a:lnTo>
                    <a:lnTo>
                      <a:pt x="9657" y="6408"/>
                    </a:lnTo>
                    <a:lnTo>
                      <a:pt x="9583" y="6319"/>
                    </a:lnTo>
                    <a:lnTo>
                      <a:pt x="9625" y="6215"/>
                    </a:lnTo>
                    <a:lnTo>
                      <a:pt x="9709" y="6215"/>
                    </a:lnTo>
                    <a:lnTo>
                      <a:pt x="9792" y="6110"/>
                    </a:lnTo>
                    <a:lnTo>
                      <a:pt x="9897" y="6026"/>
                    </a:lnTo>
                    <a:lnTo>
                      <a:pt x="9939" y="6068"/>
                    </a:lnTo>
                    <a:lnTo>
                      <a:pt x="10022" y="6026"/>
                    </a:lnTo>
                    <a:lnTo>
                      <a:pt x="10043" y="5943"/>
                    </a:lnTo>
                    <a:lnTo>
                      <a:pt x="10169" y="5838"/>
                    </a:lnTo>
                    <a:lnTo>
                      <a:pt x="10211" y="5901"/>
                    </a:lnTo>
                    <a:lnTo>
                      <a:pt x="10462" y="5796"/>
                    </a:lnTo>
                    <a:lnTo>
                      <a:pt x="10546" y="5650"/>
                    </a:lnTo>
                    <a:lnTo>
                      <a:pt x="10671" y="5608"/>
                    </a:lnTo>
                    <a:lnTo>
                      <a:pt x="10880" y="5629"/>
                    </a:lnTo>
                    <a:lnTo>
                      <a:pt x="10901" y="5587"/>
                    </a:lnTo>
                    <a:lnTo>
                      <a:pt x="11090" y="5587"/>
                    </a:lnTo>
                    <a:lnTo>
                      <a:pt x="11278" y="5503"/>
                    </a:lnTo>
                    <a:lnTo>
                      <a:pt x="11320" y="5587"/>
                    </a:lnTo>
                    <a:lnTo>
                      <a:pt x="11383" y="5587"/>
                    </a:lnTo>
                    <a:lnTo>
                      <a:pt x="11445" y="5524"/>
                    </a:lnTo>
                    <a:lnTo>
                      <a:pt x="11529" y="5524"/>
                    </a:lnTo>
                    <a:lnTo>
                      <a:pt x="11675" y="5503"/>
                    </a:lnTo>
                    <a:lnTo>
                      <a:pt x="11738" y="5399"/>
                    </a:lnTo>
                    <a:lnTo>
                      <a:pt x="11989" y="5315"/>
                    </a:lnTo>
                    <a:lnTo>
                      <a:pt x="12240" y="5231"/>
                    </a:lnTo>
                    <a:lnTo>
                      <a:pt x="12261" y="5127"/>
                    </a:lnTo>
                    <a:lnTo>
                      <a:pt x="12324" y="5127"/>
                    </a:lnTo>
                    <a:lnTo>
                      <a:pt x="12366" y="5085"/>
                    </a:lnTo>
                    <a:lnTo>
                      <a:pt x="12324" y="5022"/>
                    </a:lnTo>
                    <a:lnTo>
                      <a:pt x="12324" y="4918"/>
                    </a:lnTo>
                    <a:lnTo>
                      <a:pt x="12240" y="4876"/>
                    </a:lnTo>
                    <a:lnTo>
                      <a:pt x="12219" y="4918"/>
                    </a:lnTo>
                    <a:lnTo>
                      <a:pt x="12219" y="5001"/>
                    </a:lnTo>
                    <a:lnTo>
                      <a:pt x="12115" y="5022"/>
                    </a:lnTo>
                    <a:lnTo>
                      <a:pt x="12073" y="4980"/>
                    </a:lnTo>
                    <a:lnTo>
                      <a:pt x="12031" y="4980"/>
                    </a:lnTo>
                    <a:lnTo>
                      <a:pt x="12010" y="4938"/>
                    </a:lnTo>
                    <a:lnTo>
                      <a:pt x="11885" y="4938"/>
                    </a:lnTo>
                    <a:lnTo>
                      <a:pt x="11696" y="5001"/>
                    </a:lnTo>
                    <a:lnTo>
                      <a:pt x="11634" y="5106"/>
                    </a:lnTo>
                    <a:lnTo>
                      <a:pt x="11571" y="5169"/>
                    </a:lnTo>
                    <a:lnTo>
                      <a:pt x="11508" y="5085"/>
                    </a:lnTo>
                    <a:lnTo>
                      <a:pt x="11466" y="5085"/>
                    </a:lnTo>
                    <a:lnTo>
                      <a:pt x="11362" y="5169"/>
                    </a:lnTo>
                    <a:lnTo>
                      <a:pt x="11090" y="5252"/>
                    </a:lnTo>
                    <a:lnTo>
                      <a:pt x="10755" y="5273"/>
                    </a:lnTo>
                    <a:lnTo>
                      <a:pt x="10692" y="5210"/>
                    </a:lnTo>
                    <a:lnTo>
                      <a:pt x="10629" y="5210"/>
                    </a:lnTo>
                    <a:lnTo>
                      <a:pt x="10650" y="5273"/>
                    </a:lnTo>
                    <a:lnTo>
                      <a:pt x="10587" y="5315"/>
                    </a:lnTo>
                    <a:lnTo>
                      <a:pt x="10483" y="5294"/>
                    </a:lnTo>
                    <a:lnTo>
                      <a:pt x="10420" y="5294"/>
                    </a:lnTo>
                    <a:lnTo>
                      <a:pt x="10357" y="5420"/>
                    </a:lnTo>
                    <a:lnTo>
                      <a:pt x="10211" y="5587"/>
                    </a:lnTo>
                    <a:lnTo>
                      <a:pt x="10148" y="5524"/>
                    </a:lnTo>
                    <a:lnTo>
                      <a:pt x="10043" y="5524"/>
                    </a:lnTo>
                    <a:lnTo>
                      <a:pt x="10022" y="5503"/>
                    </a:lnTo>
                    <a:lnTo>
                      <a:pt x="9897" y="5503"/>
                    </a:lnTo>
                    <a:lnTo>
                      <a:pt x="9813" y="5566"/>
                    </a:lnTo>
                    <a:lnTo>
                      <a:pt x="9730" y="5566"/>
                    </a:lnTo>
                    <a:lnTo>
                      <a:pt x="9688" y="5629"/>
                    </a:lnTo>
                    <a:lnTo>
                      <a:pt x="9583" y="5671"/>
                    </a:lnTo>
                    <a:lnTo>
                      <a:pt x="9478" y="5734"/>
                    </a:lnTo>
                    <a:lnTo>
                      <a:pt x="9311" y="5817"/>
                    </a:lnTo>
                    <a:lnTo>
                      <a:pt x="9123" y="5880"/>
                    </a:lnTo>
                    <a:lnTo>
                      <a:pt x="9081" y="5985"/>
                    </a:lnTo>
                    <a:lnTo>
                      <a:pt x="9081" y="6152"/>
                    </a:lnTo>
                    <a:lnTo>
                      <a:pt x="9102" y="6466"/>
                    </a:lnTo>
                    <a:lnTo>
                      <a:pt x="9081" y="6633"/>
                    </a:lnTo>
                    <a:lnTo>
                      <a:pt x="9018" y="6612"/>
                    </a:lnTo>
                    <a:lnTo>
                      <a:pt x="8955" y="6654"/>
                    </a:lnTo>
                    <a:lnTo>
                      <a:pt x="8704" y="6863"/>
                    </a:lnTo>
                    <a:lnTo>
                      <a:pt x="8788" y="6759"/>
                    </a:lnTo>
                    <a:lnTo>
                      <a:pt x="8893" y="6633"/>
                    </a:lnTo>
                    <a:lnTo>
                      <a:pt x="8914" y="6550"/>
                    </a:lnTo>
                    <a:lnTo>
                      <a:pt x="8872" y="6529"/>
                    </a:lnTo>
                    <a:lnTo>
                      <a:pt x="8872" y="6445"/>
                    </a:lnTo>
                    <a:lnTo>
                      <a:pt x="8746" y="6257"/>
                    </a:lnTo>
                    <a:lnTo>
                      <a:pt x="8662" y="6257"/>
                    </a:lnTo>
                    <a:lnTo>
                      <a:pt x="8600" y="6173"/>
                    </a:lnTo>
                    <a:lnTo>
                      <a:pt x="8537" y="6152"/>
                    </a:lnTo>
                    <a:lnTo>
                      <a:pt x="8537" y="6006"/>
                    </a:lnTo>
                    <a:lnTo>
                      <a:pt x="8390" y="5817"/>
                    </a:lnTo>
                    <a:lnTo>
                      <a:pt x="8370" y="5817"/>
                    </a:lnTo>
                    <a:lnTo>
                      <a:pt x="8286" y="5796"/>
                    </a:lnTo>
                    <a:lnTo>
                      <a:pt x="8265" y="5692"/>
                    </a:lnTo>
                    <a:lnTo>
                      <a:pt x="8181" y="5629"/>
                    </a:lnTo>
                    <a:lnTo>
                      <a:pt x="8139" y="5671"/>
                    </a:lnTo>
                    <a:lnTo>
                      <a:pt x="8035" y="5587"/>
                    </a:lnTo>
                    <a:lnTo>
                      <a:pt x="7846" y="5378"/>
                    </a:lnTo>
                    <a:lnTo>
                      <a:pt x="7805" y="5190"/>
                    </a:lnTo>
                    <a:lnTo>
                      <a:pt x="7805" y="5001"/>
                    </a:lnTo>
                    <a:lnTo>
                      <a:pt x="7763" y="4980"/>
                    </a:lnTo>
                    <a:lnTo>
                      <a:pt x="7721" y="5043"/>
                    </a:lnTo>
                    <a:lnTo>
                      <a:pt x="7658" y="5001"/>
                    </a:lnTo>
                    <a:lnTo>
                      <a:pt x="7616" y="4876"/>
                    </a:lnTo>
                    <a:lnTo>
                      <a:pt x="7658" y="4750"/>
                    </a:lnTo>
                    <a:lnTo>
                      <a:pt x="7637" y="4729"/>
                    </a:lnTo>
                    <a:lnTo>
                      <a:pt x="7658" y="4646"/>
                    </a:lnTo>
                    <a:lnTo>
                      <a:pt x="7533" y="4520"/>
                    </a:lnTo>
                    <a:lnTo>
                      <a:pt x="7533" y="4415"/>
                    </a:lnTo>
                    <a:lnTo>
                      <a:pt x="7428" y="4332"/>
                    </a:lnTo>
                    <a:lnTo>
                      <a:pt x="7386" y="4332"/>
                    </a:lnTo>
                    <a:lnTo>
                      <a:pt x="7323" y="4248"/>
                    </a:lnTo>
                    <a:lnTo>
                      <a:pt x="7219" y="4164"/>
                    </a:lnTo>
                    <a:lnTo>
                      <a:pt x="7114" y="4164"/>
                    </a:lnTo>
                    <a:lnTo>
                      <a:pt x="6800" y="3934"/>
                    </a:lnTo>
                    <a:lnTo>
                      <a:pt x="6717" y="3934"/>
                    </a:lnTo>
                    <a:lnTo>
                      <a:pt x="6696" y="3850"/>
                    </a:lnTo>
                    <a:lnTo>
                      <a:pt x="0" y="16091"/>
                    </a:lnTo>
                    <a:lnTo>
                      <a:pt x="377" y="16091"/>
                    </a:lnTo>
                    <a:lnTo>
                      <a:pt x="502" y="16153"/>
                    </a:lnTo>
                    <a:lnTo>
                      <a:pt x="711" y="16007"/>
                    </a:lnTo>
                    <a:lnTo>
                      <a:pt x="1004" y="16049"/>
                    </a:lnTo>
                    <a:lnTo>
                      <a:pt x="858" y="16300"/>
                    </a:lnTo>
                    <a:lnTo>
                      <a:pt x="921" y="16446"/>
                    </a:lnTo>
                    <a:lnTo>
                      <a:pt x="1025" y="16718"/>
                    </a:lnTo>
                    <a:lnTo>
                      <a:pt x="1172" y="17388"/>
                    </a:lnTo>
                    <a:lnTo>
                      <a:pt x="1235" y="17534"/>
                    </a:lnTo>
                    <a:lnTo>
                      <a:pt x="1130" y="17702"/>
                    </a:lnTo>
                    <a:lnTo>
                      <a:pt x="1130" y="17765"/>
                    </a:lnTo>
                    <a:lnTo>
                      <a:pt x="1172" y="17765"/>
                    </a:lnTo>
                    <a:lnTo>
                      <a:pt x="1381" y="17744"/>
                    </a:lnTo>
                    <a:lnTo>
                      <a:pt x="1569" y="17723"/>
                    </a:lnTo>
                    <a:lnTo>
                      <a:pt x="1695" y="17639"/>
                    </a:lnTo>
                    <a:lnTo>
                      <a:pt x="1862" y="17409"/>
                    </a:lnTo>
                    <a:lnTo>
                      <a:pt x="1988" y="17283"/>
                    </a:lnTo>
                    <a:lnTo>
                      <a:pt x="2197" y="17200"/>
                    </a:lnTo>
                    <a:lnTo>
                      <a:pt x="2260" y="17179"/>
                    </a:lnTo>
                    <a:lnTo>
                      <a:pt x="2469" y="17116"/>
                    </a:lnTo>
                    <a:lnTo>
                      <a:pt x="2636" y="17116"/>
                    </a:lnTo>
                    <a:lnTo>
                      <a:pt x="2783" y="17221"/>
                    </a:lnTo>
                    <a:lnTo>
                      <a:pt x="2783" y="17325"/>
                    </a:lnTo>
                    <a:lnTo>
                      <a:pt x="2804" y="17409"/>
                    </a:lnTo>
                    <a:lnTo>
                      <a:pt x="2720" y="17555"/>
                    </a:lnTo>
                    <a:lnTo>
                      <a:pt x="2699" y="17639"/>
                    </a:lnTo>
                    <a:lnTo>
                      <a:pt x="2825" y="17974"/>
                    </a:lnTo>
                    <a:lnTo>
                      <a:pt x="2804" y="18078"/>
                    </a:lnTo>
                    <a:lnTo>
                      <a:pt x="2846" y="18288"/>
                    </a:lnTo>
                    <a:lnTo>
                      <a:pt x="2992" y="18455"/>
                    </a:lnTo>
                    <a:lnTo>
                      <a:pt x="3013" y="18664"/>
                    </a:lnTo>
                    <a:lnTo>
                      <a:pt x="3055" y="18748"/>
                    </a:lnTo>
                    <a:lnTo>
                      <a:pt x="3097" y="18853"/>
                    </a:lnTo>
                    <a:lnTo>
                      <a:pt x="3034" y="18957"/>
                    </a:lnTo>
                    <a:lnTo>
                      <a:pt x="3034" y="19062"/>
                    </a:lnTo>
                    <a:lnTo>
                      <a:pt x="3055" y="19146"/>
                    </a:lnTo>
                    <a:lnTo>
                      <a:pt x="3013" y="19501"/>
                    </a:lnTo>
                    <a:lnTo>
                      <a:pt x="3013" y="19920"/>
                    </a:lnTo>
                    <a:lnTo>
                      <a:pt x="3034" y="20338"/>
                    </a:lnTo>
                    <a:lnTo>
                      <a:pt x="2929" y="20380"/>
                    </a:lnTo>
                    <a:lnTo>
                      <a:pt x="2929" y="20464"/>
                    </a:lnTo>
                    <a:lnTo>
                      <a:pt x="2971" y="20464"/>
                    </a:lnTo>
                    <a:lnTo>
                      <a:pt x="3055" y="20527"/>
                    </a:lnTo>
                    <a:lnTo>
                      <a:pt x="3076" y="20568"/>
                    </a:lnTo>
                    <a:lnTo>
                      <a:pt x="3034" y="20589"/>
                    </a:lnTo>
                    <a:lnTo>
                      <a:pt x="2971" y="20652"/>
                    </a:lnTo>
                    <a:lnTo>
                      <a:pt x="3013" y="20736"/>
                    </a:lnTo>
                    <a:lnTo>
                      <a:pt x="3055" y="20778"/>
                    </a:lnTo>
                    <a:lnTo>
                      <a:pt x="3076" y="20861"/>
                    </a:lnTo>
                    <a:lnTo>
                      <a:pt x="3055" y="20903"/>
                    </a:lnTo>
                    <a:lnTo>
                      <a:pt x="3055" y="20966"/>
                    </a:lnTo>
                    <a:lnTo>
                      <a:pt x="3160" y="20966"/>
                    </a:lnTo>
                    <a:lnTo>
                      <a:pt x="3243" y="20987"/>
                    </a:lnTo>
                    <a:lnTo>
                      <a:pt x="3348" y="21154"/>
                    </a:lnTo>
                    <a:lnTo>
                      <a:pt x="3369" y="21217"/>
                    </a:lnTo>
                    <a:lnTo>
                      <a:pt x="3452" y="21280"/>
                    </a:lnTo>
                    <a:lnTo>
                      <a:pt x="3578" y="21363"/>
                    </a:lnTo>
                    <a:lnTo>
                      <a:pt x="3641" y="21468"/>
                    </a:lnTo>
                    <a:lnTo>
                      <a:pt x="3641" y="21573"/>
                    </a:lnTo>
                    <a:lnTo>
                      <a:pt x="3683" y="21594"/>
                    </a:lnTo>
                    <a:lnTo>
                      <a:pt x="3704" y="21635"/>
                    </a:lnTo>
                    <a:lnTo>
                      <a:pt x="3683" y="21698"/>
                    </a:lnTo>
                    <a:lnTo>
                      <a:pt x="3683" y="21740"/>
                    </a:lnTo>
                    <a:lnTo>
                      <a:pt x="3641" y="21782"/>
                    </a:lnTo>
                    <a:lnTo>
                      <a:pt x="3641" y="21845"/>
                    </a:lnTo>
                    <a:lnTo>
                      <a:pt x="3641" y="21887"/>
                    </a:lnTo>
                    <a:lnTo>
                      <a:pt x="3662" y="21907"/>
                    </a:lnTo>
                    <a:lnTo>
                      <a:pt x="3599" y="22033"/>
                    </a:lnTo>
                    <a:lnTo>
                      <a:pt x="3452" y="22326"/>
                    </a:lnTo>
                    <a:lnTo>
                      <a:pt x="3432" y="22514"/>
                    </a:lnTo>
                    <a:lnTo>
                      <a:pt x="3285" y="22661"/>
                    </a:lnTo>
                    <a:lnTo>
                      <a:pt x="3285" y="22744"/>
                    </a:lnTo>
                    <a:lnTo>
                      <a:pt x="3327" y="22744"/>
                    </a:lnTo>
                    <a:lnTo>
                      <a:pt x="3494" y="22535"/>
                    </a:lnTo>
                    <a:lnTo>
                      <a:pt x="3536" y="22410"/>
                    </a:lnTo>
                    <a:lnTo>
                      <a:pt x="3662" y="22305"/>
                    </a:lnTo>
                    <a:lnTo>
                      <a:pt x="3683" y="22347"/>
                    </a:lnTo>
                    <a:lnTo>
                      <a:pt x="3766" y="22368"/>
                    </a:lnTo>
                    <a:lnTo>
                      <a:pt x="3766" y="22431"/>
                    </a:lnTo>
                    <a:lnTo>
                      <a:pt x="3599" y="22514"/>
                    </a:lnTo>
                    <a:lnTo>
                      <a:pt x="3557" y="22619"/>
                    </a:lnTo>
                    <a:lnTo>
                      <a:pt x="3390" y="22786"/>
                    </a:lnTo>
                    <a:lnTo>
                      <a:pt x="3390" y="22828"/>
                    </a:lnTo>
                    <a:lnTo>
                      <a:pt x="3473" y="22828"/>
                    </a:lnTo>
                    <a:lnTo>
                      <a:pt x="3432" y="22870"/>
                    </a:lnTo>
                    <a:lnTo>
                      <a:pt x="3285" y="22849"/>
                    </a:lnTo>
                    <a:lnTo>
                      <a:pt x="3222" y="22870"/>
                    </a:lnTo>
                    <a:lnTo>
                      <a:pt x="3160" y="23037"/>
                    </a:lnTo>
                    <a:lnTo>
                      <a:pt x="3055" y="23142"/>
                    </a:lnTo>
                    <a:lnTo>
                      <a:pt x="3076" y="23268"/>
                    </a:lnTo>
                    <a:lnTo>
                      <a:pt x="3034" y="23247"/>
                    </a:lnTo>
                    <a:lnTo>
                      <a:pt x="2971" y="23184"/>
                    </a:lnTo>
                    <a:lnTo>
                      <a:pt x="2908" y="23247"/>
                    </a:lnTo>
                    <a:lnTo>
                      <a:pt x="2908" y="23393"/>
                    </a:lnTo>
                    <a:lnTo>
                      <a:pt x="3013" y="23393"/>
                    </a:lnTo>
                    <a:lnTo>
                      <a:pt x="3034" y="23477"/>
                    </a:lnTo>
                    <a:lnTo>
                      <a:pt x="2971" y="23665"/>
                    </a:lnTo>
                    <a:lnTo>
                      <a:pt x="2950" y="23937"/>
                    </a:lnTo>
                    <a:lnTo>
                      <a:pt x="3013" y="24125"/>
                    </a:lnTo>
                    <a:lnTo>
                      <a:pt x="3076" y="24293"/>
                    </a:lnTo>
                    <a:lnTo>
                      <a:pt x="3160" y="24314"/>
                    </a:lnTo>
                    <a:lnTo>
                      <a:pt x="3180" y="24230"/>
                    </a:lnTo>
                    <a:lnTo>
                      <a:pt x="3264" y="24146"/>
                    </a:lnTo>
                    <a:lnTo>
                      <a:pt x="3452" y="24104"/>
                    </a:lnTo>
                    <a:lnTo>
                      <a:pt x="3557" y="24021"/>
                    </a:lnTo>
                    <a:lnTo>
                      <a:pt x="3662" y="23895"/>
                    </a:lnTo>
                    <a:lnTo>
                      <a:pt x="3704" y="23895"/>
                    </a:lnTo>
                    <a:lnTo>
                      <a:pt x="3704" y="24021"/>
                    </a:lnTo>
                    <a:lnTo>
                      <a:pt x="3662" y="24125"/>
                    </a:lnTo>
                    <a:lnTo>
                      <a:pt x="3599" y="24146"/>
                    </a:lnTo>
                    <a:lnTo>
                      <a:pt x="3536" y="24251"/>
                    </a:lnTo>
                    <a:lnTo>
                      <a:pt x="3536" y="24314"/>
                    </a:lnTo>
                    <a:lnTo>
                      <a:pt x="3641" y="24397"/>
                    </a:lnTo>
                    <a:lnTo>
                      <a:pt x="3704" y="24460"/>
                    </a:lnTo>
                    <a:lnTo>
                      <a:pt x="3808" y="24460"/>
                    </a:lnTo>
                    <a:lnTo>
                      <a:pt x="3892" y="24502"/>
                    </a:lnTo>
                    <a:lnTo>
                      <a:pt x="3955" y="24544"/>
                    </a:lnTo>
                    <a:lnTo>
                      <a:pt x="3808" y="24502"/>
                    </a:lnTo>
                    <a:lnTo>
                      <a:pt x="3683" y="24502"/>
                    </a:lnTo>
                    <a:lnTo>
                      <a:pt x="3578" y="24439"/>
                    </a:lnTo>
                    <a:lnTo>
                      <a:pt x="3432" y="24439"/>
                    </a:lnTo>
                    <a:lnTo>
                      <a:pt x="3369" y="24523"/>
                    </a:lnTo>
                    <a:lnTo>
                      <a:pt x="3369" y="24607"/>
                    </a:lnTo>
                    <a:lnTo>
                      <a:pt x="3432" y="24669"/>
                    </a:lnTo>
                    <a:lnTo>
                      <a:pt x="3452" y="24920"/>
                    </a:lnTo>
                    <a:lnTo>
                      <a:pt x="3494" y="24983"/>
                    </a:lnTo>
                    <a:lnTo>
                      <a:pt x="3557" y="24983"/>
                    </a:lnTo>
                    <a:lnTo>
                      <a:pt x="3641" y="24941"/>
                    </a:lnTo>
                    <a:lnTo>
                      <a:pt x="3683" y="24983"/>
                    </a:lnTo>
                    <a:lnTo>
                      <a:pt x="3641" y="25046"/>
                    </a:lnTo>
                    <a:lnTo>
                      <a:pt x="3599" y="25088"/>
                    </a:lnTo>
                    <a:lnTo>
                      <a:pt x="3683" y="25151"/>
                    </a:lnTo>
                    <a:lnTo>
                      <a:pt x="3683" y="25192"/>
                    </a:lnTo>
                    <a:lnTo>
                      <a:pt x="3662" y="25255"/>
                    </a:lnTo>
                    <a:lnTo>
                      <a:pt x="3557" y="25234"/>
                    </a:lnTo>
                    <a:lnTo>
                      <a:pt x="3411" y="25276"/>
                    </a:lnTo>
                    <a:lnTo>
                      <a:pt x="3264" y="25381"/>
                    </a:lnTo>
                    <a:lnTo>
                      <a:pt x="3243" y="25423"/>
                    </a:lnTo>
                    <a:lnTo>
                      <a:pt x="3306" y="25485"/>
                    </a:lnTo>
                    <a:lnTo>
                      <a:pt x="3452" y="25423"/>
                    </a:lnTo>
                    <a:lnTo>
                      <a:pt x="3536" y="25465"/>
                    </a:lnTo>
                    <a:lnTo>
                      <a:pt x="3452" y="25485"/>
                    </a:lnTo>
                    <a:lnTo>
                      <a:pt x="3432" y="25548"/>
                    </a:lnTo>
                    <a:lnTo>
                      <a:pt x="3515" y="25632"/>
                    </a:lnTo>
                    <a:lnTo>
                      <a:pt x="3662" y="25590"/>
                    </a:lnTo>
                    <a:lnTo>
                      <a:pt x="3829" y="25465"/>
                    </a:lnTo>
                    <a:lnTo>
                      <a:pt x="3934" y="25297"/>
                    </a:lnTo>
                    <a:lnTo>
                      <a:pt x="4038" y="25297"/>
                    </a:lnTo>
                    <a:lnTo>
                      <a:pt x="4143" y="25213"/>
                    </a:lnTo>
                    <a:lnTo>
                      <a:pt x="4164" y="25109"/>
                    </a:lnTo>
                    <a:lnTo>
                      <a:pt x="4185" y="25088"/>
                    </a:lnTo>
                    <a:lnTo>
                      <a:pt x="4206" y="25172"/>
                    </a:lnTo>
                    <a:lnTo>
                      <a:pt x="4143" y="25339"/>
                    </a:lnTo>
                    <a:lnTo>
                      <a:pt x="4038" y="25402"/>
                    </a:lnTo>
                    <a:lnTo>
                      <a:pt x="3913" y="25465"/>
                    </a:lnTo>
                    <a:lnTo>
                      <a:pt x="3892" y="25548"/>
                    </a:lnTo>
                    <a:lnTo>
                      <a:pt x="3955" y="25611"/>
                    </a:lnTo>
                    <a:lnTo>
                      <a:pt x="4038" y="25590"/>
                    </a:lnTo>
                    <a:lnTo>
                      <a:pt x="4164" y="25590"/>
                    </a:lnTo>
                    <a:lnTo>
                      <a:pt x="4268" y="25611"/>
                    </a:lnTo>
                    <a:lnTo>
                      <a:pt x="4122" y="25611"/>
                    </a:lnTo>
                    <a:lnTo>
                      <a:pt x="4017" y="25674"/>
                    </a:lnTo>
                    <a:lnTo>
                      <a:pt x="4017" y="25820"/>
                    </a:lnTo>
                    <a:lnTo>
                      <a:pt x="4059" y="25967"/>
                    </a:lnTo>
                    <a:lnTo>
                      <a:pt x="4017" y="25988"/>
                    </a:lnTo>
                    <a:lnTo>
                      <a:pt x="3976" y="25904"/>
                    </a:lnTo>
                    <a:lnTo>
                      <a:pt x="3976" y="25757"/>
                    </a:lnTo>
                    <a:lnTo>
                      <a:pt x="3913" y="25674"/>
                    </a:lnTo>
                    <a:lnTo>
                      <a:pt x="3850" y="25716"/>
                    </a:lnTo>
                    <a:lnTo>
                      <a:pt x="3578" y="25904"/>
                    </a:lnTo>
                    <a:lnTo>
                      <a:pt x="3536" y="25988"/>
                    </a:lnTo>
                    <a:lnTo>
                      <a:pt x="3369" y="26071"/>
                    </a:lnTo>
                    <a:lnTo>
                      <a:pt x="3327" y="26134"/>
                    </a:lnTo>
                    <a:lnTo>
                      <a:pt x="3348" y="26218"/>
                    </a:lnTo>
                    <a:lnTo>
                      <a:pt x="3348" y="26301"/>
                    </a:lnTo>
                    <a:lnTo>
                      <a:pt x="3369" y="26322"/>
                    </a:lnTo>
                    <a:lnTo>
                      <a:pt x="3452" y="26281"/>
                    </a:lnTo>
                    <a:lnTo>
                      <a:pt x="3557" y="26218"/>
                    </a:lnTo>
                    <a:lnTo>
                      <a:pt x="3599" y="26113"/>
                    </a:lnTo>
                    <a:lnTo>
                      <a:pt x="3662" y="26134"/>
                    </a:lnTo>
                    <a:lnTo>
                      <a:pt x="3704" y="26197"/>
                    </a:lnTo>
                    <a:lnTo>
                      <a:pt x="3892" y="26218"/>
                    </a:lnTo>
                    <a:lnTo>
                      <a:pt x="3871" y="26239"/>
                    </a:lnTo>
                    <a:lnTo>
                      <a:pt x="3766" y="26218"/>
                    </a:lnTo>
                    <a:lnTo>
                      <a:pt x="3599" y="26218"/>
                    </a:lnTo>
                    <a:lnTo>
                      <a:pt x="3536" y="26281"/>
                    </a:lnTo>
                    <a:lnTo>
                      <a:pt x="3536" y="26322"/>
                    </a:lnTo>
                    <a:lnTo>
                      <a:pt x="3557" y="26385"/>
                    </a:lnTo>
                    <a:lnTo>
                      <a:pt x="3473" y="26406"/>
                    </a:lnTo>
                    <a:lnTo>
                      <a:pt x="3432" y="26385"/>
                    </a:lnTo>
                    <a:lnTo>
                      <a:pt x="3264" y="26427"/>
                    </a:lnTo>
                    <a:lnTo>
                      <a:pt x="3264" y="26490"/>
                    </a:lnTo>
                    <a:lnTo>
                      <a:pt x="3390" y="26490"/>
                    </a:lnTo>
                    <a:lnTo>
                      <a:pt x="3473" y="26532"/>
                    </a:lnTo>
                    <a:lnTo>
                      <a:pt x="3578" y="26532"/>
                    </a:lnTo>
                    <a:lnTo>
                      <a:pt x="3515" y="26594"/>
                    </a:lnTo>
                    <a:lnTo>
                      <a:pt x="3390" y="26594"/>
                    </a:lnTo>
                    <a:lnTo>
                      <a:pt x="3327" y="26532"/>
                    </a:lnTo>
                    <a:lnTo>
                      <a:pt x="3222" y="26553"/>
                    </a:lnTo>
                    <a:lnTo>
                      <a:pt x="3180" y="26657"/>
                    </a:lnTo>
                    <a:lnTo>
                      <a:pt x="3243" y="26720"/>
                    </a:lnTo>
                    <a:lnTo>
                      <a:pt x="3327" y="26720"/>
                    </a:lnTo>
                    <a:lnTo>
                      <a:pt x="3452" y="26699"/>
                    </a:lnTo>
                    <a:lnTo>
                      <a:pt x="3536" y="26741"/>
                    </a:lnTo>
                    <a:lnTo>
                      <a:pt x="3683" y="26741"/>
                    </a:lnTo>
                    <a:lnTo>
                      <a:pt x="3662" y="26804"/>
                    </a:lnTo>
                    <a:lnTo>
                      <a:pt x="3557" y="26825"/>
                    </a:lnTo>
                    <a:lnTo>
                      <a:pt x="3452" y="26804"/>
                    </a:lnTo>
                    <a:lnTo>
                      <a:pt x="3432" y="26825"/>
                    </a:lnTo>
                    <a:lnTo>
                      <a:pt x="3452" y="26845"/>
                    </a:lnTo>
                    <a:lnTo>
                      <a:pt x="3662" y="26845"/>
                    </a:lnTo>
                    <a:lnTo>
                      <a:pt x="3662" y="26908"/>
                    </a:lnTo>
                    <a:lnTo>
                      <a:pt x="3536" y="26929"/>
                    </a:lnTo>
                    <a:lnTo>
                      <a:pt x="3390" y="26908"/>
                    </a:lnTo>
                    <a:lnTo>
                      <a:pt x="3327" y="26845"/>
                    </a:lnTo>
                    <a:lnTo>
                      <a:pt x="3264" y="26908"/>
                    </a:lnTo>
                    <a:lnTo>
                      <a:pt x="3327" y="27013"/>
                    </a:lnTo>
                    <a:lnTo>
                      <a:pt x="3452" y="27076"/>
                    </a:lnTo>
                    <a:lnTo>
                      <a:pt x="3473" y="27013"/>
                    </a:lnTo>
                    <a:lnTo>
                      <a:pt x="3557" y="27013"/>
                    </a:lnTo>
                    <a:lnTo>
                      <a:pt x="3641" y="27055"/>
                    </a:lnTo>
                    <a:lnTo>
                      <a:pt x="3787" y="27034"/>
                    </a:lnTo>
                    <a:lnTo>
                      <a:pt x="3850" y="27076"/>
                    </a:lnTo>
                    <a:lnTo>
                      <a:pt x="3766" y="27117"/>
                    </a:lnTo>
                    <a:lnTo>
                      <a:pt x="3766" y="27159"/>
                    </a:lnTo>
                    <a:lnTo>
                      <a:pt x="3871" y="27159"/>
                    </a:lnTo>
                    <a:lnTo>
                      <a:pt x="3892" y="27243"/>
                    </a:lnTo>
                    <a:lnTo>
                      <a:pt x="4026" y="27276"/>
                    </a:lnTo>
                    <a:lnTo>
                      <a:pt x="3976" y="27285"/>
                    </a:lnTo>
                    <a:lnTo>
                      <a:pt x="3871" y="27285"/>
                    </a:lnTo>
                    <a:lnTo>
                      <a:pt x="3787" y="27369"/>
                    </a:lnTo>
                    <a:lnTo>
                      <a:pt x="3787" y="27431"/>
                    </a:lnTo>
                    <a:lnTo>
                      <a:pt x="3871" y="27473"/>
                    </a:lnTo>
                    <a:lnTo>
                      <a:pt x="3913" y="27431"/>
                    </a:lnTo>
                    <a:lnTo>
                      <a:pt x="3976" y="27389"/>
                    </a:lnTo>
                    <a:lnTo>
                      <a:pt x="3996" y="27452"/>
                    </a:lnTo>
                    <a:lnTo>
                      <a:pt x="4017" y="27452"/>
                    </a:lnTo>
                    <a:lnTo>
                      <a:pt x="4080" y="27369"/>
                    </a:lnTo>
                    <a:lnTo>
                      <a:pt x="4185" y="27306"/>
                    </a:lnTo>
                    <a:lnTo>
                      <a:pt x="4185" y="27369"/>
                    </a:lnTo>
                    <a:lnTo>
                      <a:pt x="4164" y="27410"/>
                    </a:lnTo>
                    <a:lnTo>
                      <a:pt x="4164" y="27473"/>
                    </a:lnTo>
                    <a:lnTo>
                      <a:pt x="4206" y="27494"/>
                    </a:lnTo>
                    <a:lnTo>
                      <a:pt x="4289" y="27557"/>
                    </a:lnTo>
                    <a:lnTo>
                      <a:pt x="4373" y="27557"/>
                    </a:lnTo>
                    <a:lnTo>
                      <a:pt x="4499" y="27369"/>
                    </a:lnTo>
                    <a:lnTo>
                      <a:pt x="4520" y="27159"/>
                    </a:lnTo>
                    <a:lnTo>
                      <a:pt x="4582" y="27055"/>
                    </a:lnTo>
                    <a:lnTo>
                      <a:pt x="4645" y="27034"/>
                    </a:lnTo>
                    <a:lnTo>
                      <a:pt x="4645" y="27097"/>
                    </a:lnTo>
                    <a:lnTo>
                      <a:pt x="4603" y="27159"/>
                    </a:lnTo>
                    <a:lnTo>
                      <a:pt x="4603" y="27306"/>
                    </a:lnTo>
                    <a:lnTo>
                      <a:pt x="4499" y="27473"/>
                    </a:lnTo>
                    <a:lnTo>
                      <a:pt x="4415" y="27557"/>
                    </a:lnTo>
                    <a:lnTo>
                      <a:pt x="4436" y="27599"/>
                    </a:lnTo>
                    <a:lnTo>
                      <a:pt x="4582" y="27599"/>
                    </a:lnTo>
                    <a:lnTo>
                      <a:pt x="4687" y="27578"/>
                    </a:lnTo>
                    <a:lnTo>
                      <a:pt x="4708" y="27599"/>
                    </a:lnTo>
                    <a:lnTo>
                      <a:pt x="4624" y="27682"/>
                    </a:lnTo>
                    <a:lnTo>
                      <a:pt x="4582" y="27808"/>
                    </a:lnTo>
                    <a:lnTo>
                      <a:pt x="4415" y="27913"/>
                    </a:lnTo>
                    <a:lnTo>
                      <a:pt x="4415" y="27975"/>
                    </a:lnTo>
                    <a:lnTo>
                      <a:pt x="4499" y="28122"/>
                    </a:lnTo>
                    <a:lnTo>
                      <a:pt x="4624" y="28185"/>
                    </a:lnTo>
                    <a:lnTo>
                      <a:pt x="4708" y="28122"/>
                    </a:lnTo>
                    <a:lnTo>
                      <a:pt x="4792" y="28122"/>
                    </a:lnTo>
                    <a:lnTo>
                      <a:pt x="4812" y="28226"/>
                    </a:lnTo>
                    <a:lnTo>
                      <a:pt x="4875" y="28331"/>
                    </a:lnTo>
                    <a:lnTo>
                      <a:pt x="4875" y="28415"/>
                    </a:lnTo>
                    <a:lnTo>
                      <a:pt x="4812" y="28415"/>
                    </a:lnTo>
                    <a:lnTo>
                      <a:pt x="4771" y="28310"/>
                    </a:lnTo>
                    <a:lnTo>
                      <a:pt x="4708" y="28310"/>
                    </a:lnTo>
                    <a:lnTo>
                      <a:pt x="4708" y="28415"/>
                    </a:lnTo>
                    <a:lnTo>
                      <a:pt x="4812" y="28561"/>
                    </a:lnTo>
                    <a:lnTo>
                      <a:pt x="4938" y="28498"/>
                    </a:lnTo>
                    <a:lnTo>
                      <a:pt x="5085" y="28436"/>
                    </a:lnTo>
                    <a:lnTo>
                      <a:pt x="5147" y="28352"/>
                    </a:lnTo>
                    <a:lnTo>
                      <a:pt x="5147" y="28352"/>
                    </a:lnTo>
                    <a:lnTo>
                      <a:pt x="5126" y="28519"/>
                    </a:lnTo>
                    <a:lnTo>
                      <a:pt x="5022" y="28750"/>
                    </a:lnTo>
                    <a:lnTo>
                      <a:pt x="5043" y="28938"/>
                    </a:lnTo>
                    <a:lnTo>
                      <a:pt x="5126" y="28959"/>
                    </a:lnTo>
                    <a:lnTo>
                      <a:pt x="20087" y="30444"/>
                    </a:lnTo>
                    <a:lnTo>
                      <a:pt x="20212" y="30507"/>
                    </a:lnTo>
                    <a:lnTo>
                      <a:pt x="20359" y="30507"/>
                    </a:lnTo>
                    <a:lnTo>
                      <a:pt x="20484" y="30612"/>
                    </a:lnTo>
                    <a:lnTo>
                      <a:pt x="20484" y="30674"/>
                    </a:lnTo>
                    <a:lnTo>
                      <a:pt x="20568" y="30737"/>
                    </a:lnTo>
                    <a:lnTo>
                      <a:pt x="20589" y="30779"/>
                    </a:lnTo>
                    <a:lnTo>
                      <a:pt x="20694" y="30821"/>
                    </a:lnTo>
                    <a:lnTo>
                      <a:pt x="20714" y="30842"/>
                    </a:lnTo>
                    <a:lnTo>
                      <a:pt x="20840" y="30884"/>
                    </a:lnTo>
                    <a:lnTo>
                      <a:pt x="20903" y="30946"/>
                    </a:lnTo>
                    <a:lnTo>
                      <a:pt x="20945" y="30946"/>
                    </a:lnTo>
                    <a:lnTo>
                      <a:pt x="21049" y="30926"/>
                    </a:lnTo>
                    <a:lnTo>
                      <a:pt x="21133" y="30946"/>
                    </a:lnTo>
                    <a:lnTo>
                      <a:pt x="21238" y="30946"/>
                    </a:lnTo>
                    <a:lnTo>
                      <a:pt x="21363" y="31051"/>
                    </a:lnTo>
                    <a:lnTo>
                      <a:pt x="21447" y="31051"/>
                    </a:lnTo>
                    <a:lnTo>
                      <a:pt x="21510" y="31198"/>
                    </a:lnTo>
                    <a:lnTo>
                      <a:pt x="21719" y="31239"/>
                    </a:lnTo>
                    <a:lnTo>
                      <a:pt x="21823" y="31260"/>
                    </a:lnTo>
                    <a:lnTo>
                      <a:pt x="21886" y="31344"/>
                    </a:lnTo>
                    <a:lnTo>
                      <a:pt x="21970" y="31407"/>
                    </a:lnTo>
                    <a:lnTo>
                      <a:pt x="22158" y="31407"/>
                    </a:lnTo>
                    <a:lnTo>
                      <a:pt x="22263" y="31344"/>
                    </a:lnTo>
                    <a:lnTo>
                      <a:pt x="22305" y="31407"/>
                    </a:lnTo>
                    <a:lnTo>
                      <a:pt x="22367" y="31511"/>
                    </a:lnTo>
                    <a:lnTo>
                      <a:pt x="22618" y="31532"/>
                    </a:lnTo>
                    <a:lnTo>
                      <a:pt x="22681" y="31574"/>
                    </a:lnTo>
                    <a:lnTo>
                      <a:pt x="22807" y="31616"/>
                    </a:lnTo>
                    <a:lnTo>
                      <a:pt x="22890" y="31658"/>
                    </a:lnTo>
                    <a:lnTo>
                      <a:pt x="25192" y="32725"/>
                    </a:lnTo>
                    <a:lnTo>
                      <a:pt x="25339" y="32913"/>
                    </a:lnTo>
                    <a:lnTo>
                      <a:pt x="25694" y="33206"/>
                    </a:lnTo>
                    <a:lnTo>
                      <a:pt x="26050" y="34985"/>
                    </a:lnTo>
                    <a:lnTo>
                      <a:pt x="26008" y="35738"/>
                    </a:lnTo>
                    <a:lnTo>
                      <a:pt x="25945" y="35864"/>
                    </a:lnTo>
                    <a:lnTo>
                      <a:pt x="25903" y="36010"/>
                    </a:lnTo>
                    <a:lnTo>
                      <a:pt x="25820" y="36136"/>
                    </a:lnTo>
                    <a:lnTo>
                      <a:pt x="25611" y="36240"/>
                    </a:lnTo>
                    <a:lnTo>
                      <a:pt x="25506" y="36366"/>
                    </a:lnTo>
                    <a:lnTo>
                      <a:pt x="25611" y="36554"/>
                    </a:lnTo>
                    <a:lnTo>
                      <a:pt x="27598" y="36031"/>
                    </a:lnTo>
                    <a:lnTo>
                      <a:pt x="27849" y="35947"/>
                    </a:lnTo>
                    <a:lnTo>
                      <a:pt x="27912" y="35654"/>
                    </a:lnTo>
                    <a:lnTo>
                      <a:pt x="28979" y="35340"/>
                    </a:lnTo>
                    <a:lnTo>
                      <a:pt x="29461" y="34985"/>
                    </a:lnTo>
                    <a:lnTo>
                      <a:pt x="29565" y="34901"/>
                    </a:lnTo>
                    <a:lnTo>
                      <a:pt x="29712" y="34880"/>
                    </a:lnTo>
                    <a:lnTo>
                      <a:pt x="29984" y="34650"/>
                    </a:lnTo>
                    <a:lnTo>
                      <a:pt x="30088" y="34545"/>
                    </a:lnTo>
                    <a:lnTo>
                      <a:pt x="30214" y="34483"/>
                    </a:lnTo>
                    <a:lnTo>
                      <a:pt x="30318" y="34378"/>
                    </a:lnTo>
                    <a:lnTo>
                      <a:pt x="30528" y="34357"/>
                    </a:lnTo>
                    <a:lnTo>
                      <a:pt x="32202" y="34378"/>
                    </a:lnTo>
                    <a:lnTo>
                      <a:pt x="32327" y="34252"/>
                    </a:lnTo>
                    <a:lnTo>
                      <a:pt x="32390" y="34252"/>
                    </a:lnTo>
                    <a:lnTo>
                      <a:pt x="32432" y="34190"/>
                    </a:lnTo>
                    <a:lnTo>
                      <a:pt x="32515" y="34190"/>
                    </a:lnTo>
                    <a:lnTo>
                      <a:pt x="32620" y="34231"/>
                    </a:lnTo>
                    <a:lnTo>
                      <a:pt x="32704" y="34169"/>
                    </a:lnTo>
                    <a:lnTo>
                      <a:pt x="32725" y="34085"/>
                    </a:lnTo>
                    <a:lnTo>
                      <a:pt x="32913" y="33876"/>
                    </a:lnTo>
                    <a:lnTo>
                      <a:pt x="32976" y="33855"/>
                    </a:lnTo>
                    <a:lnTo>
                      <a:pt x="33143" y="33667"/>
                    </a:lnTo>
                    <a:lnTo>
                      <a:pt x="33185" y="33541"/>
                    </a:lnTo>
                    <a:lnTo>
                      <a:pt x="33227" y="33415"/>
                    </a:lnTo>
                    <a:lnTo>
                      <a:pt x="33373" y="33332"/>
                    </a:lnTo>
                    <a:lnTo>
                      <a:pt x="33373" y="33227"/>
                    </a:lnTo>
                    <a:lnTo>
                      <a:pt x="33478" y="33102"/>
                    </a:lnTo>
                    <a:lnTo>
                      <a:pt x="33687" y="32871"/>
                    </a:lnTo>
                    <a:lnTo>
                      <a:pt x="33750" y="32767"/>
                    </a:lnTo>
                    <a:lnTo>
                      <a:pt x="33854" y="32662"/>
                    </a:lnTo>
                    <a:lnTo>
                      <a:pt x="33875" y="32662"/>
                    </a:lnTo>
                    <a:lnTo>
                      <a:pt x="33959" y="32704"/>
                    </a:lnTo>
                    <a:lnTo>
                      <a:pt x="34022" y="32788"/>
                    </a:lnTo>
                    <a:lnTo>
                      <a:pt x="34168" y="32767"/>
                    </a:lnTo>
                    <a:lnTo>
                      <a:pt x="34315" y="32809"/>
                    </a:lnTo>
                    <a:lnTo>
                      <a:pt x="34378" y="32767"/>
                    </a:lnTo>
                    <a:lnTo>
                      <a:pt x="34608" y="32976"/>
                    </a:lnTo>
                    <a:lnTo>
                      <a:pt x="34608" y="33143"/>
                    </a:lnTo>
                    <a:lnTo>
                      <a:pt x="34482" y="33876"/>
                    </a:lnTo>
                    <a:lnTo>
                      <a:pt x="34440" y="33959"/>
                    </a:lnTo>
                    <a:lnTo>
                      <a:pt x="34503" y="33959"/>
                    </a:lnTo>
                    <a:lnTo>
                      <a:pt x="34524" y="34043"/>
                    </a:lnTo>
                    <a:lnTo>
                      <a:pt x="34587" y="34085"/>
                    </a:lnTo>
                    <a:lnTo>
                      <a:pt x="34587" y="34190"/>
                    </a:lnTo>
                    <a:lnTo>
                      <a:pt x="34587" y="34252"/>
                    </a:lnTo>
                    <a:lnTo>
                      <a:pt x="34587" y="34294"/>
                    </a:lnTo>
                    <a:lnTo>
                      <a:pt x="34545" y="34357"/>
                    </a:lnTo>
                    <a:lnTo>
                      <a:pt x="34587" y="34378"/>
                    </a:lnTo>
                    <a:lnTo>
                      <a:pt x="34733" y="34399"/>
                    </a:lnTo>
                    <a:lnTo>
                      <a:pt x="34859" y="34378"/>
                    </a:lnTo>
                    <a:lnTo>
                      <a:pt x="34901" y="34462"/>
                    </a:lnTo>
                    <a:lnTo>
                      <a:pt x="34963" y="34483"/>
                    </a:lnTo>
                    <a:lnTo>
                      <a:pt x="35026" y="34399"/>
                    </a:lnTo>
                    <a:lnTo>
                      <a:pt x="35110" y="34462"/>
                    </a:lnTo>
                    <a:lnTo>
                      <a:pt x="35235" y="34441"/>
                    </a:lnTo>
                    <a:lnTo>
                      <a:pt x="35277" y="34336"/>
                    </a:lnTo>
                    <a:lnTo>
                      <a:pt x="35382" y="34231"/>
                    </a:lnTo>
                    <a:lnTo>
                      <a:pt x="35382" y="34231"/>
                    </a:lnTo>
                    <a:lnTo>
                      <a:pt x="35319" y="34336"/>
                    </a:lnTo>
                    <a:lnTo>
                      <a:pt x="35340" y="34336"/>
                    </a:lnTo>
                    <a:lnTo>
                      <a:pt x="35319" y="34378"/>
                    </a:lnTo>
                    <a:lnTo>
                      <a:pt x="35361" y="34399"/>
                    </a:lnTo>
                    <a:lnTo>
                      <a:pt x="35633" y="34336"/>
                    </a:lnTo>
                    <a:lnTo>
                      <a:pt x="35675" y="34252"/>
                    </a:lnTo>
                    <a:lnTo>
                      <a:pt x="35842" y="34252"/>
                    </a:lnTo>
                    <a:lnTo>
                      <a:pt x="35968" y="34127"/>
                    </a:lnTo>
                    <a:lnTo>
                      <a:pt x="36072" y="34085"/>
                    </a:lnTo>
                    <a:lnTo>
                      <a:pt x="36198" y="33918"/>
                    </a:lnTo>
                    <a:lnTo>
                      <a:pt x="36198" y="33980"/>
                    </a:lnTo>
                    <a:lnTo>
                      <a:pt x="36282" y="33939"/>
                    </a:lnTo>
                    <a:lnTo>
                      <a:pt x="36282" y="33980"/>
                    </a:lnTo>
                    <a:lnTo>
                      <a:pt x="36156" y="34127"/>
                    </a:lnTo>
                    <a:lnTo>
                      <a:pt x="36051" y="34148"/>
                    </a:lnTo>
                    <a:lnTo>
                      <a:pt x="35947" y="34294"/>
                    </a:lnTo>
                    <a:lnTo>
                      <a:pt x="36072" y="34336"/>
                    </a:lnTo>
                    <a:lnTo>
                      <a:pt x="36156" y="34231"/>
                    </a:lnTo>
                    <a:lnTo>
                      <a:pt x="36261" y="34231"/>
                    </a:lnTo>
                    <a:lnTo>
                      <a:pt x="36323" y="34273"/>
                    </a:lnTo>
                    <a:lnTo>
                      <a:pt x="36575" y="34294"/>
                    </a:lnTo>
                    <a:lnTo>
                      <a:pt x="36742" y="34294"/>
                    </a:lnTo>
                    <a:lnTo>
                      <a:pt x="36616" y="34357"/>
                    </a:lnTo>
                    <a:lnTo>
                      <a:pt x="36470" y="34378"/>
                    </a:lnTo>
                    <a:lnTo>
                      <a:pt x="36365" y="34399"/>
                    </a:lnTo>
                    <a:lnTo>
                      <a:pt x="36323" y="34483"/>
                    </a:lnTo>
                    <a:lnTo>
                      <a:pt x="36323" y="34545"/>
                    </a:lnTo>
                    <a:lnTo>
                      <a:pt x="36261" y="34483"/>
                    </a:lnTo>
                    <a:lnTo>
                      <a:pt x="36219" y="34378"/>
                    </a:lnTo>
                    <a:lnTo>
                      <a:pt x="36156" y="34357"/>
                    </a:lnTo>
                    <a:lnTo>
                      <a:pt x="35968" y="34399"/>
                    </a:lnTo>
                    <a:lnTo>
                      <a:pt x="35779" y="34545"/>
                    </a:lnTo>
                    <a:lnTo>
                      <a:pt x="35549" y="34587"/>
                    </a:lnTo>
                    <a:lnTo>
                      <a:pt x="35340" y="34713"/>
                    </a:lnTo>
                    <a:lnTo>
                      <a:pt x="35319" y="34817"/>
                    </a:lnTo>
                    <a:lnTo>
                      <a:pt x="35173" y="34922"/>
                    </a:lnTo>
                    <a:lnTo>
                      <a:pt x="35110" y="35110"/>
                    </a:lnTo>
                    <a:lnTo>
                      <a:pt x="35110" y="35236"/>
                    </a:lnTo>
                    <a:lnTo>
                      <a:pt x="35131" y="35340"/>
                    </a:lnTo>
                    <a:lnTo>
                      <a:pt x="35152" y="35445"/>
                    </a:lnTo>
                    <a:lnTo>
                      <a:pt x="35215" y="35424"/>
                    </a:lnTo>
                    <a:lnTo>
                      <a:pt x="35256" y="35445"/>
                    </a:lnTo>
                    <a:lnTo>
                      <a:pt x="35256" y="35592"/>
                    </a:lnTo>
                    <a:lnTo>
                      <a:pt x="35361" y="35654"/>
                    </a:lnTo>
                    <a:lnTo>
                      <a:pt x="35403" y="35612"/>
                    </a:lnTo>
                    <a:lnTo>
                      <a:pt x="35466" y="35654"/>
                    </a:lnTo>
                    <a:lnTo>
                      <a:pt x="35507" y="35612"/>
                    </a:lnTo>
                    <a:lnTo>
                      <a:pt x="35507" y="35508"/>
                    </a:lnTo>
                    <a:lnTo>
                      <a:pt x="35570" y="35487"/>
                    </a:lnTo>
                    <a:lnTo>
                      <a:pt x="35654" y="35487"/>
                    </a:lnTo>
                    <a:lnTo>
                      <a:pt x="35779" y="35382"/>
                    </a:lnTo>
                    <a:lnTo>
                      <a:pt x="35884" y="35340"/>
                    </a:lnTo>
                    <a:lnTo>
                      <a:pt x="36031" y="35131"/>
                    </a:lnTo>
                    <a:lnTo>
                      <a:pt x="36219" y="35006"/>
                    </a:lnTo>
                    <a:lnTo>
                      <a:pt x="36177" y="34964"/>
                    </a:lnTo>
                    <a:lnTo>
                      <a:pt x="36240" y="34817"/>
                    </a:lnTo>
                    <a:lnTo>
                      <a:pt x="36323" y="34817"/>
                    </a:lnTo>
                    <a:lnTo>
                      <a:pt x="36386" y="34755"/>
                    </a:lnTo>
                    <a:lnTo>
                      <a:pt x="36428" y="34755"/>
                    </a:lnTo>
                    <a:lnTo>
                      <a:pt x="36491" y="34880"/>
                    </a:lnTo>
                    <a:lnTo>
                      <a:pt x="36637" y="34901"/>
                    </a:lnTo>
                    <a:lnTo>
                      <a:pt x="36637" y="34859"/>
                    </a:lnTo>
                    <a:lnTo>
                      <a:pt x="36721" y="34859"/>
                    </a:lnTo>
                    <a:lnTo>
                      <a:pt x="36909" y="34755"/>
                    </a:lnTo>
                    <a:lnTo>
                      <a:pt x="37077" y="34692"/>
                    </a:lnTo>
                    <a:lnTo>
                      <a:pt x="37286" y="34650"/>
                    </a:lnTo>
                    <a:lnTo>
                      <a:pt x="37391" y="34650"/>
                    </a:lnTo>
                    <a:lnTo>
                      <a:pt x="37663" y="34483"/>
                    </a:lnTo>
                    <a:lnTo>
                      <a:pt x="37809" y="34441"/>
                    </a:lnTo>
                    <a:lnTo>
                      <a:pt x="37914" y="34441"/>
                    </a:lnTo>
                    <a:lnTo>
                      <a:pt x="37997" y="34462"/>
                    </a:lnTo>
                    <a:lnTo>
                      <a:pt x="38081" y="34399"/>
                    </a:lnTo>
                    <a:lnTo>
                      <a:pt x="38018" y="34357"/>
                    </a:lnTo>
                    <a:lnTo>
                      <a:pt x="37935" y="34357"/>
                    </a:lnTo>
                    <a:lnTo>
                      <a:pt x="37830" y="34294"/>
                    </a:lnTo>
                    <a:lnTo>
                      <a:pt x="37872" y="34294"/>
                    </a:lnTo>
                    <a:lnTo>
                      <a:pt x="37956" y="34273"/>
                    </a:lnTo>
                    <a:lnTo>
                      <a:pt x="37956" y="34231"/>
                    </a:lnTo>
                    <a:lnTo>
                      <a:pt x="37663" y="34169"/>
                    </a:lnTo>
                    <a:lnTo>
                      <a:pt x="37537" y="34148"/>
                    </a:lnTo>
                    <a:lnTo>
                      <a:pt x="37558" y="34085"/>
                    </a:lnTo>
                    <a:lnTo>
                      <a:pt x="37537" y="33980"/>
                    </a:lnTo>
                    <a:lnTo>
                      <a:pt x="37370" y="34085"/>
                    </a:lnTo>
                    <a:lnTo>
                      <a:pt x="37349" y="34148"/>
                    </a:lnTo>
                    <a:lnTo>
                      <a:pt x="37160" y="34106"/>
                    </a:lnTo>
                    <a:lnTo>
                      <a:pt x="37139" y="34064"/>
                    </a:lnTo>
                    <a:lnTo>
                      <a:pt x="36993" y="34022"/>
                    </a:lnTo>
                    <a:lnTo>
                      <a:pt x="36930" y="34043"/>
                    </a:lnTo>
                    <a:lnTo>
                      <a:pt x="36826" y="33980"/>
                    </a:lnTo>
                    <a:lnTo>
                      <a:pt x="36637" y="33980"/>
                    </a:lnTo>
                    <a:lnTo>
                      <a:pt x="36491" y="33876"/>
                    </a:lnTo>
                    <a:lnTo>
                      <a:pt x="36616" y="33834"/>
                    </a:lnTo>
                    <a:lnTo>
                      <a:pt x="36637" y="33750"/>
                    </a:lnTo>
                    <a:lnTo>
                      <a:pt x="36491" y="33750"/>
                    </a:lnTo>
                    <a:lnTo>
                      <a:pt x="36428" y="33708"/>
                    </a:lnTo>
                    <a:lnTo>
                      <a:pt x="36323" y="33708"/>
                    </a:lnTo>
                    <a:lnTo>
                      <a:pt x="36282" y="33541"/>
                    </a:lnTo>
                    <a:lnTo>
                      <a:pt x="36219" y="33499"/>
                    </a:lnTo>
                    <a:lnTo>
                      <a:pt x="36219" y="33332"/>
                    </a:lnTo>
                    <a:lnTo>
                      <a:pt x="36261" y="33227"/>
                    </a:lnTo>
                    <a:lnTo>
                      <a:pt x="36177" y="33143"/>
                    </a:lnTo>
                    <a:lnTo>
                      <a:pt x="36261" y="33039"/>
                    </a:lnTo>
                    <a:lnTo>
                      <a:pt x="36261" y="32997"/>
                    </a:lnTo>
                    <a:lnTo>
                      <a:pt x="36051" y="32997"/>
                    </a:lnTo>
                    <a:lnTo>
                      <a:pt x="36114" y="32913"/>
                    </a:lnTo>
                    <a:lnTo>
                      <a:pt x="36198" y="32913"/>
                    </a:lnTo>
                    <a:lnTo>
                      <a:pt x="36365" y="32620"/>
                    </a:lnTo>
                    <a:lnTo>
                      <a:pt x="36470" y="32558"/>
                    </a:lnTo>
                    <a:lnTo>
                      <a:pt x="36428" y="32474"/>
                    </a:lnTo>
                    <a:lnTo>
                      <a:pt x="36365" y="32474"/>
                    </a:lnTo>
                    <a:lnTo>
                      <a:pt x="36323" y="32411"/>
                    </a:lnTo>
                    <a:lnTo>
                      <a:pt x="36219" y="32411"/>
                    </a:lnTo>
                    <a:lnTo>
                      <a:pt x="36114" y="32495"/>
                    </a:lnTo>
                    <a:lnTo>
                      <a:pt x="35989" y="32558"/>
                    </a:lnTo>
                    <a:lnTo>
                      <a:pt x="35947" y="32474"/>
                    </a:lnTo>
                    <a:lnTo>
                      <a:pt x="35905" y="32369"/>
                    </a:lnTo>
                    <a:lnTo>
                      <a:pt x="35675" y="32307"/>
                    </a:lnTo>
                    <a:lnTo>
                      <a:pt x="35528" y="32286"/>
                    </a:lnTo>
                    <a:lnTo>
                      <a:pt x="35361" y="32307"/>
                    </a:lnTo>
                    <a:lnTo>
                      <a:pt x="35528" y="32244"/>
                    </a:lnTo>
                    <a:lnTo>
                      <a:pt x="35654" y="32265"/>
                    </a:lnTo>
                    <a:lnTo>
                      <a:pt x="35779" y="32244"/>
                    </a:lnTo>
                    <a:lnTo>
                      <a:pt x="35863" y="32181"/>
                    </a:lnTo>
                    <a:lnTo>
                      <a:pt x="35989" y="32244"/>
                    </a:lnTo>
                    <a:lnTo>
                      <a:pt x="36093" y="32307"/>
                    </a:lnTo>
                    <a:lnTo>
                      <a:pt x="36219" y="32307"/>
                    </a:lnTo>
                    <a:lnTo>
                      <a:pt x="36386" y="32202"/>
                    </a:lnTo>
                    <a:lnTo>
                      <a:pt x="36470" y="32202"/>
                    </a:lnTo>
                    <a:lnTo>
                      <a:pt x="36575" y="32097"/>
                    </a:lnTo>
                    <a:lnTo>
                      <a:pt x="36700" y="32076"/>
                    </a:lnTo>
                    <a:lnTo>
                      <a:pt x="36784" y="31867"/>
                    </a:lnTo>
                    <a:lnTo>
                      <a:pt x="36721" y="31825"/>
                    </a:lnTo>
                    <a:lnTo>
                      <a:pt x="36805" y="31783"/>
                    </a:lnTo>
                    <a:lnTo>
                      <a:pt x="36742" y="31721"/>
                    </a:lnTo>
                    <a:lnTo>
                      <a:pt x="36616" y="31658"/>
                    </a:lnTo>
                    <a:lnTo>
                      <a:pt x="36533" y="31658"/>
                    </a:lnTo>
                    <a:lnTo>
                      <a:pt x="36575" y="31637"/>
                    </a:lnTo>
                    <a:lnTo>
                      <a:pt x="36575" y="31616"/>
                    </a:lnTo>
                    <a:lnTo>
                      <a:pt x="36742" y="31637"/>
                    </a:lnTo>
                    <a:lnTo>
                      <a:pt x="36742" y="31574"/>
                    </a:lnTo>
                    <a:lnTo>
                      <a:pt x="36512" y="31449"/>
                    </a:lnTo>
                    <a:lnTo>
                      <a:pt x="36303" y="31365"/>
                    </a:lnTo>
                    <a:lnTo>
                      <a:pt x="35905" y="31365"/>
                    </a:lnTo>
                    <a:lnTo>
                      <a:pt x="35800" y="31428"/>
                    </a:lnTo>
                    <a:lnTo>
                      <a:pt x="35675" y="31428"/>
                    </a:lnTo>
                    <a:lnTo>
                      <a:pt x="35319" y="31553"/>
                    </a:lnTo>
                    <a:lnTo>
                      <a:pt x="35026" y="31616"/>
                    </a:lnTo>
                    <a:lnTo>
                      <a:pt x="34859" y="31679"/>
                    </a:lnTo>
                    <a:lnTo>
                      <a:pt x="34712" y="31721"/>
                    </a:lnTo>
                    <a:lnTo>
                      <a:pt x="34440" y="31867"/>
                    </a:lnTo>
                    <a:lnTo>
                      <a:pt x="34064" y="32139"/>
                    </a:lnTo>
                    <a:lnTo>
                      <a:pt x="33771" y="32390"/>
                    </a:lnTo>
                    <a:lnTo>
                      <a:pt x="33666" y="32453"/>
                    </a:lnTo>
                    <a:lnTo>
                      <a:pt x="33541" y="32579"/>
                    </a:lnTo>
                    <a:lnTo>
                      <a:pt x="33373" y="32767"/>
                    </a:lnTo>
                    <a:lnTo>
                      <a:pt x="33185" y="32892"/>
                    </a:lnTo>
                    <a:lnTo>
                      <a:pt x="32934" y="33018"/>
                    </a:lnTo>
                    <a:lnTo>
                      <a:pt x="32641" y="33143"/>
                    </a:lnTo>
                    <a:lnTo>
                      <a:pt x="32515" y="33143"/>
                    </a:lnTo>
                    <a:lnTo>
                      <a:pt x="32704" y="33102"/>
                    </a:lnTo>
                    <a:lnTo>
                      <a:pt x="33018" y="32976"/>
                    </a:lnTo>
                    <a:lnTo>
                      <a:pt x="33038" y="32892"/>
                    </a:lnTo>
                    <a:lnTo>
                      <a:pt x="33290" y="32725"/>
                    </a:lnTo>
                    <a:lnTo>
                      <a:pt x="33373" y="32599"/>
                    </a:lnTo>
                    <a:lnTo>
                      <a:pt x="33436" y="32453"/>
                    </a:lnTo>
                    <a:lnTo>
                      <a:pt x="33541" y="32411"/>
                    </a:lnTo>
                    <a:lnTo>
                      <a:pt x="33666" y="32286"/>
                    </a:lnTo>
                    <a:lnTo>
                      <a:pt x="33813" y="32202"/>
                    </a:lnTo>
                    <a:lnTo>
                      <a:pt x="33875" y="31993"/>
                    </a:lnTo>
                    <a:lnTo>
                      <a:pt x="34106" y="31888"/>
                    </a:lnTo>
                    <a:lnTo>
                      <a:pt x="34231" y="31679"/>
                    </a:lnTo>
                    <a:lnTo>
                      <a:pt x="34294" y="31658"/>
                    </a:lnTo>
                    <a:lnTo>
                      <a:pt x="34315" y="31595"/>
                    </a:lnTo>
                    <a:lnTo>
                      <a:pt x="34440" y="31532"/>
                    </a:lnTo>
                    <a:lnTo>
                      <a:pt x="34545" y="31491"/>
                    </a:lnTo>
                    <a:lnTo>
                      <a:pt x="34608" y="31386"/>
                    </a:lnTo>
                    <a:lnTo>
                      <a:pt x="34712" y="31344"/>
                    </a:lnTo>
                    <a:lnTo>
                      <a:pt x="34754" y="31386"/>
                    </a:lnTo>
                    <a:lnTo>
                      <a:pt x="34838" y="31365"/>
                    </a:lnTo>
                    <a:lnTo>
                      <a:pt x="34922" y="31239"/>
                    </a:lnTo>
                    <a:lnTo>
                      <a:pt x="35131" y="31239"/>
                    </a:lnTo>
                    <a:lnTo>
                      <a:pt x="35235" y="31177"/>
                    </a:lnTo>
                    <a:lnTo>
                      <a:pt x="35424" y="31177"/>
                    </a:lnTo>
                    <a:lnTo>
                      <a:pt x="35487" y="31072"/>
                    </a:lnTo>
                    <a:lnTo>
                      <a:pt x="35528" y="30946"/>
                    </a:lnTo>
                    <a:lnTo>
                      <a:pt x="35570" y="30905"/>
                    </a:lnTo>
                    <a:lnTo>
                      <a:pt x="35570" y="30821"/>
                    </a:lnTo>
                    <a:lnTo>
                      <a:pt x="35696" y="30758"/>
                    </a:lnTo>
                    <a:lnTo>
                      <a:pt x="35905" y="30591"/>
                    </a:lnTo>
                    <a:lnTo>
                      <a:pt x="36010" y="30549"/>
                    </a:lnTo>
                    <a:lnTo>
                      <a:pt x="36072" y="30507"/>
                    </a:lnTo>
                    <a:lnTo>
                      <a:pt x="36010" y="30444"/>
                    </a:lnTo>
                    <a:lnTo>
                      <a:pt x="36072" y="30382"/>
                    </a:lnTo>
                    <a:lnTo>
                      <a:pt x="36156" y="30319"/>
                    </a:lnTo>
                    <a:lnTo>
                      <a:pt x="36261" y="30423"/>
                    </a:lnTo>
                    <a:lnTo>
                      <a:pt x="36386" y="30486"/>
                    </a:lnTo>
                    <a:lnTo>
                      <a:pt x="36616" y="30444"/>
                    </a:lnTo>
                    <a:lnTo>
                      <a:pt x="36805" y="30528"/>
                    </a:lnTo>
                    <a:lnTo>
                      <a:pt x="36888" y="30528"/>
                    </a:lnTo>
                    <a:lnTo>
                      <a:pt x="36951" y="30549"/>
                    </a:lnTo>
                    <a:lnTo>
                      <a:pt x="37098" y="30486"/>
                    </a:lnTo>
                    <a:lnTo>
                      <a:pt x="37160" y="30549"/>
                    </a:lnTo>
                    <a:lnTo>
                      <a:pt x="37265" y="30549"/>
                    </a:lnTo>
                    <a:lnTo>
                      <a:pt x="37349" y="30507"/>
                    </a:lnTo>
                    <a:lnTo>
                      <a:pt x="37474" y="30591"/>
                    </a:lnTo>
                    <a:lnTo>
                      <a:pt x="37663" y="30612"/>
                    </a:lnTo>
                    <a:lnTo>
                      <a:pt x="37746" y="30570"/>
                    </a:lnTo>
                    <a:lnTo>
                      <a:pt x="37788" y="30570"/>
                    </a:lnTo>
                    <a:lnTo>
                      <a:pt x="37893" y="30633"/>
                    </a:lnTo>
                    <a:lnTo>
                      <a:pt x="38039" y="30674"/>
                    </a:lnTo>
                    <a:lnTo>
                      <a:pt x="38081" y="30633"/>
                    </a:lnTo>
                    <a:lnTo>
                      <a:pt x="38248" y="30716"/>
                    </a:lnTo>
                    <a:lnTo>
                      <a:pt x="38311" y="30716"/>
                    </a:lnTo>
                    <a:lnTo>
                      <a:pt x="38416" y="30674"/>
                    </a:lnTo>
                    <a:lnTo>
                      <a:pt x="38500" y="30695"/>
                    </a:lnTo>
                    <a:lnTo>
                      <a:pt x="38479" y="30737"/>
                    </a:lnTo>
                    <a:lnTo>
                      <a:pt x="38583" y="30779"/>
                    </a:lnTo>
                    <a:lnTo>
                      <a:pt x="38834" y="30695"/>
                    </a:lnTo>
                    <a:lnTo>
                      <a:pt x="38897" y="30695"/>
                    </a:lnTo>
                    <a:lnTo>
                      <a:pt x="39023" y="30633"/>
                    </a:lnTo>
                    <a:lnTo>
                      <a:pt x="39085" y="30674"/>
                    </a:lnTo>
                    <a:lnTo>
                      <a:pt x="39253" y="30674"/>
                    </a:lnTo>
                    <a:lnTo>
                      <a:pt x="39336" y="30716"/>
                    </a:lnTo>
                    <a:lnTo>
                      <a:pt x="39441" y="30674"/>
                    </a:lnTo>
                    <a:lnTo>
                      <a:pt x="39462" y="30591"/>
                    </a:lnTo>
                    <a:lnTo>
                      <a:pt x="39608" y="30591"/>
                    </a:lnTo>
                    <a:lnTo>
                      <a:pt x="39671" y="30528"/>
                    </a:lnTo>
                    <a:lnTo>
                      <a:pt x="39734" y="30570"/>
                    </a:lnTo>
                    <a:lnTo>
                      <a:pt x="39818" y="30465"/>
                    </a:lnTo>
                    <a:lnTo>
                      <a:pt x="39922" y="30402"/>
                    </a:lnTo>
                    <a:lnTo>
                      <a:pt x="39943" y="30361"/>
                    </a:lnTo>
                    <a:lnTo>
                      <a:pt x="40048" y="30382"/>
                    </a:lnTo>
                    <a:lnTo>
                      <a:pt x="40132" y="30214"/>
                    </a:lnTo>
                    <a:lnTo>
                      <a:pt x="40132" y="30110"/>
                    </a:lnTo>
                    <a:lnTo>
                      <a:pt x="40194" y="30110"/>
                    </a:lnTo>
                    <a:lnTo>
                      <a:pt x="40278" y="30047"/>
                    </a:lnTo>
                    <a:lnTo>
                      <a:pt x="40299" y="29963"/>
                    </a:lnTo>
                    <a:lnTo>
                      <a:pt x="40257" y="29942"/>
                    </a:lnTo>
                    <a:lnTo>
                      <a:pt x="40278" y="29879"/>
                    </a:lnTo>
                    <a:lnTo>
                      <a:pt x="40383" y="29879"/>
                    </a:lnTo>
                    <a:lnTo>
                      <a:pt x="40487" y="29858"/>
                    </a:lnTo>
                    <a:lnTo>
                      <a:pt x="40487" y="29775"/>
                    </a:lnTo>
                    <a:lnTo>
                      <a:pt x="40508" y="29754"/>
                    </a:lnTo>
                    <a:lnTo>
                      <a:pt x="40571" y="29838"/>
                    </a:lnTo>
                    <a:lnTo>
                      <a:pt x="40696" y="29858"/>
                    </a:lnTo>
                    <a:lnTo>
                      <a:pt x="40801" y="29775"/>
                    </a:lnTo>
                    <a:lnTo>
                      <a:pt x="40822" y="29838"/>
                    </a:lnTo>
                    <a:lnTo>
                      <a:pt x="40906" y="29838"/>
                    </a:lnTo>
                    <a:lnTo>
                      <a:pt x="40989" y="29775"/>
                    </a:lnTo>
                    <a:lnTo>
                      <a:pt x="41031" y="29838"/>
                    </a:lnTo>
                    <a:lnTo>
                      <a:pt x="41136" y="29796"/>
                    </a:lnTo>
                    <a:lnTo>
                      <a:pt x="41178" y="29754"/>
                    </a:lnTo>
                    <a:lnTo>
                      <a:pt x="41241" y="29754"/>
                    </a:lnTo>
                    <a:lnTo>
                      <a:pt x="41324" y="29649"/>
                    </a:lnTo>
                    <a:lnTo>
                      <a:pt x="41387" y="29649"/>
                    </a:lnTo>
                    <a:lnTo>
                      <a:pt x="41492" y="29545"/>
                    </a:lnTo>
                    <a:lnTo>
                      <a:pt x="41617" y="29545"/>
                    </a:lnTo>
                    <a:lnTo>
                      <a:pt x="41764" y="29440"/>
                    </a:lnTo>
                    <a:lnTo>
                      <a:pt x="41826" y="29356"/>
                    </a:lnTo>
                    <a:lnTo>
                      <a:pt x="41910" y="29356"/>
                    </a:lnTo>
                    <a:lnTo>
                      <a:pt x="41931" y="29252"/>
                    </a:lnTo>
                    <a:lnTo>
                      <a:pt x="41973" y="29147"/>
                    </a:lnTo>
                    <a:lnTo>
                      <a:pt x="41910" y="29126"/>
                    </a:lnTo>
                    <a:lnTo>
                      <a:pt x="41805" y="29147"/>
                    </a:lnTo>
                    <a:lnTo>
                      <a:pt x="41722" y="29105"/>
                    </a:lnTo>
                    <a:lnTo>
                      <a:pt x="41764" y="29105"/>
                    </a:lnTo>
                    <a:lnTo>
                      <a:pt x="41868" y="29126"/>
                    </a:lnTo>
                    <a:lnTo>
                      <a:pt x="41952" y="29105"/>
                    </a:lnTo>
                    <a:lnTo>
                      <a:pt x="41868" y="29001"/>
                    </a:lnTo>
                    <a:lnTo>
                      <a:pt x="41764" y="29001"/>
                    </a:lnTo>
                    <a:lnTo>
                      <a:pt x="41617" y="28917"/>
                    </a:lnTo>
                    <a:lnTo>
                      <a:pt x="41554" y="28812"/>
                    </a:lnTo>
                    <a:lnTo>
                      <a:pt x="41554" y="28812"/>
                    </a:lnTo>
                    <a:lnTo>
                      <a:pt x="41701" y="28896"/>
                    </a:lnTo>
                    <a:lnTo>
                      <a:pt x="41805" y="28833"/>
                    </a:lnTo>
                    <a:lnTo>
                      <a:pt x="41826" y="28729"/>
                    </a:lnTo>
                    <a:lnTo>
                      <a:pt x="41910" y="28708"/>
                    </a:lnTo>
                    <a:lnTo>
                      <a:pt x="41952" y="28603"/>
                    </a:lnTo>
                    <a:lnTo>
                      <a:pt x="41764" y="28540"/>
                    </a:lnTo>
                    <a:lnTo>
                      <a:pt x="41847" y="28478"/>
                    </a:lnTo>
                    <a:lnTo>
                      <a:pt x="41931" y="28498"/>
                    </a:lnTo>
                    <a:lnTo>
                      <a:pt x="42015" y="28415"/>
                    </a:lnTo>
                    <a:lnTo>
                      <a:pt x="41973" y="28331"/>
                    </a:lnTo>
                    <a:lnTo>
                      <a:pt x="41826" y="28268"/>
                    </a:lnTo>
                    <a:lnTo>
                      <a:pt x="41805" y="28164"/>
                    </a:lnTo>
                    <a:lnTo>
                      <a:pt x="41847" y="28122"/>
                    </a:lnTo>
                    <a:lnTo>
                      <a:pt x="41952" y="28185"/>
                    </a:lnTo>
                    <a:lnTo>
                      <a:pt x="41931" y="28101"/>
                    </a:lnTo>
                    <a:lnTo>
                      <a:pt x="41764" y="28017"/>
                    </a:lnTo>
                    <a:lnTo>
                      <a:pt x="41617" y="28017"/>
                    </a:lnTo>
                    <a:lnTo>
                      <a:pt x="41638" y="27954"/>
                    </a:lnTo>
                    <a:lnTo>
                      <a:pt x="41701" y="27913"/>
                    </a:lnTo>
                    <a:lnTo>
                      <a:pt x="41659" y="27871"/>
                    </a:lnTo>
                    <a:lnTo>
                      <a:pt x="41533" y="27871"/>
                    </a:lnTo>
                    <a:lnTo>
                      <a:pt x="41387" y="27954"/>
                    </a:lnTo>
                    <a:lnTo>
                      <a:pt x="41345" y="28059"/>
                    </a:lnTo>
                    <a:lnTo>
                      <a:pt x="41303" y="28101"/>
                    </a:lnTo>
                    <a:lnTo>
                      <a:pt x="41241" y="27996"/>
                    </a:lnTo>
                    <a:lnTo>
                      <a:pt x="41094" y="27996"/>
                    </a:lnTo>
                    <a:lnTo>
                      <a:pt x="41157" y="27913"/>
                    </a:lnTo>
                    <a:lnTo>
                      <a:pt x="41220" y="27913"/>
                    </a:lnTo>
                    <a:lnTo>
                      <a:pt x="41345" y="27808"/>
                    </a:lnTo>
                    <a:lnTo>
                      <a:pt x="41387" y="27703"/>
                    </a:lnTo>
                    <a:lnTo>
                      <a:pt x="41303" y="27536"/>
                    </a:lnTo>
                    <a:lnTo>
                      <a:pt x="41115" y="27473"/>
                    </a:lnTo>
                    <a:lnTo>
                      <a:pt x="40885" y="27494"/>
                    </a:lnTo>
                    <a:lnTo>
                      <a:pt x="40801" y="27536"/>
                    </a:lnTo>
                    <a:lnTo>
                      <a:pt x="40822" y="27557"/>
                    </a:lnTo>
                    <a:lnTo>
                      <a:pt x="40969" y="27557"/>
                    </a:lnTo>
                    <a:lnTo>
                      <a:pt x="41010" y="27578"/>
                    </a:lnTo>
                    <a:lnTo>
                      <a:pt x="40885" y="27578"/>
                    </a:lnTo>
                    <a:lnTo>
                      <a:pt x="40717" y="27557"/>
                    </a:lnTo>
                    <a:lnTo>
                      <a:pt x="40550" y="27641"/>
                    </a:lnTo>
                    <a:lnTo>
                      <a:pt x="40404" y="27661"/>
                    </a:lnTo>
                    <a:lnTo>
                      <a:pt x="40299" y="27787"/>
                    </a:lnTo>
                    <a:lnTo>
                      <a:pt x="40257" y="27892"/>
                    </a:lnTo>
                    <a:lnTo>
                      <a:pt x="40173" y="27892"/>
                    </a:lnTo>
                    <a:lnTo>
                      <a:pt x="40048" y="27996"/>
                    </a:lnTo>
                    <a:lnTo>
                      <a:pt x="39860" y="27996"/>
                    </a:lnTo>
                    <a:lnTo>
                      <a:pt x="39755" y="28205"/>
                    </a:lnTo>
                    <a:lnTo>
                      <a:pt x="39671" y="28205"/>
                    </a:lnTo>
                    <a:lnTo>
                      <a:pt x="39629" y="28268"/>
                    </a:lnTo>
                    <a:lnTo>
                      <a:pt x="39567" y="28268"/>
                    </a:lnTo>
                    <a:lnTo>
                      <a:pt x="39525" y="28185"/>
                    </a:lnTo>
                    <a:lnTo>
                      <a:pt x="39608" y="28101"/>
                    </a:lnTo>
                    <a:lnTo>
                      <a:pt x="39671" y="28122"/>
                    </a:lnTo>
                    <a:lnTo>
                      <a:pt x="39713" y="28059"/>
                    </a:lnTo>
                    <a:lnTo>
                      <a:pt x="39462" y="27871"/>
                    </a:lnTo>
                    <a:lnTo>
                      <a:pt x="39441" y="27808"/>
                    </a:lnTo>
                    <a:lnTo>
                      <a:pt x="39357" y="27787"/>
                    </a:lnTo>
                    <a:lnTo>
                      <a:pt x="39399" y="27745"/>
                    </a:lnTo>
                    <a:lnTo>
                      <a:pt x="39399" y="27641"/>
                    </a:lnTo>
                    <a:lnTo>
                      <a:pt x="39525" y="27850"/>
                    </a:lnTo>
                    <a:lnTo>
                      <a:pt x="39734" y="27975"/>
                    </a:lnTo>
                    <a:lnTo>
                      <a:pt x="39776" y="27913"/>
                    </a:lnTo>
                    <a:lnTo>
                      <a:pt x="39818" y="27808"/>
                    </a:lnTo>
                    <a:lnTo>
                      <a:pt x="39943" y="27808"/>
                    </a:lnTo>
                    <a:lnTo>
                      <a:pt x="40027" y="27745"/>
                    </a:lnTo>
                    <a:lnTo>
                      <a:pt x="40194" y="27641"/>
                    </a:lnTo>
                    <a:lnTo>
                      <a:pt x="40404" y="27578"/>
                    </a:lnTo>
                    <a:lnTo>
                      <a:pt x="40613" y="27557"/>
                    </a:lnTo>
                    <a:lnTo>
                      <a:pt x="40592" y="27494"/>
                    </a:lnTo>
                    <a:lnTo>
                      <a:pt x="40508" y="27473"/>
                    </a:lnTo>
                    <a:lnTo>
                      <a:pt x="40613" y="27473"/>
                    </a:lnTo>
                    <a:lnTo>
                      <a:pt x="40717" y="27369"/>
                    </a:lnTo>
                    <a:lnTo>
                      <a:pt x="40906" y="27285"/>
                    </a:lnTo>
                    <a:lnTo>
                      <a:pt x="40969" y="27348"/>
                    </a:lnTo>
                    <a:lnTo>
                      <a:pt x="41199" y="27285"/>
                    </a:lnTo>
                    <a:lnTo>
                      <a:pt x="41199" y="27243"/>
                    </a:lnTo>
                    <a:lnTo>
                      <a:pt x="41387" y="27222"/>
                    </a:lnTo>
                    <a:lnTo>
                      <a:pt x="41282" y="27117"/>
                    </a:lnTo>
                    <a:lnTo>
                      <a:pt x="41010" y="27034"/>
                    </a:lnTo>
                    <a:lnTo>
                      <a:pt x="41073" y="26971"/>
                    </a:lnTo>
                    <a:lnTo>
                      <a:pt x="41136" y="26971"/>
                    </a:lnTo>
                    <a:lnTo>
                      <a:pt x="41199" y="26866"/>
                    </a:lnTo>
                    <a:lnTo>
                      <a:pt x="41115" y="26845"/>
                    </a:lnTo>
                    <a:lnTo>
                      <a:pt x="40969" y="26908"/>
                    </a:lnTo>
                    <a:lnTo>
                      <a:pt x="40885" y="27013"/>
                    </a:lnTo>
                    <a:lnTo>
                      <a:pt x="40759" y="26929"/>
                    </a:lnTo>
                    <a:lnTo>
                      <a:pt x="40613" y="26950"/>
                    </a:lnTo>
                    <a:lnTo>
                      <a:pt x="40592" y="26866"/>
                    </a:lnTo>
                    <a:lnTo>
                      <a:pt x="40676" y="26845"/>
                    </a:lnTo>
                    <a:lnTo>
                      <a:pt x="40676" y="26657"/>
                    </a:lnTo>
                    <a:lnTo>
                      <a:pt x="40696" y="26615"/>
                    </a:lnTo>
                    <a:lnTo>
                      <a:pt x="40550" y="26720"/>
                    </a:lnTo>
                    <a:lnTo>
                      <a:pt x="40550" y="26657"/>
                    </a:lnTo>
                    <a:lnTo>
                      <a:pt x="40592" y="26615"/>
                    </a:lnTo>
                    <a:lnTo>
                      <a:pt x="40550" y="26594"/>
                    </a:lnTo>
                    <a:lnTo>
                      <a:pt x="40341" y="26762"/>
                    </a:lnTo>
                    <a:lnTo>
                      <a:pt x="40257" y="26845"/>
                    </a:lnTo>
                    <a:lnTo>
                      <a:pt x="40194" y="26845"/>
                    </a:lnTo>
                    <a:lnTo>
                      <a:pt x="40278" y="26762"/>
                    </a:lnTo>
                    <a:lnTo>
                      <a:pt x="40445" y="26636"/>
                    </a:lnTo>
                    <a:lnTo>
                      <a:pt x="40383" y="26594"/>
                    </a:lnTo>
                    <a:lnTo>
                      <a:pt x="40236" y="26657"/>
                    </a:lnTo>
                    <a:lnTo>
                      <a:pt x="40194" y="26636"/>
                    </a:lnTo>
                    <a:lnTo>
                      <a:pt x="40257" y="26594"/>
                    </a:lnTo>
                    <a:lnTo>
                      <a:pt x="40341" y="26532"/>
                    </a:lnTo>
                    <a:lnTo>
                      <a:pt x="40341" y="26490"/>
                    </a:lnTo>
                    <a:lnTo>
                      <a:pt x="40194" y="26511"/>
                    </a:lnTo>
                    <a:lnTo>
                      <a:pt x="40090" y="26615"/>
                    </a:lnTo>
                    <a:lnTo>
                      <a:pt x="39985" y="26741"/>
                    </a:lnTo>
                    <a:lnTo>
                      <a:pt x="39943" y="26720"/>
                    </a:lnTo>
                    <a:lnTo>
                      <a:pt x="39985" y="26615"/>
                    </a:lnTo>
                    <a:lnTo>
                      <a:pt x="40090" y="26532"/>
                    </a:lnTo>
                    <a:lnTo>
                      <a:pt x="40090" y="26490"/>
                    </a:lnTo>
                    <a:lnTo>
                      <a:pt x="40027" y="26490"/>
                    </a:lnTo>
                    <a:lnTo>
                      <a:pt x="39818" y="26699"/>
                    </a:lnTo>
                    <a:lnTo>
                      <a:pt x="39713" y="26720"/>
                    </a:lnTo>
                    <a:lnTo>
                      <a:pt x="39608" y="26636"/>
                    </a:lnTo>
                    <a:lnTo>
                      <a:pt x="39734" y="26657"/>
                    </a:lnTo>
                    <a:lnTo>
                      <a:pt x="39839" y="26594"/>
                    </a:lnTo>
                    <a:lnTo>
                      <a:pt x="40027" y="26343"/>
                    </a:lnTo>
                    <a:lnTo>
                      <a:pt x="40152" y="26281"/>
                    </a:lnTo>
                    <a:lnTo>
                      <a:pt x="40069" y="26197"/>
                    </a:lnTo>
                    <a:lnTo>
                      <a:pt x="40090" y="26092"/>
                    </a:lnTo>
                    <a:lnTo>
                      <a:pt x="40069" y="26071"/>
                    </a:lnTo>
                    <a:lnTo>
                      <a:pt x="39964" y="26218"/>
                    </a:lnTo>
                    <a:lnTo>
                      <a:pt x="39922" y="26218"/>
                    </a:lnTo>
                    <a:lnTo>
                      <a:pt x="39922" y="26176"/>
                    </a:lnTo>
                    <a:lnTo>
                      <a:pt x="39964" y="26092"/>
                    </a:lnTo>
                    <a:lnTo>
                      <a:pt x="39964" y="25925"/>
                    </a:lnTo>
                    <a:lnTo>
                      <a:pt x="39880" y="25904"/>
                    </a:lnTo>
                    <a:lnTo>
                      <a:pt x="39860" y="25883"/>
                    </a:lnTo>
                    <a:lnTo>
                      <a:pt x="39755" y="25967"/>
                    </a:lnTo>
                    <a:lnTo>
                      <a:pt x="39734" y="25904"/>
                    </a:lnTo>
                    <a:lnTo>
                      <a:pt x="39755" y="25820"/>
                    </a:lnTo>
                    <a:lnTo>
                      <a:pt x="39734" y="25799"/>
                    </a:lnTo>
                    <a:lnTo>
                      <a:pt x="39650" y="25799"/>
                    </a:lnTo>
                    <a:lnTo>
                      <a:pt x="39713" y="25757"/>
                    </a:lnTo>
                    <a:lnTo>
                      <a:pt x="39650" y="25695"/>
                    </a:lnTo>
                    <a:lnTo>
                      <a:pt x="39650" y="25611"/>
                    </a:lnTo>
                    <a:lnTo>
                      <a:pt x="39608" y="25611"/>
                    </a:lnTo>
                    <a:lnTo>
                      <a:pt x="39441" y="25653"/>
                    </a:lnTo>
                    <a:lnTo>
                      <a:pt x="39441" y="25695"/>
                    </a:lnTo>
                    <a:lnTo>
                      <a:pt x="39357" y="25716"/>
                    </a:lnTo>
                    <a:lnTo>
                      <a:pt x="39148" y="25674"/>
                    </a:lnTo>
                    <a:lnTo>
                      <a:pt x="39316" y="25674"/>
                    </a:lnTo>
                    <a:lnTo>
                      <a:pt x="39357" y="25590"/>
                    </a:lnTo>
                    <a:lnTo>
                      <a:pt x="39504" y="25569"/>
                    </a:lnTo>
                    <a:lnTo>
                      <a:pt x="39525" y="25506"/>
                    </a:lnTo>
                    <a:lnTo>
                      <a:pt x="39462" y="25444"/>
                    </a:lnTo>
                    <a:lnTo>
                      <a:pt x="39357" y="25339"/>
                    </a:lnTo>
                    <a:lnTo>
                      <a:pt x="39357" y="25234"/>
                    </a:lnTo>
                    <a:lnTo>
                      <a:pt x="39211" y="25151"/>
                    </a:lnTo>
                    <a:lnTo>
                      <a:pt x="39357" y="25151"/>
                    </a:lnTo>
                    <a:lnTo>
                      <a:pt x="39525" y="25234"/>
                    </a:lnTo>
                    <a:lnTo>
                      <a:pt x="39650" y="25234"/>
                    </a:lnTo>
                    <a:lnTo>
                      <a:pt x="39650" y="25151"/>
                    </a:lnTo>
                    <a:lnTo>
                      <a:pt x="39546" y="25088"/>
                    </a:lnTo>
                    <a:lnTo>
                      <a:pt x="39567" y="25046"/>
                    </a:lnTo>
                    <a:lnTo>
                      <a:pt x="39650" y="25067"/>
                    </a:lnTo>
                    <a:lnTo>
                      <a:pt x="39776" y="24962"/>
                    </a:lnTo>
                    <a:lnTo>
                      <a:pt x="39860" y="24920"/>
                    </a:lnTo>
                    <a:lnTo>
                      <a:pt x="39880" y="24816"/>
                    </a:lnTo>
                    <a:lnTo>
                      <a:pt x="39776" y="24711"/>
                    </a:lnTo>
                    <a:lnTo>
                      <a:pt x="39713" y="24732"/>
                    </a:lnTo>
                    <a:lnTo>
                      <a:pt x="39608" y="24711"/>
                    </a:lnTo>
                    <a:lnTo>
                      <a:pt x="39671" y="24648"/>
                    </a:lnTo>
                    <a:lnTo>
                      <a:pt x="39713" y="24565"/>
                    </a:lnTo>
                    <a:lnTo>
                      <a:pt x="39650" y="24523"/>
                    </a:lnTo>
                    <a:lnTo>
                      <a:pt x="39525" y="24523"/>
                    </a:lnTo>
                    <a:lnTo>
                      <a:pt x="39462" y="24502"/>
                    </a:lnTo>
                    <a:lnTo>
                      <a:pt x="39399" y="24523"/>
                    </a:lnTo>
                    <a:lnTo>
                      <a:pt x="39316" y="24439"/>
                    </a:lnTo>
                    <a:lnTo>
                      <a:pt x="39420" y="24439"/>
                    </a:lnTo>
                    <a:lnTo>
                      <a:pt x="39462" y="24397"/>
                    </a:lnTo>
                    <a:lnTo>
                      <a:pt x="39546" y="24418"/>
                    </a:lnTo>
                    <a:lnTo>
                      <a:pt x="39650" y="24314"/>
                    </a:lnTo>
                    <a:lnTo>
                      <a:pt x="39608" y="24125"/>
                    </a:lnTo>
                    <a:lnTo>
                      <a:pt x="39504" y="24021"/>
                    </a:lnTo>
                    <a:lnTo>
                      <a:pt x="39441" y="24104"/>
                    </a:lnTo>
                    <a:lnTo>
                      <a:pt x="39336" y="24084"/>
                    </a:lnTo>
                    <a:lnTo>
                      <a:pt x="39253" y="24146"/>
                    </a:lnTo>
                    <a:lnTo>
                      <a:pt x="39295" y="24042"/>
                    </a:lnTo>
                    <a:lnTo>
                      <a:pt x="39420" y="23979"/>
                    </a:lnTo>
                    <a:lnTo>
                      <a:pt x="39504" y="23979"/>
                    </a:lnTo>
                    <a:lnTo>
                      <a:pt x="39504" y="23874"/>
                    </a:lnTo>
                    <a:lnTo>
                      <a:pt x="39399" y="23832"/>
                    </a:lnTo>
                    <a:lnTo>
                      <a:pt x="39316" y="23874"/>
                    </a:lnTo>
                    <a:lnTo>
                      <a:pt x="39190" y="23874"/>
                    </a:lnTo>
                    <a:lnTo>
                      <a:pt x="39002" y="23937"/>
                    </a:lnTo>
                    <a:lnTo>
                      <a:pt x="39002" y="23937"/>
                    </a:lnTo>
                    <a:lnTo>
                      <a:pt x="39148" y="23728"/>
                    </a:lnTo>
                    <a:lnTo>
                      <a:pt x="39253" y="23728"/>
                    </a:lnTo>
                    <a:lnTo>
                      <a:pt x="39357" y="23686"/>
                    </a:lnTo>
                    <a:lnTo>
                      <a:pt x="39357" y="23623"/>
                    </a:lnTo>
                    <a:lnTo>
                      <a:pt x="39441" y="23560"/>
                    </a:lnTo>
                    <a:lnTo>
                      <a:pt x="39420" y="23519"/>
                    </a:lnTo>
                    <a:lnTo>
                      <a:pt x="39295" y="23581"/>
                    </a:lnTo>
                    <a:lnTo>
                      <a:pt x="39106" y="23581"/>
                    </a:lnTo>
                    <a:lnTo>
                      <a:pt x="38939" y="23665"/>
                    </a:lnTo>
                    <a:lnTo>
                      <a:pt x="38939" y="23665"/>
                    </a:lnTo>
                    <a:lnTo>
                      <a:pt x="39002" y="23581"/>
                    </a:lnTo>
                    <a:lnTo>
                      <a:pt x="38981" y="23498"/>
                    </a:lnTo>
                    <a:lnTo>
                      <a:pt x="39023" y="23414"/>
                    </a:lnTo>
                    <a:lnTo>
                      <a:pt x="39106" y="23477"/>
                    </a:lnTo>
                    <a:lnTo>
                      <a:pt x="39295" y="23477"/>
                    </a:lnTo>
                    <a:lnTo>
                      <a:pt x="39399" y="23351"/>
                    </a:lnTo>
                    <a:lnTo>
                      <a:pt x="39399" y="23205"/>
                    </a:lnTo>
                    <a:lnTo>
                      <a:pt x="39295" y="23268"/>
                    </a:lnTo>
                    <a:lnTo>
                      <a:pt x="39211" y="23247"/>
                    </a:lnTo>
                    <a:lnTo>
                      <a:pt x="39316" y="23142"/>
                    </a:lnTo>
                    <a:lnTo>
                      <a:pt x="39336" y="23037"/>
                    </a:lnTo>
                    <a:lnTo>
                      <a:pt x="39253" y="22996"/>
                    </a:lnTo>
                    <a:lnTo>
                      <a:pt x="39002" y="23079"/>
                    </a:lnTo>
                    <a:lnTo>
                      <a:pt x="38918" y="23037"/>
                    </a:lnTo>
                    <a:lnTo>
                      <a:pt x="38981" y="22954"/>
                    </a:lnTo>
                    <a:lnTo>
                      <a:pt x="39106" y="22975"/>
                    </a:lnTo>
                    <a:lnTo>
                      <a:pt x="39211" y="22954"/>
                    </a:lnTo>
                    <a:lnTo>
                      <a:pt x="39295" y="22828"/>
                    </a:lnTo>
                    <a:lnTo>
                      <a:pt x="39211" y="22765"/>
                    </a:lnTo>
                    <a:lnTo>
                      <a:pt x="39211" y="22682"/>
                    </a:lnTo>
                    <a:lnTo>
                      <a:pt x="39127" y="22765"/>
                    </a:lnTo>
                    <a:lnTo>
                      <a:pt x="39085" y="22765"/>
                    </a:lnTo>
                    <a:lnTo>
                      <a:pt x="39044" y="22682"/>
                    </a:lnTo>
                    <a:lnTo>
                      <a:pt x="38981" y="22619"/>
                    </a:lnTo>
                    <a:lnTo>
                      <a:pt x="39044" y="22577"/>
                    </a:lnTo>
                    <a:lnTo>
                      <a:pt x="39106" y="22640"/>
                    </a:lnTo>
                    <a:lnTo>
                      <a:pt x="39148" y="22577"/>
                    </a:lnTo>
                    <a:lnTo>
                      <a:pt x="39148" y="22452"/>
                    </a:lnTo>
                    <a:lnTo>
                      <a:pt x="39044" y="22347"/>
                    </a:lnTo>
                    <a:lnTo>
                      <a:pt x="39023" y="22242"/>
                    </a:lnTo>
                    <a:lnTo>
                      <a:pt x="39106" y="22200"/>
                    </a:lnTo>
                    <a:lnTo>
                      <a:pt x="39106" y="22096"/>
                    </a:lnTo>
                    <a:lnTo>
                      <a:pt x="39023" y="22096"/>
                    </a:lnTo>
                    <a:lnTo>
                      <a:pt x="39044" y="22033"/>
                    </a:lnTo>
                    <a:lnTo>
                      <a:pt x="39085" y="21928"/>
                    </a:lnTo>
                    <a:lnTo>
                      <a:pt x="39002" y="21928"/>
                    </a:lnTo>
                    <a:lnTo>
                      <a:pt x="38918" y="21907"/>
                    </a:lnTo>
                    <a:lnTo>
                      <a:pt x="38918" y="21887"/>
                    </a:lnTo>
                    <a:lnTo>
                      <a:pt x="38981" y="21887"/>
                    </a:lnTo>
                    <a:lnTo>
                      <a:pt x="39044" y="21803"/>
                    </a:lnTo>
                    <a:lnTo>
                      <a:pt x="38981" y="21740"/>
                    </a:lnTo>
                    <a:lnTo>
                      <a:pt x="38981" y="21677"/>
                    </a:lnTo>
                    <a:lnTo>
                      <a:pt x="39044" y="21615"/>
                    </a:lnTo>
                    <a:lnTo>
                      <a:pt x="39023" y="21573"/>
                    </a:lnTo>
                    <a:lnTo>
                      <a:pt x="38918" y="21615"/>
                    </a:lnTo>
                    <a:lnTo>
                      <a:pt x="38918" y="21615"/>
                    </a:lnTo>
                    <a:lnTo>
                      <a:pt x="39023" y="21531"/>
                    </a:lnTo>
                    <a:lnTo>
                      <a:pt x="38981" y="21489"/>
                    </a:lnTo>
                    <a:lnTo>
                      <a:pt x="38876" y="21510"/>
                    </a:lnTo>
                    <a:lnTo>
                      <a:pt x="38772" y="21635"/>
                    </a:lnTo>
                    <a:lnTo>
                      <a:pt x="38792" y="21719"/>
                    </a:lnTo>
                    <a:lnTo>
                      <a:pt x="38730" y="21824"/>
                    </a:lnTo>
                    <a:lnTo>
                      <a:pt x="38604" y="21949"/>
                    </a:lnTo>
                    <a:lnTo>
                      <a:pt x="38604" y="22033"/>
                    </a:lnTo>
                    <a:lnTo>
                      <a:pt x="38520" y="22096"/>
                    </a:lnTo>
                    <a:lnTo>
                      <a:pt x="38520" y="22200"/>
                    </a:lnTo>
                    <a:lnTo>
                      <a:pt x="38458" y="22117"/>
                    </a:lnTo>
                    <a:lnTo>
                      <a:pt x="38395" y="22138"/>
                    </a:lnTo>
                    <a:lnTo>
                      <a:pt x="38311" y="22326"/>
                    </a:lnTo>
                    <a:lnTo>
                      <a:pt x="38311" y="22410"/>
                    </a:lnTo>
                    <a:lnTo>
                      <a:pt x="38416" y="22410"/>
                    </a:lnTo>
                    <a:lnTo>
                      <a:pt x="38479" y="22472"/>
                    </a:lnTo>
                    <a:lnTo>
                      <a:pt x="38479" y="22556"/>
                    </a:lnTo>
                    <a:lnTo>
                      <a:pt x="38374" y="22452"/>
                    </a:lnTo>
                    <a:lnTo>
                      <a:pt x="38311" y="22452"/>
                    </a:lnTo>
                    <a:lnTo>
                      <a:pt x="38290" y="22535"/>
                    </a:lnTo>
                    <a:lnTo>
                      <a:pt x="38207" y="22640"/>
                    </a:lnTo>
                    <a:lnTo>
                      <a:pt x="38144" y="22682"/>
                    </a:lnTo>
                    <a:lnTo>
                      <a:pt x="38102" y="22849"/>
                    </a:lnTo>
                    <a:lnTo>
                      <a:pt x="37997" y="22870"/>
                    </a:lnTo>
                    <a:lnTo>
                      <a:pt x="37935" y="22975"/>
                    </a:lnTo>
                    <a:lnTo>
                      <a:pt x="37935" y="23037"/>
                    </a:lnTo>
                    <a:lnTo>
                      <a:pt x="37872" y="23037"/>
                    </a:lnTo>
                    <a:lnTo>
                      <a:pt x="37872" y="23205"/>
                    </a:lnTo>
                    <a:lnTo>
                      <a:pt x="37788" y="23393"/>
                    </a:lnTo>
                    <a:lnTo>
                      <a:pt x="37788" y="23393"/>
                    </a:lnTo>
                    <a:lnTo>
                      <a:pt x="37830" y="23268"/>
                    </a:lnTo>
                    <a:lnTo>
                      <a:pt x="37788" y="23100"/>
                    </a:lnTo>
                    <a:lnTo>
                      <a:pt x="37725" y="23037"/>
                    </a:lnTo>
                    <a:lnTo>
                      <a:pt x="37558" y="23142"/>
                    </a:lnTo>
                    <a:lnTo>
                      <a:pt x="37474" y="23247"/>
                    </a:lnTo>
                    <a:lnTo>
                      <a:pt x="37453" y="23351"/>
                    </a:lnTo>
                    <a:lnTo>
                      <a:pt x="37349" y="23372"/>
                    </a:lnTo>
                    <a:lnTo>
                      <a:pt x="37307" y="23414"/>
                    </a:lnTo>
                    <a:lnTo>
                      <a:pt x="37265" y="23372"/>
                    </a:lnTo>
                    <a:lnTo>
                      <a:pt x="37202" y="23372"/>
                    </a:lnTo>
                    <a:lnTo>
                      <a:pt x="37098" y="23456"/>
                    </a:lnTo>
                    <a:lnTo>
                      <a:pt x="36993" y="23456"/>
                    </a:lnTo>
                    <a:lnTo>
                      <a:pt x="36847" y="23560"/>
                    </a:lnTo>
                    <a:lnTo>
                      <a:pt x="36826" y="23686"/>
                    </a:lnTo>
                    <a:lnTo>
                      <a:pt x="36700" y="23832"/>
                    </a:lnTo>
                    <a:lnTo>
                      <a:pt x="36742" y="23728"/>
                    </a:lnTo>
                    <a:lnTo>
                      <a:pt x="36742" y="23623"/>
                    </a:lnTo>
                    <a:lnTo>
                      <a:pt x="36784" y="23581"/>
                    </a:lnTo>
                    <a:lnTo>
                      <a:pt x="36784" y="23351"/>
                    </a:lnTo>
                    <a:lnTo>
                      <a:pt x="36805" y="23247"/>
                    </a:lnTo>
                    <a:lnTo>
                      <a:pt x="36784" y="23247"/>
                    </a:lnTo>
                    <a:lnTo>
                      <a:pt x="36365" y="23456"/>
                    </a:lnTo>
                    <a:lnTo>
                      <a:pt x="36198" y="23770"/>
                    </a:lnTo>
                    <a:lnTo>
                      <a:pt x="36072" y="23812"/>
                    </a:lnTo>
                    <a:lnTo>
                      <a:pt x="36156" y="23707"/>
                    </a:lnTo>
                    <a:lnTo>
                      <a:pt x="36177" y="23581"/>
                    </a:lnTo>
                    <a:lnTo>
                      <a:pt x="36303" y="23393"/>
                    </a:lnTo>
                    <a:lnTo>
                      <a:pt x="36303" y="23268"/>
                    </a:lnTo>
                    <a:lnTo>
                      <a:pt x="36323" y="23142"/>
                    </a:lnTo>
                    <a:lnTo>
                      <a:pt x="36282" y="23037"/>
                    </a:lnTo>
                    <a:lnTo>
                      <a:pt x="36177" y="22933"/>
                    </a:lnTo>
                    <a:lnTo>
                      <a:pt x="36072" y="22933"/>
                    </a:lnTo>
                    <a:lnTo>
                      <a:pt x="36093" y="23058"/>
                    </a:lnTo>
                    <a:lnTo>
                      <a:pt x="36072" y="23058"/>
                    </a:lnTo>
                    <a:lnTo>
                      <a:pt x="35968" y="22975"/>
                    </a:lnTo>
                    <a:lnTo>
                      <a:pt x="35842" y="22765"/>
                    </a:lnTo>
                    <a:lnTo>
                      <a:pt x="36051" y="22870"/>
                    </a:lnTo>
                    <a:lnTo>
                      <a:pt x="36093" y="22849"/>
                    </a:lnTo>
                    <a:lnTo>
                      <a:pt x="35989" y="22807"/>
                    </a:lnTo>
                    <a:lnTo>
                      <a:pt x="35863" y="22598"/>
                    </a:lnTo>
                    <a:lnTo>
                      <a:pt x="35842" y="22577"/>
                    </a:lnTo>
                    <a:lnTo>
                      <a:pt x="35968" y="22431"/>
                    </a:lnTo>
                    <a:lnTo>
                      <a:pt x="35989" y="22347"/>
                    </a:lnTo>
                    <a:lnTo>
                      <a:pt x="36093" y="22179"/>
                    </a:lnTo>
                    <a:lnTo>
                      <a:pt x="36093" y="21970"/>
                    </a:lnTo>
                    <a:lnTo>
                      <a:pt x="35947" y="21845"/>
                    </a:lnTo>
                    <a:lnTo>
                      <a:pt x="35738" y="21803"/>
                    </a:lnTo>
                    <a:lnTo>
                      <a:pt x="35466" y="21656"/>
                    </a:lnTo>
                    <a:lnTo>
                      <a:pt x="35466" y="21656"/>
                    </a:lnTo>
                    <a:lnTo>
                      <a:pt x="35759" y="21761"/>
                    </a:lnTo>
                    <a:lnTo>
                      <a:pt x="36010" y="21803"/>
                    </a:lnTo>
                    <a:lnTo>
                      <a:pt x="36051" y="21615"/>
                    </a:lnTo>
                    <a:lnTo>
                      <a:pt x="36093" y="21531"/>
                    </a:lnTo>
                    <a:lnTo>
                      <a:pt x="36114" y="21698"/>
                    </a:lnTo>
                    <a:lnTo>
                      <a:pt x="36177" y="21594"/>
                    </a:lnTo>
                    <a:lnTo>
                      <a:pt x="36093" y="21363"/>
                    </a:lnTo>
                    <a:lnTo>
                      <a:pt x="36198" y="21196"/>
                    </a:lnTo>
                    <a:lnTo>
                      <a:pt x="36365" y="21175"/>
                    </a:lnTo>
                    <a:lnTo>
                      <a:pt x="36386" y="20987"/>
                    </a:lnTo>
                    <a:lnTo>
                      <a:pt x="36386" y="20778"/>
                    </a:lnTo>
                    <a:lnTo>
                      <a:pt x="36303" y="20778"/>
                    </a:lnTo>
                    <a:lnTo>
                      <a:pt x="36282" y="20966"/>
                    </a:lnTo>
                    <a:lnTo>
                      <a:pt x="36156" y="21071"/>
                    </a:lnTo>
                    <a:lnTo>
                      <a:pt x="36093" y="20987"/>
                    </a:lnTo>
                    <a:lnTo>
                      <a:pt x="36114" y="20778"/>
                    </a:lnTo>
                    <a:lnTo>
                      <a:pt x="35968" y="20715"/>
                    </a:lnTo>
                    <a:lnTo>
                      <a:pt x="35842" y="20778"/>
                    </a:lnTo>
                    <a:lnTo>
                      <a:pt x="35779" y="20715"/>
                    </a:lnTo>
                    <a:lnTo>
                      <a:pt x="35696" y="20757"/>
                    </a:lnTo>
                    <a:lnTo>
                      <a:pt x="35528" y="20589"/>
                    </a:lnTo>
                    <a:lnTo>
                      <a:pt x="35424" y="20652"/>
                    </a:lnTo>
                    <a:lnTo>
                      <a:pt x="35424" y="20547"/>
                    </a:lnTo>
                    <a:lnTo>
                      <a:pt x="35319" y="20652"/>
                    </a:lnTo>
                    <a:lnTo>
                      <a:pt x="35319" y="20547"/>
                    </a:lnTo>
                    <a:lnTo>
                      <a:pt x="35173" y="20401"/>
                    </a:lnTo>
                    <a:lnTo>
                      <a:pt x="35277" y="20401"/>
                    </a:lnTo>
                    <a:lnTo>
                      <a:pt x="35340" y="20296"/>
                    </a:lnTo>
                    <a:lnTo>
                      <a:pt x="35445" y="20380"/>
                    </a:lnTo>
                    <a:lnTo>
                      <a:pt x="35466" y="20296"/>
                    </a:lnTo>
                    <a:lnTo>
                      <a:pt x="35361" y="20171"/>
                    </a:lnTo>
                    <a:lnTo>
                      <a:pt x="35277" y="20255"/>
                    </a:lnTo>
                    <a:lnTo>
                      <a:pt x="35173" y="20171"/>
                    </a:lnTo>
                    <a:lnTo>
                      <a:pt x="35277" y="20150"/>
                    </a:lnTo>
                    <a:lnTo>
                      <a:pt x="35235" y="20024"/>
                    </a:lnTo>
                    <a:lnTo>
                      <a:pt x="35110" y="19920"/>
                    </a:lnTo>
                    <a:lnTo>
                      <a:pt x="35026" y="19962"/>
                    </a:lnTo>
                    <a:lnTo>
                      <a:pt x="35026" y="19878"/>
                    </a:lnTo>
                    <a:lnTo>
                      <a:pt x="35110" y="19773"/>
                    </a:lnTo>
                    <a:lnTo>
                      <a:pt x="35110" y="19606"/>
                    </a:lnTo>
                    <a:lnTo>
                      <a:pt x="35005" y="19606"/>
                    </a:lnTo>
                    <a:lnTo>
                      <a:pt x="34859" y="19501"/>
                    </a:lnTo>
                    <a:lnTo>
                      <a:pt x="34859" y="19397"/>
                    </a:lnTo>
                    <a:lnTo>
                      <a:pt x="34650" y="19229"/>
                    </a:lnTo>
                    <a:lnTo>
                      <a:pt x="34503" y="19313"/>
                    </a:lnTo>
                    <a:lnTo>
                      <a:pt x="34398" y="19313"/>
                    </a:lnTo>
                    <a:lnTo>
                      <a:pt x="34336" y="19397"/>
                    </a:lnTo>
                    <a:lnTo>
                      <a:pt x="34210" y="19334"/>
                    </a:lnTo>
                    <a:lnTo>
                      <a:pt x="34210" y="19480"/>
                    </a:lnTo>
                    <a:lnTo>
                      <a:pt x="34126" y="19376"/>
                    </a:lnTo>
                    <a:lnTo>
                      <a:pt x="34043" y="19376"/>
                    </a:lnTo>
                    <a:lnTo>
                      <a:pt x="34001" y="19292"/>
                    </a:lnTo>
                    <a:lnTo>
                      <a:pt x="33896" y="19292"/>
                    </a:lnTo>
                    <a:lnTo>
                      <a:pt x="33729" y="19397"/>
                    </a:lnTo>
                    <a:lnTo>
                      <a:pt x="33562" y="19397"/>
                    </a:lnTo>
                    <a:lnTo>
                      <a:pt x="33708" y="19334"/>
                    </a:lnTo>
                    <a:lnTo>
                      <a:pt x="33729" y="19229"/>
                    </a:lnTo>
                    <a:lnTo>
                      <a:pt x="33603" y="19229"/>
                    </a:lnTo>
                    <a:lnTo>
                      <a:pt x="33352" y="19104"/>
                    </a:lnTo>
                    <a:lnTo>
                      <a:pt x="33164" y="18999"/>
                    </a:lnTo>
                    <a:lnTo>
                      <a:pt x="32976" y="18999"/>
                    </a:lnTo>
                    <a:lnTo>
                      <a:pt x="32913" y="18957"/>
                    </a:lnTo>
                    <a:lnTo>
                      <a:pt x="32829" y="18978"/>
                    </a:lnTo>
                    <a:lnTo>
                      <a:pt x="32746" y="18978"/>
                    </a:lnTo>
                    <a:lnTo>
                      <a:pt x="32662" y="19062"/>
                    </a:lnTo>
                    <a:lnTo>
                      <a:pt x="32662" y="19125"/>
                    </a:lnTo>
                    <a:lnTo>
                      <a:pt x="32578" y="19125"/>
                    </a:lnTo>
                    <a:lnTo>
                      <a:pt x="32536" y="19104"/>
                    </a:lnTo>
                    <a:lnTo>
                      <a:pt x="32453" y="19166"/>
                    </a:lnTo>
                    <a:lnTo>
                      <a:pt x="32453" y="19313"/>
                    </a:lnTo>
                    <a:lnTo>
                      <a:pt x="32369" y="19480"/>
                    </a:lnTo>
                    <a:lnTo>
                      <a:pt x="32369" y="19690"/>
                    </a:lnTo>
                    <a:lnTo>
                      <a:pt x="32453" y="19794"/>
                    </a:lnTo>
                    <a:lnTo>
                      <a:pt x="32515" y="19794"/>
                    </a:lnTo>
                    <a:lnTo>
                      <a:pt x="32515" y="19836"/>
                    </a:lnTo>
                    <a:lnTo>
                      <a:pt x="32557" y="19857"/>
                    </a:lnTo>
                    <a:lnTo>
                      <a:pt x="32557" y="20003"/>
                    </a:lnTo>
                    <a:lnTo>
                      <a:pt x="32515" y="20045"/>
                    </a:lnTo>
                    <a:lnTo>
                      <a:pt x="32432" y="20045"/>
                    </a:lnTo>
                    <a:lnTo>
                      <a:pt x="32411" y="20171"/>
                    </a:lnTo>
                    <a:lnTo>
                      <a:pt x="32243" y="20380"/>
                    </a:lnTo>
                    <a:lnTo>
                      <a:pt x="32013" y="20568"/>
                    </a:lnTo>
                    <a:lnTo>
                      <a:pt x="32013" y="20652"/>
                    </a:lnTo>
                    <a:lnTo>
                      <a:pt x="32055" y="20673"/>
                    </a:lnTo>
                    <a:lnTo>
                      <a:pt x="32243" y="20652"/>
                    </a:lnTo>
                    <a:lnTo>
                      <a:pt x="32327" y="20652"/>
                    </a:lnTo>
                    <a:lnTo>
                      <a:pt x="32243" y="20694"/>
                    </a:lnTo>
                    <a:lnTo>
                      <a:pt x="32202" y="20861"/>
                    </a:lnTo>
                    <a:lnTo>
                      <a:pt x="32202" y="20903"/>
                    </a:lnTo>
                    <a:lnTo>
                      <a:pt x="32327" y="20945"/>
                    </a:lnTo>
                    <a:lnTo>
                      <a:pt x="32222" y="20966"/>
                    </a:lnTo>
                    <a:lnTo>
                      <a:pt x="32139" y="21050"/>
                    </a:lnTo>
                    <a:lnTo>
                      <a:pt x="32160" y="21112"/>
                    </a:lnTo>
                    <a:lnTo>
                      <a:pt x="32222" y="21175"/>
                    </a:lnTo>
                    <a:lnTo>
                      <a:pt x="32118" y="21301"/>
                    </a:lnTo>
                    <a:lnTo>
                      <a:pt x="32118" y="21363"/>
                    </a:lnTo>
                    <a:lnTo>
                      <a:pt x="32264" y="21363"/>
                    </a:lnTo>
                    <a:lnTo>
                      <a:pt x="32306" y="21426"/>
                    </a:lnTo>
                    <a:lnTo>
                      <a:pt x="32160" y="21635"/>
                    </a:lnTo>
                    <a:lnTo>
                      <a:pt x="32034" y="21698"/>
                    </a:lnTo>
                    <a:lnTo>
                      <a:pt x="32034" y="21824"/>
                    </a:lnTo>
                    <a:lnTo>
                      <a:pt x="32097" y="21887"/>
                    </a:lnTo>
                    <a:lnTo>
                      <a:pt x="32013" y="21845"/>
                    </a:lnTo>
                    <a:lnTo>
                      <a:pt x="31930" y="21719"/>
                    </a:lnTo>
                    <a:lnTo>
                      <a:pt x="31888" y="21719"/>
                    </a:lnTo>
                    <a:lnTo>
                      <a:pt x="31741" y="21887"/>
                    </a:lnTo>
                    <a:lnTo>
                      <a:pt x="31741" y="21928"/>
                    </a:lnTo>
                    <a:lnTo>
                      <a:pt x="31804" y="21949"/>
                    </a:lnTo>
                    <a:lnTo>
                      <a:pt x="31804" y="22033"/>
                    </a:lnTo>
                    <a:lnTo>
                      <a:pt x="31720" y="22117"/>
                    </a:lnTo>
                    <a:lnTo>
                      <a:pt x="31616" y="22117"/>
                    </a:lnTo>
                    <a:lnTo>
                      <a:pt x="31302" y="22431"/>
                    </a:lnTo>
                    <a:lnTo>
                      <a:pt x="31197" y="22472"/>
                    </a:lnTo>
                    <a:lnTo>
                      <a:pt x="31113" y="22724"/>
                    </a:lnTo>
                    <a:lnTo>
                      <a:pt x="31155" y="22786"/>
                    </a:lnTo>
                    <a:lnTo>
                      <a:pt x="31260" y="22828"/>
                    </a:lnTo>
                    <a:lnTo>
                      <a:pt x="31281" y="22954"/>
                    </a:lnTo>
                    <a:lnTo>
                      <a:pt x="31406" y="23037"/>
                    </a:lnTo>
                    <a:lnTo>
                      <a:pt x="31595" y="23288"/>
                    </a:lnTo>
                    <a:lnTo>
                      <a:pt x="31616" y="23602"/>
                    </a:lnTo>
                    <a:lnTo>
                      <a:pt x="31595" y="23937"/>
                    </a:lnTo>
                    <a:lnTo>
                      <a:pt x="31678" y="24125"/>
                    </a:lnTo>
                    <a:lnTo>
                      <a:pt x="31637" y="24251"/>
                    </a:lnTo>
                    <a:lnTo>
                      <a:pt x="31637" y="24460"/>
                    </a:lnTo>
                    <a:lnTo>
                      <a:pt x="31595" y="24523"/>
                    </a:lnTo>
                    <a:lnTo>
                      <a:pt x="31490" y="24816"/>
                    </a:lnTo>
                    <a:lnTo>
                      <a:pt x="31427" y="24962"/>
                    </a:lnTo>
                    <a:lnTo>
                      <a:pt x="31490" y="24962"/>
                    </a:lnTo>
                    <a:lnTo>
                      <a:pt x="31511" y="24858"/>
                    </a:lnTo>
                    <a:lnTo>
                      <a:pt x="31595" y="24816"/>
                    </a:lnTo>
                    <a:lnTo>
                      <a:pt x="31595" y="24962"/>
                    </a:lnTo>
                    <a:lnTo>
                      <a:pt x="31699" y="25088"/>
                    </a:lnTo>
                    <a:lnTo>
                      <a:pt x="31616" y="25192"/>
                    </a:lnTo>
                    <a:lnTo>
                      <a:pt x="31511" y="25192"/>
                    </a:lnTo>
                    <a:lnTo>
                      <a:pt x="31469" y="25151"/>
                    </a:lnTo>
                    <a:lnTo>
                      <a:pt x="31385" y="25151"/>
                    </a:lnTo>
                    <a:lnTo>
                      <a:pt x="31218" y="25402"/>
                    </a:lnTo>
                    <a:lnTo>
                      <a:pt x="31093" y="25465"/>
                    </a:lnTo>
                    <a:lnTo>
                      <a:pt x="31072" y="25569"/>
                    </a:lnTo>
                    <a:lnTo>
                      <a:pt x="30800" y="25674"/>
                    </a:lnTo>
                    <a:lnTo>
                      <a:pt x="30737" y="25757"/>
                    </a:lnTo>
                    <a:lnTo>
                      <a:pt x="30737" y="25799"/>
                    </a:lnTo>
                    <a:lnTo>
                      <a:pt x="30360" y="25925"/>
                    </a:lnTo>
                    <a:lnTo>
                      <a:pt x="30130" y="26029"/>
                    </a:lnTo>
                    <a:lnTo>
                      <a:pt x="30067" y="26092"/>
                    </a:lnTo>
                    <a:lnTo>
                      <a:pt x="29942" y="26092"/>
                    </a:lnTo>
                    <a:lnTo>
                      <a:pt x="29837" y="26176"/>
                    </a:lnTo>
                    <a:lnTo>
                      <a:pt x="29607" y="26197"/>
                    </a:lnTo>
                    <a:lnTo>
                      <a:pt x="29440" y="26281"/>
                    </a:lnTo>
                    <a:lnTo>
                      <a:pt x="29481" y="26322"/>
                    </a:lnTo>
                    <a:lnTo>
                      <a:pt x="29481" y="26427"/>
                    </a:lnTo>
                    <a:lnTo>
                      <a:pt x="29523" y="26511"/>
                    </a:lnTo>
                    <a:lnTo>
                      <a:pt x="29523" y="26615"/>
                    </a:lnTo>
                    <a:lnTo>
                      <a:pt x="29586" y="26699"/>
                    </a:lnTo>
                    <a:lnTo>
                      <a:pt x="29523" y="26720"/>
                    </a:lnTo>
                    <a:lnTo>
                      <a:pt x="29544" y="26804"/>
                    </a:lnTo>
                    <a:lnTo>
                      <a:pt x="29607" y="26825"/>
                    </a:lnTo>
                    <a:lnTo>
                      <a:pt x="29523" y="26866"/>
                    </a:lnTo>
                    <a:lnTo>
                      <a:pt x="29586" y="26971"/>
                    </a:lnTo>
                    <a:lnTo>
                      <a:pt x="29523" y="27013"/>
                    </a:lnTo>
                    <a:lnTo>
                      <a:pt x="29544" y="27117"/>
                    </a:lnTo>
                    <a:lnTo>
                      <a:pt x="29502" y="27159"/>
                    </a:lnTo>
                    <a:lnTo>
                      <a:pt x="29481" y="27348"/>
                    </a:lnTo>
                    <a:lnTo>
                      <a:pt x="29502" y="27452"/>
                    </a:lnTo>
                    <a:lnTo>
                      <a:pt x="29419" y="27745"/>
                    </a:lnTo>
                    <a:lnTo>
                      <a:pt x="29440" y="27808"/>
                    </a:lnTo>
                    <a:lnTo>
                      <a:pt x="29502" y="27850"/>
                    </a:lnTo>
                    <a:lnTo>
                      <a:pt x="29502" y="27913"/>
                    </a:lnTo>
                    <a:lnTo>
                      <a:pt x="29544" y="27975"/>
                    </a:lnTo>
                    <a:lnTo>
                      <a:pt x="29440" y="28101"/>
                    </a:lnTo>
                    <a:lnTo>
                      <a:pt x="29440" y="28226"/>
                    </a:lnTo>
                    <a:lnTo>
                      <a:pt x="29523" y="28268"/>
                    </a:lnTo>
                    <a:lnTo>
                      <a:pt x="29544" y="28436"/>
                    </a:lnTo>
                    <a:lnTo>
                      <a:pt x="29607" y="28498"/>
                    </a:lnTo>
                    <a:lnTo>
                      <a:pt x="29481" y="28624"/>
                    </a:lnTo>
                    <a:lnTo>
                      <a:pt x="29419" y="28791"/>
                    </a:lnTo>
                    <a:lnTo>
                      <a:pt x="29377" y="28812"/>
                    </a:lnTo>
                    <a:lnTo>
                      <a:pt x="29314" y="28791"/>
                    </a:lnTo>
                    <a:lnTo>
                      <a:pt x="29314" y="28896"/>
                    </a:lnTo>
                    <a:lnTo>
                      <a:pt x="29377" y="28959"/>
                    </a:lnTo>
                    <a:lnTo>
                      <a:pt x="29314" y="29042"/>
                    </a:lnTo>
                    <a:lnTo>
                      <a:pt x="29293" y="29231"/>
                    </a:lnTo>
                    <a:lnTo>
                      <a:pt x="29314" y="29356"/>
                    </a:lnTo>
                    <a:lnTo>
                      <a:pt x="29419" y="29482"/>
                    </a:lnTo>
                    <a:lnTo>
                      <a:pt x="29523" y="29545"/>
                    </a:lnTo>
                    <a:lnTo>
                      <a:pt x="29335" y="29524"/>
                    </a:lnTo>
                    <a:lnTo>
                      <a:pt x="29209" y="29419"/>
                    </a:lnTo>
                    <a:lnTo>
                      <a:pt x="29230" y="29252"/>
                    </a:lnTo>
                    <a:lnTo>
                      <a:pt x="29189" y="29042"/>
                    </a:lnTo>
                    <a:lnTo>
                      <a:pt x="29105" y="29022"/>
                    </a:lnTo>
                    <a:lnTo>
                      <a:pt x="29084" y="28959"/>
                    </a:lnTo>
                    <a:lnTo>
                      <a:pt x="29105" y="28854"/>
                    </a:lnTo>
                    <a:lnTo>
                      <a:pt x="29063" y="28854"/>
                    </a:lnTo>
                    <a:lnTo>
                      <a:pt x="28875" y="29105"/>
                    </a:lnTo>
                    <a:lnTo>
                      <a:pt x="28875" y="29210"/>
                    </a:lnTo>
                    <a:lnTo>
                      <a:pt x="28854" y="29314"/>
                    </a:lnTo>
                    <a:lnTo>
                      <a:pt x="28749" y="29314"/>
                    </a:lnTo>
                    <a:lnTo>
                      <a:pt x="28644" y="29210"/>
                    </a:lnTo>
                    <a:lnTo>
                      <a:pt x="28477" y="29147"/>
                    </a:lnTo>
                    <a:lnTo>
                      <a:pt x="28352" y="29252"/>
                    </a:lnTo>
                    <a:lnTo>
                      <a:pt x="28184" y="29335"/>
                    </a:lnTo>
                    <a:lnTo>
                      <a:pt x="28184" y="29335"/>
                    </a:lnTo>
                    <a:lnTo>
                      <a:pt x="28393" y="29147"/>
                    </a:lnTo>
                    <a:lnTo>
                      <a:pt x="28456" y="29001"/>
                    </a:lnTo>
                    <a:lnTo>
                      <a:pt x="28435" y="28917"/>
                    </a:lnTo>
                    <a:lnTo>
                      <a:pt x="28393" y="28729"/>
                    </a:lnTo>
                    <a:lnTo>
                      <a:pt x="28331" y="28624"/>
                    </a:lnTo>
                    <a:lnTo>
                      <a:pt x="28289" y="28540"/>
                    </a:lnTo>
                    <a:lnTo>
                      <a:pt x="28268" y="28540"/>
                    </a:lnTo>
                    <a:lnTo>
                      <a:pt x="28142" y="28478"/>
                    </a:lnTo>
                    <a:lnTo>
                      <a:pt x="28038" y="28415"/>
                    </a:lnTo>
                    <a:lnTo>
                      <a:pt x="28038" y="28331"/>
                    </a:lnTo>
                    <a:lnTo>
                      <a:pt x="28017" y="28289"/>
                    </a:lnTo>
                    <a:lnTo>
                      <a:pt x="28038" y="28185"/>
                    </a:lnTo>
                    <a:lnTo>
                      <a:pt x="27954" y="28080"/>
                    </a:lnTo>
                    <a:lnTo>
                      <a:pt x="27870" y="28017"/>
                    </a:lnTo>
                    <a:lnTo>
                      <a:pt x="27870" y="27892"/>
                    </a:lnTo>
                    <a:lnTo>
                      <a:pt x="27766" y="27808"/>
                    </a:lnTo>
                    <a:lnTo>
                      <a:pt x="27724" y="27703"/>
                    </a:lnTo>
                    <a:lnTo>
                      <a:pt x="27766" y="27473"/>
                    </a:lnTo>
                    <a:lnTo>
                      <a:pt x="27870" y="27369"/>
                    </a:lnTo>
                    <a:lnTo>
                      <a:pt x="27933" y="27222"/>
                    </a:lnTo>
                    <a:lnTo>
                      <a:pt x="27933" y="27117"/>
                    </a:lnTo>
                    <a:lnTo>
                      <a:pt x="28080" y="26866"/>
                    </a:lnTo>
                    <a:lnTo>
                      <a:pt x="28080" y="26615"/>
                    </a:lnTo>
                    <a:lnTo>
                      <a:pt x="28059" y="26594"/>
                    </a:lnTo>
                    <a:lnTo>
                      <a:pt x="28038" y="26448"/>
                    </a:lnTo>
                    <a:lnTo>
                      <a:pt x="28121" y="26301"/>
                    </a:lnTo>
                    <a:lnTo>
                      <a:pt x="28184" y="26197"/>
                    </a:lnTo>
                    <a:lnTo>
                      <a:pt x="28184" y="26092"/>
                    </a:lnTo>
                    <a:lnTo>
                      <a:pt x="28352" y="25799"/>
                    </a:lnTo>
                    <a:lnTo>
                      <a:pt x="28331" y="25611"/>
                    </a:lnTo>
                    <a:lnTo>
                      <a:pt x="28268" y="25611"/>
                    </a:lnTo>
                    <a:lnTo>
                      <a:pt x="28247" y="25653"/>
                    </a:lnTo>
                    <a:lnTo>
                      <a:pt x="28247" y="25590"/>
                    </a:lnTo>
                    <a:lnTo>
                      <a:pt x="28163" y="25590"/>
                    </a:lnTo>
                    <a:lnTo>
                      <a:pt x="28038" y="25653"/>
                    </a:lnTo>
                    <a:lnTo>
                      <a:pt x="27849" y="25611"/>
                    </a:lnTo>
                    <a:lnTo>
                      <a:pt x="27661" y="25569"/>
                    </a:lnTo>
                    <a:lnTo>
                      <a:pt x="27619" y="25569"/>
                    </a:lnTo>
                    <a:lnTo>
                      <a:pt x="27556" y="25506"/>
                    </a:lnTo>
                    <a:lnTo>
                      <a:pt x="27326" y="25506"/>
                    </a:lnTo>
                    <a:lnTo>
                      <a:pt x="27201" y="25548"/>
                    </a:lnTo>
                    <a:lnTo>
                      <a:pt x="27138" y="25506"/>
                    </a:lnTo>
                    <a:lnTo>
                      <a:pt x="26971" y="25506"/>
                    </a:lnTo>
                    <a:lnTo>
                      <a:pt x="26929" y="25485"/>
                    </a:lnTo>
                    <a:lnTo>
                      <a:pt x="26971" y="25444"/>
                    </a:lnTo>
                    <a:lnTo>
                      <a:pt x="26803" y="25297"/>
                    </a:lnTo>
                    <a:lnTo>
                      <a:pt x="26782" y="25234"/>
                    </a:lnTo>
                    <a:lnTo>
                      <a:pt x="26594" y="25046"/>
                    </a:lnTo>
                    <a:lnTo>
                      <a:pt x="26510" y="25025"/>
                    </a:lnTo>
                    <a:lnTo>
                      <a:pt x="26343" y="24879"/>
                    </a:lnTo>
                    <a:lnTo>
                      <a:pt x="26259" y="24858"/>
                    </a:lnTo>
                    <a:lnTo>
                      <a:pt x="26029" y="24711"/>
                    </a:lnTo>
                    <a:lnTo>
                      <a:pt x="25966" y="24648"/>
                    </a:lnTo>
                    <a:lnTo>
                      <a:pt x="25903" y="24753"/>
                    </a:lnTo>
                    <a:lnTo>
                      <a:pt x="25903" y="24711"/>
                    </a:lnTo>
                    <a:lnTo>
                      <a:pt x="25820" y="24523"/>
                    </a:lnTo>
                    <a:lnTo>
                      <a:pt x="25736" y="24439"/>
                    </a:lnTo>
                    <a:lnTo>
                      <a:pt x="25736" y="24335"/>
                    </a:lnTo>
                    <a:lnTo>
                      <a:pt x="25631" y="24293"/>
                    </a:lnTo>
                    <a:lnTo>
                      <a:pt x="25527" y="24104"/>
                    </a:lnTo>
                    <a:lnTo>
                      <a:pt x="25443" y="24084"/>
                    </a:lnTo>
                    <a:lnTo>
                      <a:pt x="25255" y="23895"/>
                    </a:lnTo>
                    <a:lnTo>
                      <a:pt x="25150" y="23874"/>
                    </a:lnTo>
                    <a:lnTo>
                      <a:pt x="25087" y="23812"/>
                    </a:lnTo>
                    <a:lnTo>
                      <a:pt x="24815" y="23728"/>
                    </a:lnTo>
                    <a:lnTo>
                      <a:pt x="24627" y="23581"/>
                    </a:lnTo>
                    <a:lnTo>
                      <a:pt x="24376" y="23393"/>
                    </a:lnTo>
                    <a:lnTo>
                      <a:pt x="24167" y="23414"/>
                    </a:lnTo>
                    <a:lnTo>
                      <a:pt x="23748" y="23560"/>
                    </a:lnTo>
                    <a:lnTo>
                      <a:pt x="23330" y="23686"/>
                    </a:lnTo>
                    <a:lnTo>
                      <a:pt x="23142" y="23686"/>
                    </a:lnTo>
                    <a:lnTo>
                      <a:pt x="23016" y="23623"/>
                    </a:lnTo>
                    <a:lnTo>
                      <a:pt x="23016" y="23623"/>
                    </a:lnTo>
                    <a:lnTo>
                      <a:pt x="23142" y="23665"/>
                    </a:lnTo>
                    <a:lnTo>
                      <a:pt x="23330" y="23602"/>
                    </a:lnTo>
                    <a:lnTo>
                      <a:pt x="23665" y="23268"/>
                    </a:lnTo>
                    <a:lnTo>
                      <a:pt x="23727" y="23163"/>
                    </a:lnTo>
                    <a:lnTo>
                      <a:pt x="23665" y="22933"/>
                    </a:lnTo>
                    <a:lnTo>
                      <a:pt x="23581" y="22828"/>
                    </a:lnTo>
                    <a:lnTo>
                      <a:pt x="23665" y="22577"/>
                    </a:lnTo>
                    <a:lnTo>
                      <a:pt x="23665" y="22347"/>
                    </a:lnTo>
                    <a:lnTo>
                      <a:pt x="23581" y="22200"/>
                    </a:lnTo>
                    <a:lnTo>
                      <a:pt x="23581" y="22054"/>
                    </a:lnTo>
                    <a:lnTo>
                      <a:pt x="23644" y="21928"/>
                    </a:lnTo>
                    <a:lnTo>
                      <a:pt x="23644" y="21824"/>
                    </a:lnTo>
                    <a:lnTo>
                      <a:pt x="23539" y="21782"/>
                    </a:lnTo>
                    <a:lnTo>
                      <a:pt x="23204" y="21782"/>
                    </a:lnTo>
                    <a:lnTo>
                      <a:pt x="23037" y="22054"/>
                    </a:lnTo>
                    <a:lnTo>
                      <a:pt x="22828" y="22305"/>
                    </a:lnTo>
                    <a:lnTo>
                      <a:pt x="22577" y="22326"/>
                    </a:lnTo>
                    <a:lnTo>
                      <a:pt x="22409" y="22452"/>
                    </a:lnTo>
                    <a:lnTo>
                      <a:pt x="22472" y="22347"/>
                    </a:lnTo>
                    <a:lnTo>
                      <a:pt x="22786" y="22263"/>
                    </a:lnTo>
                    <a:lnTo>
                      <a:pt x="22932" y="22117"/>
                    </a:lnTo>
                    <a:lnTo>
                      <a:pt x="23037" y="21845"/>
                    </a:lnTo>
                    <a:lnTo>
                      <a:pt x="22995" y="21824"/>
                    </a:lnTo>
                    <a:lnTo>
                      <a:pt x="22995" y="21677"/>
                    </a:lnTo>
                    <a:lnTo>
                      <a:pt x="22932" y="21594"/>
                    </a:lnTo>
                    <a:lnTo>
                      <a:pt x="22953" y="21489"/>
                    </a:lnTo>
                    <a:lnTo>
                      <a:pt x="22932" y="21405"/>
                    </a:lnTo>
                    <a:lnTo>
                      <a:pt x="22807" y="21384"/>
                    </a:lnTo>
                    <a:lnTo>
                      <a:pt x="22849" y="21322"/>
                    </a:lnTo>
                    <a:lnTo>
                      <a:pt x="22953" y="21301"/>
                    </a:lnTo>
                    <a:lnTo>
                      <a:pt x="22995" y="21196"/>
                    </a:lnTo>
                    <a:lnTo>
                      <a:pt x="23100" y="21008"/>
                    </a:lnTo>
                    <a:lnTo>
                      <a:pt x="23100" y="20861"/>
                    </a:lnTo>
                    <a:lnTo>
                      <a:pt x="23037" y="20799"/>
                    </a:lnTo>
                    <a:lnTo>
                      <a:pt x="23121" y="20568"/>
                    </a:lnTo>
                    <a:lnTo>
                      <a:pt x="23204" y="20527"/>
                    </a:lnTo>
                    <a:lnTo>
                      <a:pt x="23246" y="20359"/>
                    </a:lnTo>
                    <a:lnTo>
                      <a:pt x="23330" y="20255"/>
                    </a:lnTo>
                    <a:lnTo>
                      <a:pt x="23372" y="20045"/>
                    </a:lnTo>
                    <a:lnTo>
                      <a:pt x="23476" y="19941"/>
                    </a:lnTo>
                    <a:lnTo>
                      <a:pt x="23435" y="19815"/>
                    </a:lnTo>
                    <a:lnTo>
                      <a:pt x="23435" y="19731"/>
                    </a:lnTo>
                    <a:lnTo>
                      <a:pt x="23560" y="19815"/>
                    </a:lnTo>
                    <a:lnTo>
                      <a:pt x="23665" y="19711"/>
                    </a:lnTo>
                    <a:lnTo>
                      <a:pt x="23665" y="19606"/>
                    </a:lnTo>
                    <a:lnTo>
                      <a:pt x="23790" y="19585"/>
                    </a:lnTo>
                    <a:lnTo>
                      <a:pt x="23958" y="19397"/>
                    </a:lnTo>
                    <a:lnTo>
                      <a:pt x="24062" y="19334"/>
                    </a:lnTo>
                    <a:lnTo>
                      <a:pt x="24041" y="19229"/>
                    </a:lnTo>
                    <a:lnTo>
                      <a:pt x="24125" y="19166"/>
                    </a:lnTo>
                    <a:lnTo>
                      <a:pt x="24188" y="19166"/>
                    </a:lnTo>
                    <a:lnTo>
                      <a:pt x="24230" y="19083"/>
                    </a:lnTo>
                    <a:lnTo>
                      <a:pt x="24167" y="18999"/>
                    </a:lnTo>
                    <a:lnTo>
                      <a:pt x="24292" y="18915"/>
                    </a:lnTo>
                    <a:lnTo>
                      <a:pt x="24376" y="18769"/>
                    </a:lnTo>
                    <a:lnTo>
                      <a:pt x="24481" y="18769"/>
                    </a:lnTo>
                    <a:lnTo>
                      <a:pt x="24481" y="18706"/>
                    </a:lnTo>
                    <a:lnTo>
                      <a:pt x="24543" y="18664"/>
                    </a:lnTo>
                    <a:lnTo>
                      <a:pt x="24397" y="18560"/>
                    </a:lnTo>
                    <a:lnTo>
                      <a:pt x="24460" y="18539"/>
                    </a:lnTo>
                    <a:lnTo>
                      <a:pt x="24460" y="18455"/>
                    </a:lnTo>
                    <a:lnTo>
                      <a:pt x="24543" y="18476"/>
                    </a:lnTo>
                    <a:lnTo>
                      <a:pt x="24669" y="18581"/>
                    </a:lnTo>
                    <a:lnTo>
                      <a:pt x="24690" y="18643"/>
                    </a:lnTo>
                    <a:lnTo>
                      <a:pt x="24753" y="18602"/>
                    </a:lnTo>
                    <a:lnTo>
                      <a:pt x="24711" y="18539"/>
                    </a:lnTo>
                    <a:lnTo>
                      <a:pt x="24606" y="18476"/>
                    </a:lnTo>
                    <a:lnTo>
                      <a:pt x="24795" y="18392"/>
                    </a:lnTo>
                    <a:lnTo>
                      <a:pt x="24836" y="18330"/>
                    </a:lnTo>
                    <a:lnTo>
                      <a:pt x="24983" y="18330"/>
                    </a:lnTo>
                    <a:lnTo>
                      <a:pt x="25004" y="18350"/>
                    </a:lnTo>
                    <a:lnTo>
                      <a:pt x="25025" y="18267"/>
                    </a:lnTo>
                    <a:lnTo>
                      <a:pt x="25004" y="18225"/>
                    </a:lnTo>
                    <a:lnTo>
                      <a:pt x="25087" y="18225"/>
                    </a:lnTo>
                    <a:lnTo>
                      <a:pt x="25108" y="18350"/>
                    </a:lnTo>
                    <a:lnTo>
                      <a:pt x="25192" y="18246"/>
                    </a:lnTo>
                    <a:lnTo>
                      <a:pt x="25192" y="18225"/>
                    </a:lnTo>
                    <a:lnTo>
                      <a:pt x="25108" y="18162"/>
                    </a:lnTo>
                    <a:lnTo>
                      <a:pt x="25108" y="18058"/>
                    </a:lnTo>
                    <a:lnTo>
                      <a:pt x="25150" y="18120"/>
                    </a:lnTo>
                    <a:lnTo>
                      <a:pt x="25359" y="18162"/>
                    </a:lnTo>
                    <a:lnTo>
                      <a:pt x="25339" y="18078"/>
                    </a:lnTo>
                    <a:lnTo>
                      <a:pt x="25234" y="18037"/>
                    </a:lnTo>
                    <a:lnTo>
                      <a:pt x="25213" y="17953"/>
                    </a:lnTo>
                    <a:lnTo>
                      <a:pt x="25255" y="17932"/>
                    </a:lnTo>
                    <a:lnTo>
                      <a:pt x="25297" y="17848"/>
                    </a:lnTo>
                    <a:lnTo>
                      <a:pt x="25318" y="18016"/>
                    </a:lnTo>
                    <a:lnTo>
                      <a:pt x="25422" y="17974"/>
                    </a:lnTo>
                    <a:lnTo>
                      <a:pt x="25506" y="18016"/>
                    </a:lnTo>
                    <a:lnTo>
                      <a:pt x="25590" y="17953"/>
                    </a:lnTo>
                    <a:lnTo>
                      <a:pt x="25464" y="17744"/>
                    </a:lnTo>
                    <a:lnTo>
                      <a:pt x="25401" y="17514"/>
                    </a:lnTo>
                    <a:lnTo>
                      <a:pt x="25297" y="17388"/>
                    </a:lnTo>
                    <a:lnTo>
                      <a:pt x="25297" y="17283"/>
                    </a:lnTo>
                    <a:lnTo>
                      <a:pt x="25255" y="17200"/>
                    </a:lnTo>
                    <a:lnTo>
                      <a:pt x="25297" y="17137"/>
                    </a:lnTo>
                    <a:lnTo>
                      <a:pt x="25359" y="17221"/>
                    </a:lnTo>
                    <a:lnTo>
                      <a:pt x="25422" y="17409"/>
                    </a:lnTo>
                    <a:lnTo>
                      <a:pt x="25569" y="17597"/>
                    </a:lnTo>
                    <a:lnTo>
                      <a:pt x="25841" y="17639"/>
                    </a:lnTo>
                    <a:lnTo>
                      <a:pt x="25945" y="17723"/>
                    </a:lnTo>
                    <a:lnTo>
                      <a:pt x="26071" y="17723"/>
                    </a:lnTo>
                    <a:lnTo>
                      <a:pt x="26155" y="17660"/>
                    </a:lnTo>
                    <a:lnTo>
                      <a:pt x="26259" y="17660"/>
                    </a:lnTo>
                    <a:lnTo>
                      <a:pt x="26406" y="17514"/>
                    </a:lnTo>
                    <a:lnTo>
                      <a:pt x="26448" y="17242"/>
                    </a:lnTo>
                    <a:lnTo>
                      <a:pt x="26238" y="16990"/>
                    </a:lnTo>
                    <a:lnTo>
                      <a:pt x="26196" y="16823"/>
                    </a:lnTo>
                    <a:lnTo>
                      <a:pt x="26134" y="16739"/>
                    </a:lnTo>
                    <a:lnTo>
                      <a:pt x="26071" y="16739"/>
                    </a:lnTo>
                    <a:lnTo>
                      <a:pt x="25945" y="16886"/>
                    </a:lnTo>
                    <a:lnTo>
                      <a:pt x="25715" y="16907"/>
                    </a:lnTo>
                    <a:lnTo>
                      <a:pt x="25652" y="16928"/>
                    </a:lnTo>
                    <a:lnTo>
                      <a:pt x="25652" y="16907"/>
                    </a:lnTo>
                    <a:lnTo>
                      <a:pt x="25631" y="16823"/>
                    </a:lnTo>
                    <a:lnTo>
                      <a:pt x="25715" y="16865"/>
                    </a:lnTo>
                    <a:lnTo>
                      <a:pt x="25841" y="16823"/>
                    </a:lnTo>
                    <a:lnTo>
                      <a:pt x="25966" y="16718"/>
                    </a:lnTo>
                    <a:lnTo>
                      <a:pt x="25945" y="16677"/>
                    </a:lnTo>
                    <a:lnTo>
                      <a:pt x="25736" y="16551"/>
                    </a:lnTo>
                    <a:lnTo>
                      <a:pt x="25506" y="16300"/>
                    </a:lnTo>
                    <a:lnTo>
                      <a:pt x="25443" y="16300"/>
                    </a:lnTo>
                    <a:lnTo>
                      <a:pt x="25422" y="16363"/>
                    </a:lnTo>
                    <a:lnTo>
                      <a:pt x="25464" y="16446"/>
                    </a:lnTo>
                    <a:lnTo>
                      <a:pt x="25443" y="16488"/>
                    </a:lnTo>
                    <a:lnTo>
                      <a:pt x="25339" y="16405"/>
                    </a:lnTo>
                    <a:lnTo>
                      <a:pt x="25297" y="16258"/>
                    </a:lnTo>
                    <a:lnTo>
                      <a:pt x="25401" y="16279"/>
                    </a:lnTo>
                    <a:lnTo>
                      <a:pt x="25401" y="16091"/>
                    </a:lnTo>
                    <a:lnTo>
                      <a:pt x="25443" y="16195"/>
                    </a:lnTo>
                    <a:lnTo>
                      <a:pt x="25611" y="16342"/>
                    </a:lnTo>
                    <a:lnTo>
                      <a:pt x="25694" y="16363"/>
                    </a:lnTo>
                    <a:lnTo>
                      <a:pt x="25757" y="16551"/>
                    </a:lnTo>
                    <a:lnTo>
                      <a:pt x="25966" y="16677"/>
                    </a:lnTo>
                    <a:lnTo>
                      <a:pt x="26217" y="16760"/>
                    </a:lnTo>
                    <a:lnTo>
                      <a:pt x="26322" y="16907"/>
                    </a:lnTo>
                    <a:lnTo>
                      <a:pt x="26427" y="16970"/>
                    </a:lnTo>
                    <a:lnTo>
                      <a:pt x="26448" y="17032"/>
                    </a:lnTo>
                    <a:lnTo>
                      <a:pt x="26573" y="17095"/>
                    </a:lnTo>
                    <a:lnTo>
                      <a:pt x="26636" y="17137"/>
                    </a:lnTo>
                    <a:lnTo>
                      <a:pt x="26636" y="17011"/>
                    </a:lnTo>
                    <a:lnTo>
                      <a:pt x="26740" y="16970"/>
                    </a:lnTo>
                    <a:lnTo>
                      <a:pt x="26657" y="16907"/>
                    </a:lnTo>
                    <a:lnTo>
                      <a:pt x="26678" y="16802"/>
                    </a:lnTo>
                    <a:lnTo>
                      <a:pt x="26761" y="16928"/>
                    </a:lnTo>
                    <a:lnTo>
                      <a:pt x="26782" y="17011"/>
                    </a:lnTo>
                    <a:lnTo>
                      <a:pt x="26866" y="17032"/>
                    </a:lnTo>
                    <a:lnTo>
                      <a:pt x="26992" y="16865"/>
                    </a:lnTo>
                    <a:lnTo>
                      <a:pt x="26992" y="16656"/>
                    </a:lnTo>
                    <a:lnTo>
                      <a:pt x="26950" y="16572"/>
                    </a:lnTo>
                    <a:lnTo>
                      <a:pt x="26992" y="16405"/>
                    </a:lnTo>
                    <a:lnTo>
                      <a:pt x="27054" y="16593"/>
                    </a:lnTo>
                    <a:lnTo>
                      <a:pt x="27054" y="16698"/>
                    </a:lnTo>
                    <a:lnTo>
                      <a:pt x="27117" y="16467"/>
                    </a:lnTo>
                    <a:lnTo>
                      <a:pt x="27222" y="16405"/>
                    </a:lnTo>
                    <a:lnTo>
                      <a:pt x="27264" y="16467"/>
                    </a:lnTo>
                    <a:lnTo>
                      <a:pt x="27284" y="16488"/>
                    </a:lnTo>
                    <a:lnTo>
                      <a:pt x="27201" y="16593"/>
                    </a:lnTo>
                    <a:lnTo>
                      <a:pt x="27264" y="16614"/>
                    </a:lnTo>
                    <a:lnTo>
                      <a:pt x="27284" y="16698"/>
                    </a:lnTo>
                    <a:lnTo>
                      <a:pt x="27368" y="16614"/>
                    </a:lnTo>
                    <a:lnTo>
                      <a:pt x="27431" y="16656"/>
                    </a:lnTo>
                    <a:lnTo>
                      <a:pt x="27577" y="16802"/>
                    </a:lnTo>
                    <a:lnTo>
                      <a:pt x="27598" y="16760"/>
                    </a:lnTo>
                    <a:lnTo>
                      <a:pt x="27682" y="16760"/>
                    </a:lnTo>
                    <a:lnTo>
                      <a:pt x="27724" y="16802"/>
                    </a:lnTo>
                    <a:lnTo>
                      <a:pt x="27828" y="16781"/>
                    </a:lnTo>
                    <a:lnTo>
                      <a:pt x="27933" y="16593"/>
                    </a:lnTo>
                    <a:lnTo>
                      <a:pt x="28100" y="16509"/>
                    </a:lnTo>
                    <a:lnTo>
                      <a:pt x="28456" y="16153"/>
                    </a:lnTo>
                    <a:lnTo>
                      <a:pt x="28477" y="16070"/>
                    </a:lnTo>
                    <a:lnTo>
                      <a:pt x="28540" y="16049"/>
                    </a:lnTo>
                    <a:lnTo>
                      <a:pt x="28561" y="16091"/>
                    </a:lnTo>
                    <a:lnTo>
                      <a:pt x="28728" y="15881"/>
                    </a:lnTo>
                    <a:lnTo>
                      <a:pt x="28833" y="15840"/>
                    </a:lnTo>
                    <a:lnTo>
                      <a:pt x="28958" y="15735"/>
                    </a:lnTo>
                    <a:lnTo>
                      <a:pt x="29000" y="15672"/>
                    </a:lnTo>
                    <a:lnTo>
                      <a:pt x="28979" y="15547"/>
                    </a:lnTo>
                    <a:lnTo>
                      <a:pt x="28561" y="15442"/>
                    </a:lnTo>
                    <a:lnTo>
                      <a:pt x="28331" y="15400"/>
                    </a:lnTo>
                    <a:lnTo>
                      <a:pt x="28121" y="15317"/>
                    </a:lnTo>
                    <a:lnTo>
                      <a:pt x="28038" y="15128"/>
                    </a:lnTo>
                    <a:lnTo>
                      <a:pt x="27912" y="14898"/>
                    </a:lnTo>
                    <a:lnTo>
                      <a:pt x="27849" y="14898"/>
                    </a:lnTo>
                    <a:lnTo>
                      <a:pt x="27828" y="14710"/>
                    </a:lnTo>
                    <a:lnTo>
                      <a:pt x="27808" y="14689"/>
                    </a:lnTo>
                    <a:lnTo>
                      <a:pt x="27828" y="14626"/>
                    </a:lnTo>
                    <a:lnTo>
                      <a:pt x="27870" y="14626"/>
                    </a:lnTo>
                    <a:lnTo>
                      <a:pt x="27912" y="14563"/>
                    </a:lnTo>
                    <a:lnTo>
                      <a:pt x="27828" y="14501"/>
                    </a:lnTo>
                    <a:lnTo>
                      <a:pt x="27598" y="14501"/>
                    </a:lnTo>
                    <a:lnTo>
                      <a:pt x="27326" y="14417"/>
                    </a:lnTo>
                    <a:lnTo>
                      <a:pt x="27243" y="14417"/>
                    </a:lnTo>
                    <a:lnTo>
                      <a:pt x="27201" y="14480"/>
                    </a:lnTo>
                    <a:lnTo>
                      <a:pt x="27117" y="14396"/>
                    </a:lnTo>
                    <a:lnTo>
                      <a:pt x="27117" y="14312"/>
                    </a:lnTo>
                    <a:lnTo>
                      <a:pt x="27222" y="14354"/>
                    </a:lnTo>
                    <a:lnTo>
                      <a:pt x="27494" y="14375"/>
                    </a:lnTo>
                    <a:lnTo>
                      <a:pt x="27640" y="14480"/>
                    </a:lnTo>
                    <a:lnTo>
                      <a:pt x="27870" y="14480"/>
                    </a:lnTo>
                    <a:lnTo>
                      <a:pt x="28017" y="14584"/>
                    </a:lnTo>
                    <a:lnTo>
                      <a:pt x="28142" y="14814"/>
                    </a:lnTo>
                    <a:lnTo>
                      <a:pt x="28247" y="14835"/>
                    </a:lnTo>
                    <a:lnTo>
                      <a:pt x="28289" y="14898"/>
                    </a:lnTo>
                    <a:lnTo>
                      <a:pt x="28247" y="14919"/>
                    </a:lnTo>
                    <a:lnTo>
                      <a:pt x="28184" y="14919"/>
                    </a:lnTo>
                    <a:lnTo>
                      <a:pt x="28184" y="14982"/>
                    </a:lnTo>
                    <a:lnTo>
                      <a:pt x="28372" y="15045"/>
                    </a:lnTo>
                    <a:lnTo>
                      <a:pt x="28435" y="15191"/>
                    </a:lnTo>
                    <a:lnTo>
                      <a:pt x="28498" y="15296"/>
                    </a:lnTo>
                    <a:lnTo>
                      <a:pt x="28875" y="15358"/>
                    </a:lnTo>
                    <a:lnTo>
                      <a:pt x="28979" y="15317"/>
                    </a:lnTo>
                    <a:lnTo>
                      <a:pt x="29021" y="15191"/>
                    </a:lnTo>
                    <a:lnTo>
                      <a:pt x="29105" y="15128"/>
                    </a:lnTo>
                    <a:lnTo>
                      <a:pt x="29189" y="15149"/>
                    </a:lnTo>
                    <a:lnTo>
                      <a:pt x="29314" y="15003"/>
                    </a:lnTo>
                    <a:lnTo>
                      <a:pt x="29335" y="14982"/>
                    </a:lnTo>
                    <a:lnTo>
                      <a:pt x="29502" y="15128"/>
                    </a:lnTo>
                    <a:lnTo>
                      <a:pt x="29481" y="15149"/>
                    </a:lnTo>
                    <a:lnTo>
                      <a:pt x="29377" y="15317"/>
                    </a:lnTo>
                    <a:lnTo>
                      <a:pt x="29377" y="15400"/>
                    </a:lnTo>
                    <a:lnTo>
                      <a:pt x="29293" y="15505"/>
                    </a:lnTo>
                    <a:lnTo>
                      <a:pt x="29293" y="15568"/>
                    </a:lnTo>
                    <a:lnTo>
                      <a:pt x="29189" y="15756"/>
                    </a:lnTo>
                    <a:lnTo>
                      <a:pt x="29230" y="15840"/>
                    </a:lnTo>
                    <a:lnTo>
                      <a:pt x="29189" y="15861"/>
                    </a:lnTo>
                    <a:lnTo>
                      <a:pt x="29168" y="15965"/>
                    </a:lnTo>
                    <a:lnTo>
                      <a:pt x="29168" y="16070"/>
                    </a:lnTo>
                    <a:lnTo>
                      <a:pt x="29000" y="16195"/>
                    </a:lnTo>
                    <a:lnTo>
                      <a:pt x="28958" y="16300"/>
                    </a:lnTo>
                    <a:lnTo>
                      <a:pt x="28958" y="16467"/>
                    </a:lnTo>
                    <a:lnTo>
                      <a:pt x="28916" y="16509"/>
                    </a:lnTo>
                    <a:lnTo>
                      <a:pt x="28916" y="16677"/>
                    </a:lnTo>
                    <a:lnTo>
                      <a:pt x="28854" y="16760"/>
                    </a:lnTo>
                    <a:lnTo>
                      <a:pt x="28707" y="16760"/>
                    </a:lnTo>
                    <a:lnTo>
                      <a:pt x="28540" y="16823"/>
                    </a:lnTo>
                    <a:lnTo>
                      <a:pt x="28540" y="16928"/>
                    </a:lnTo>
                    <a:lnTo>
                      <a:pt x="28477" y="17116"/>
                    </a:lnTo>
                    <a:lnTo>
                      <a:pt x="28498" y="17242"/>
                    </a:lnTo>
                    <a:lnTo>
                      <a:pt x="28561" y="17242"/>
                    </a:lnTo>
                    <a:lnTo>
                      <a:pt x="28582" y="17137"/>
                    </a:lnTo>
                    <a:lnTo>
                      <a:pt x="28644" y="17116"/>
                    </a:lnTo>
                    <a:lnTo>
                      <a:pt x="28686" y="17137"/>
                    </a:lnTo>
                    <a:lnTo>
                      <a:pt x="28770" y="17200"/>
                    </a:lnTo>
                    <a:lnTo>
                      <a:pt x="28854" y="17200"/>
                    </a:lnTo>
                    <a:lnTo>
                      <a:pt x="28896" y="17179"/>
                    </a:lnTo>
                    <a:lnTo>
                      <a:pt x="28958" y="17179"/>
                    </a:lnTo>
                    <a:lnTo>
                      <a:pt x="29000" y="17221"/>
                    </a:lnTo>
                    <a:lnTo>
                      <a:pt x="29021" y="17304"/>
                    </a:lnTo>
                    <a:lnTo>
                      <a:pt x="28958" y="17409"/>
                    </a:lnTo>
                    <a:lnTo>
                      <a:pt x="28979" y="17514"/>
                    </a:lnTo>
                    <a:lnTo>
                      <a:pt x="28896" y="17597"/>
                    </a:lnTo>
                    <a:lnTo>
                      <a:pt x="28896" y="17744"/>
                    </a:lnTo>
                    <a:lnTo>
                      <a:pt x="28916" y="17806"/>
                    </a:lnTo>
                    <a:lnTo>
                      <a:pt x="28979" y="17765"/>
                    </a:lnTo>
                    <a:lnTo>
                      <a:pt x="29021" y="17806"/>
                    </a:lnTo>
                    <a:lnTo>
                      <a:pt x="29105" y="17806"/>
                    </a:lnTo>
                    <a:lnTo>
                      <a:pt x="29168" y="17744"/>
                    </a:lnTo>
                    <a:lnTo>
                      <a:pt x="29272" y="17744"/>
                    </a:lnTo>
                    <a:lnTo>
                      <a:pt x="29293" y="17702"/>
                    </a:lnTo>
                    <a:lnTo>
                      <a:pt x="29377" y="17639"/>
                    </a:lnTo>
                    <a:lnTo>
                      <a:pt x="29440" y="17639"/>
                    </a:lnTo>
                    <a:lnTo>
                      <a:pt x="29544" y="17555"/>
                    </a:lnTo>
                    <a:lnTo>
                      <a:pt x="29586" y="17430"/>
                    </a:lnTo>
                    <a:lnTo>
                      <a:pt x="29649" y="17346"/>
                    </a:lnTo>
                    <a:lnTo>
                      <a:pt x="29712" y="17283"/>
                    </a:lnTo>
                    <a:lnTo>
                      <a:pt x="29753" y="17283"/>
                    </a:lnTo>
                    <a:lnTo>
                      <a:pt x="29816" y="17325"/>
                    </a:lnTo>
                    <a:lnTo>
                      <a:pt x="29900" y="17283"/>
                    </a:lnTo>
                    <a:lnTo>
                      <a:pt x="29942" y="17242"/>
                    </a:lnTo>
                    <a:lnTo>
                      <a:pt x="30025" y="17242"/>
                    </a:lnTo>
                    <a:lnTo>
                      <a:pt x="30067" y="17095"/>
                    </a:lnTo>
                    <a:lnTo>
                      <a:pt x="30067" y="16970"/>
                    </a:lnTo>
                    <a:lnTo>
                      <a:pt x="30172" y="16886"/>
                    </a:lnTo>
                    <a:lnTo>
                      <a:pt x="30214" y="16802"/>
                    </a:lnTo>
                    <a:lnTo>
                      <a:pt x="30277" y="16802"/>
                    </a:lnTo>
                    <a:lnTo>
                      <a:pt x="30339" y="16865"/>
                    </a:lnTo>
                    <a:lnTo>
                      <a:pt x="30381" y="16802"/>
                    </a:lnTo>
                    <a:lnTo>
                      <a:pt x="30444" y="16781"/>
                    </a:lnTo>
                    <a:lnTo>
                      <a:pt x="30486" y="16802"/>
                    </a:lnTo>
                    <a:lnTo>
                      <a:pt x="30528" y="16907"/>
                    </a:lnTo>
                    <a:lnTo>
                      <a:pt x="30444" y="16970"/>
                    </a:lnTo>
                    <a:lnTo>
                      <a:pt x="30381" y="17011"/>
                    </a:lnTo>
                    <a:lnTo>
                      <a:pt x="30465" y="17074"/>
                    </a:lnTo>
                    <a:lnTo>
                      <a:pt x="30632" y="17074"/>
                    </a:lnTo>
                    <a:lnTo>
                      <a:pt x="30695" y="17095"/>
                    </a:lnTo>
                    <a:lnTo>
                      <a:pt x="30737" y="17179"/>
                    </a:lnTo>
                    <a:lnTo>
                      <a:pt x="30653" y="17283"/>
                    </a:lnTo>
                    <a:lnTo>
                      <a:pt x="30569" y="17304"/>
                    </a:lnTo>
                    <a:lnTo>
                      <a:pt x="30569" y="17430"/>
                    </a:lnTo>
                    <a:lnTo>
                      <a:pt x="30653" y="17451"/>
                    </a:lnTo>
                    <a:lnTo>
                      <a:pt x="30695" y="17430"/>
                    </a:lnTo>
                    <a:lnTo>
                      <a:pt x="30779" y="17430"/>
                    </a:lnTo>
                    <a:lnTo>
                      <a:pt x="30800" y="17451"/>
                    </a:lnTo>
                    <a:lnTo>
                      <a:pt x="30883" y="17430"/>
                    </a:lnTo>
                    <a:lnTo>
                      <a:pt x="30904" y="17514"/>
                    </a:lnTo>
                    <a:lnTo>
                      <a:pt x="31009" y="17514"/>
                    </a:lnTo>
                    <a:lnTo>
                      <a:pt x="31072" y="17555"/>
                    </a:lnTo>
                    <a:lnTo>
                      <a:pt x="31113" y="17555"/>
                    </a:lnTo>
                    <a:lnTo>
                      <a:pt x="31260" y="17639"/>
                    </a:lnTo>
                    <a:lnTo>
                      <a:pt x="31302" y="17618"/>
                    </a:lnTo>
                    <a:lnTo>
                      <a:pt x="31365" y="17493"/>
                    </a:lnTo>
                    <a:lnTo>
                      <a:pt x="31406" y="17451"/>
                    </a:lnTo>
                    <a:lnTo>
                      <a:pt x="31490" y="17346"/>
                    </a:lnTo>
                    <a:lnTo>
                      <a:pt x="31595" y="17346"/>
                    </a:lnTo>
                    <a:lnTo>
                      <a:pt x="31616" y="17304"/>
                    </a:lnTo>
                    <a:lnTo>
                      <a:pt x="31532" y="17283"/>
                    </a:lnTo>
                    <a:lnTo>
                      <a:pt x="31490" y="17200"/>
                    </a:lnTo>
                    <a:lnTo>
                      <a:pt x="31574" y="17179"/>
                    </a:lnTo>
                    <a:lnTo>
                      <a:pt x="31595" y="17095"/>
                    </a:lnTo>
                    <a:lnTo>
                      <a:pt x="31511" y="17053"/>
                    </a:lnTo>
                    <a:lnTo>
                      <a:pt x="31469" y="16990"/>
                    </a:lnTo>
                    <a:lnTo>
                      <a:pt x="31406" y="17011"/>
                    </a:lnTo>
                    <a:lnTo>
                      <a:pt x="31406" y="17095"/>
                    </a:lnTo>
                    <a:lnTo>
                      <a:pt x="31365" y="17116"/>
                    </a:lnTo>
                    <a:lnTo>
                      <a:pt x="31302" y="17095"/>
                    </a:lnTo>
                    <a:lnTo>
                      <a:pt x="31197" y="17032"/>
                    </a:lnTo>
                    <a:lnTo>
                      <a:pt x="31197" y="16970"/>
                    </a:lnTo>
                    <a:lnTo>
                      <a:pt x="31155" y="16990"/>
                    </a:lnTo>
                    <a:lnTo>
                      <a:pt x="31072" y="17074"/>
                    </a:lnTo>
                    <a:lnTo>
                      <a:pt x="30883" y="17074"/>
                    </a:lnTo>
                    <a:lnTo>
                      <a:pt x="30800" y="17011"/>
                    </a:lnTo>
                    <a:lnTo>
                      <a:pt x="30904" y="16970"/>
                    </a:lnTo>
                    <a:lnTo>
                      <a:pt x="30988" y="16970"/>
                    </a:lnTo>
                    <a:lnTo>
                      <a:pt x="31072" y="16907"/>
                    </a:lnTo>
                    <a:lnTo>
                      <a:pt x="31072" y="16823"/>
                    </a:lnTo>
                    <a:lnTo>
                      <a:pt x="31051" y="16802"/>
                    </a:lnTo>
                    <a:lnTo>
                      <a:pt x="31051" y="16677"/>
                    </a:lnTo>
                    <a:lnTo>
                      <a:pt x="31072" y="16593"/>
                    </a:lnTo>
                    <a:lnTo>
                      <a:pt x="31072" y="16551"/>
                    </a:lnTo>
                    <a:lnTo>
                      <a:pt x="31009" y="16488"/>
                    </a:lnTo>
                    <a:lnTo>
                      <a:pt x="31009" y="16405"/>
                    </a:lnTo>
                    <a:lnTo>
                      <a:pt x="30862" y="16258"/>
                    </a:lnTo>
                    <a:lnTo>
                      <a:pt x="30737" y="16195"/>
                    </a:lnTo>
                    <a:lnTo>
                      <a:pt x="30737" y="16153"/>
                    </a:lnTo>
                    <a:lnTo>
                      <a:pt x="30695" y="16028"/>
                    </a:lnTo>
                    <a:lnTo>
                      <a:pt x="30632" y="16028"/>
                    </a:lnTo>
                    <a:lnTo>
                      <a:pt x="30590" y="15944"/>
                    </a:lnTo>
                    <a:lnTo>
                      <a:pt x="30632" y="15819"/>
                    </a:lnTo>
                    <a:lnTo>
                      <a:pt x="30590" y="15735"/>
                    </a:lnTo>
                    <a:lnTo>
                      <a:pt x="30465" y="15735"/>
                    </a:lnTo>
                    <a:lnTo>
                      <a:pt x="30277" y="15651"/>
                    </a:lnTo>
                    <a:lnTo>
                      <a:pt x="30235" y="15547"/>
                    </a:lnTo>
                    <a:lnTo>
                      <a:pt x="30277" y="15505"/>
                    </a:lnTo>
                    <a:lnTo>
                      <a:pt x="30277" y="15442"/>
                    </a:lnTo>
                    <a:lnTo>
                      <a:pt x="30214" y="15358"/>
                    </a:lnTo>
                    <a:lnTo>
                      <a:pt x="30172" y="15296"/>
                    </a:lnTo>
                    <a:lnTo>
                      <a:pt x="30151" y="15296"/>
                    </a:lnTo>
                    <a:lnTo>
                      <a:pt x="30046" y="15421"/>
                    </a:lnTo>
                    <a:lnTo>
                      <a:pt x="30025" y="15526"/>
                    </a:lnTo>
                    <a:lnTo>
                      <a:pt x="29963" y="15568"/>
                    </a:lnTo>
                    <a:lnTo>
                      <a:pt x="29921" y="15526"/>
                    </a:lnTo>
                    <a:lnTo>
                      <a:pt x="29921" y="15400"/>
                    </a:lnTo>
                    <a:lnTo>
                      <a:pt x="29858" y="15296"/>
                    </a:lnTo>
                    <a:lnTo>
                      <a:pt x="29900" y="15212"/>
                    </a:lnTo>
                    <a:lnTo>
                      <a:pt x="30025" y="15212"/>
                    </a:lnTo>
                    <a:lnTo>
                      <a:pt x="30005" y="15128"/>
                    </a:lnTo>
                    <a:lnTo>
                      <a:pt x="30025" y="15024"/>
                    </a:lnTo>
                    <a:lnTo>
                      <a:pt x="30005" y="14919"/>
                    </a:lnTo>
                    <a:lnTo>
                      <a:pt x="29900" y="14940"/>
                    </a:lnTo>
                    <a:lnTo>
                      <a:pt x="29900" y="14877"/>
                    </a:lnTo>
                    <a:lnTo>
                      <a:pt x="29963" y="14773"/>
                    </a:lnTo>
                    <a:lnTo>
                      <a:pt x="29921" y="14731"/>
                    </a:lnTo>
                    <a:lnTo>
                      <a:pt x="29712" y="14814"/>
                    </a:lnTo>
                    <a:cubicBezTo>
                      <a:pt x="29691" y="14773"/>
                      <a:pt x="29628" y="14731"/>
                      <a:pt x="29607" y="14689"/>
                    </a:cubicBezTo>
                    <a:lnTo>
                      <a:pt x="29712" y="14605"/>
                    </a:lnTo>
                    <a:lnTo>
                      <a:pt x="29795" y="14584"/>
                    </a:lnTo>
                    <a:lnTo>
                      <a:pt x="29858" y="14417"/>
                    </a:lnTo>
                    <a:lnTo>
                      <a:pt x="29816" y="14312"/>
                    </a:lnTo>
                    <a:lnTo>
                      <a:pt x="29691" y="14291"/>
                    </a:lnTo>
                    <a:lnTo>
                      <a:pt x="29628" y="14208"/>
                    </a:lnTo>
                    <a:lnTo>
                      <a:pt x="29628" y="14103"/>
                    </a:lnTo>
                    <a:lnTo>
                      <a:pt x="29691" y="14082"/>
                    </a:lnTo>
                    <a:lnTo>
                      <a:pt x="29649" y="13998"/>
                    </a:lnTo>
                    <a:lnTo>
                      <a:pt x="29691" y="13915"/>
                    </a:lnTo>
                    <a:lnTo>
                      <a:pt x="29816" y="13998"/>
                    </a:lnTo>
                    <a:lnTo>
                      <a:pt x="29921" y="13977"/>
                    </a:lnTo>
                    <a:lnTo>
                      <a:pt x="30025" y="14061"/>
                    </a:lnTo>
                    <a:lnTo>
                      <a:pt x="30151" y="14061"/>
                    </a:lnTo>
                    <a:lnTo>
                      <a:pt x="30318" y="13977"/>
                    </a:lnTo>
                    <a:lnTo>
                      <a:pt x="30318" y="14019"/>
                    </a:lnTo>
                    <a:lnTo>
                      <a:pt x="30360" y="14061"/>
                    </a:lnTo>
                    <a:lnTo>
                      <a:pt x="30339" y="14082"/>
                    </a:lnTo>
                    <a:lnTo>
                      <a:pt x="30277" y="14249"/>
                    </a:lnTo>
                    <a:lnTo>
                      <a:pt x="30277" y="14312"/>
                    </a:lnTo>
                    <a:lnTo>
                      <a:pt x="30360" y="14291"/>
                    </a:lnTo>
                    <a:lnTo>
                      <a:pt x="30381" y="14354"/>
                    </a:lnTo>
                    <a:lnTo>
                      <a:pt x="30465" y="14375"/>
                    </a:lnTo>
                    <a:lnTo>
                      <a:pt x="30590" y="14459"/>
                    </a:lnTo>
                    <a:lnTo>
                      <a:pt x="30632" y="14354"/>
                    </a:lnTo>
                    <a:lnTo>
                      <a:pt x="30528" y="14249"/>
                    </a:lnTo>
                    <a:lnTo>
                      <a:pt x="30590" y="14145"/>
                    </a:lnTo>
                    <a:lnTo>
                      <a:pt x="30632" y="14208"/>
                    </a:lnTo>
                    <a:lnTo>
                      <a:pt x="30695" y="14249"/>
                    </a:lnTo>
                    <a:lnTo>
                      <a:pt x="30737" y="14354"/>
                    </a:lnTo>
                    <a:lnTo>
                      <a:pt x="30904" y="14501"/>
                    </a:lnTo>
                    <a:lnTo>
                      <a:pt x="30967" y="14501"/>
                    </a:lnTo>
                    <a:lnTo>
                      <a:pt x="30967" y="14417"/>
                    </a:lnTo>
                    <a:lnTo>
                      <a:pt x="30946" y="14375"/>
                    </a:lnTo>
                    <a:lnTo>
                      <a:pt x="30988" y="14291"/>
                    </a:lnTo>
                    <a:lnTo>
                      <a:pt x="30967" y="14145"/>
                    </a:lnTo>
                    <a:lnTo>
                      <a:pt x="30904" y="14103"/>
                    </a:lnTo>
                    <a:lnTo>
                      <a:pt x="30946" y="13957"/>
                    </a:lnTo>
                    <a:lnTo>
                      <a:pt x="30862" y="13768"/>
                    </a:lnTo>
                    <a:lnTo>
                      <a:pt x="30758" y="13726"/>
                    </a:lnTo>
                    <a:lnTo>
                      <a:pt x="30758" y="13622"/>
                    </a:lnTo>
                    <a:lnTo>
                      <a:pt x="30695" y="13580"/>
                    </a:lnTo>
                    <a:lnTo>
                      <a:pt x="30549" y="13685"/>
                    </a:lnTo>
                    <a:lnTo>
                      <a:pt x="30486" y="13685"/>
                    </a:lnTo>
                    <a:lnTo>
                      <a:pt x="30590" y="13538"/>
                    </a:lnTo>
                    <a:lnTo>
                      <a:pt x="30695" y="13538"/>
                    </a:lnTo>
                    <a:lnTo>
                      <a:pt x="30737" y="13559"/>
                    </a:lnTo>
                    <a:lnTo>
                      <a:pt x="30841" y="13517"/>
                    </a:lnTo>
                    <a:lnTo>
                      <a:pt x="30925" y="13622"/>
                    </a:lnTo>
                    <a:lnTo>
                      <a:pt x="30967" y="13643"/>
                    </a:lnTo>
                    <a:lnTo>
                      <a:pt x="30967" y="13873"/>
                    </a:lnTo>
                    <a:lnTo>
                      <a:pt x="31009" y="13873"/>
                    </a:lnTo>
                    <a:lnTo>
                      <a:pt x="31155" y="13768"/>
                    </a:lnTo>
                    <a:lnTo>
                      <a:pt x="31051" y="13936"/>
                    </a:lnTo>
                    <a:lnTo>
                      <a:pt x="31051" y="13998"/>
                    </a:lnTo>
                    <a:lnTo>
                      <a:pt x="30967" y="14040"/>
                    </a:lnTo>
                    <a:lnTo>
                      <a:pt x="30967" y="14082"/>
                    </a:lnTo>
                    <a:lnTo>
                      <a:pt x="31051" y="14166"/>
                    </a:lnTo>
                    <a:lnTo>
                      <a:pt x="31072" y="14291"/>
                    </a:lnTo>
                    <a:lnTo>
                      <a:pt x="31009" y="14375"/>
                    </a:lnTo>
                    <a:lnTo>
                      <a:pt x="31072" y="14417"/>
                    </a:lnTo>
                    <a:lnTo>
                      <a:pt x="31365" y="14354"/>
                    </a:lnTo>
                    <a:lnTo>
                      <a:pt x="31406" y="14249"/>
                    </a:lnTo>
                    <a:lnTo>
                      <a:pt x="31511" y="14249"/>
                    </a:lnTo>
                    <a:lnTo>
                      <a:pt x="31574" y="14270"/>
                    </a:lnTo>
                    <a:lnTo>
                      <a:pt x="31720" y="14082"/>
                    </a:lnTo>
                    <a:lnTo>
                      <a:pt x="31804" y="14082"/>
                    </a:lnTo>
                    <a:lnTo>
                      <a:pt x="31846" y="13998"/>
                    </a:lnTo>
                    <a:lnTo>
                      <a:pt x="31950" y="13936"/>
                    </a:lnTo>
                    <a:lnTo>
                      <a:pt x="31992" y="13789"/>
                    </a:lnTo>
                    <a:lnTo>
                      <a:pt x="32055" y="13747"/>
                    </a:lnTo>
                    <a:lnTo>
                      <a:pt x="32243" y="13747"/>
                    </a:lnTo>
                    <a:lnTo>
                      <a:pt x="32348" y="13789"/>
                    </a:lnTo>
                    <a:lnTo>
                      <a:pt x="32411" y="13726"/>
                    </a:lnTo>
                    <a:lnTo>
                      <a:pt x="32369" y="13622"/>
                    </a:lnTo>
                    <a:lnTo>
                      <a:pt x="32536" y="13475"/>
                    </a:lnTo>
                    <a:lnTo>
                      <a:pt x="32557" y="13413"/>
                    </a:lnTo>
                    <a:lnTo>
                      <a:pt x="32620" y="13371"/>
                    </a:lnTo>
                    <a:lnTo>
                      <a:pt x="32641" y="13245"/>
                    </a:lnTo>
                    <a:lnTo>
                      <a:pt x="32515" y="13015"/>
                    </a:lnTo>
                    <a:lnTo>
                      <a:pt x="32536" y="12931"/>
                    </a:lnTo>
                    <a:lnTo>
                      <a:pt x="32411" y="12827"/>
                    </a:lnTo>
                    <a:lnTo>
                      <a:pt x="32369" y="12701"/>
                    </a:lnTo>
                    <a:lnTo>
                      <a:pt x="32432" y="12596"/>
                    </a:lnTo>
                    <a:lnTo>
                      <a:pt x="32557" y="12534"/>
                    </a:lnTo>
                    <a:lnTo>
                      <a:pt x="32578" y="12471"/>
                    </a:lnTo>
                    <a:lnTo>
                      <a:pt x="32557" y="12471"/>
                    </a:lnTo>
                    <a:lnTo>
                      <a:pt x="32474" y="12534"/>
                    </a:lnTo>
                    <a:lnTo>
                      <a:pt x="32453" y="12534"/>
                    </a:lnTo>
                    <a:lnTo>
                      <a:pt x="32453" y="12471"/>
                    </a:lnTo>
                    <a:lnTo>
                      <a:pt x="32536" y="12366"/>
                    </a:lnTo>
                    <a:lnTo>
                      <a:pt x="32432" y="12366"/>
                    </a:lnTo>
                    <a:lnTo>
                      <a:pt x="32515" y="12283"/>
                    </a:lnTo>
                    <a:lnTo>
                      <a:pt x="32536" y="12199"/>
                    </a:lnTo>
                    <a:lnTo>
                      <a:pt x="32453" y="12157"/>
                    </a:lnTo>
                    <a:lnTo>
                      <a:pt x="32348" y="12115"/>
                    </a:lnTo>
                    <a:lnTo>
                      <a:pt x="32411" y="12094"/>
                    </a:lnTo>
                    <a:lnTo>
                      <a:pt x="32411" y="11990"/>
                    </a:lnTo>
                    <a:lnTo>
                      <a:pt x="32474" y="11990"/>
                    </a:lnTo>
                    <a:lnTo>
                      <a:pt x="32515" y="12052"/>
                    </a:lnTo>
                    <a:lnTo>
                      <a:pt x="32620" y="12052"/>
                    </a:lnTo>
                    <a:lnTo>
                      <a:pt x="32683" y="12157"/>
                    </a:lnTo>
                    <a:lnTo>
                      <a:pt x="32766" y="12178"/>
                    </a:lnTo>
                    <a:lnTo>
                      <a:pt x="32829" y="12094"/>
                    </a:lnTo>
                    <a:lnTo>
                      <a:pt x="32892" y="12115"/>
                    </a:lnTo>
                    <a:lnTo>
                      <a:pt x="33059" y="12073"/>
                    </a:lnTo>
                    <a:lnTo>
                      <a:pt x="33185" y="11990"/>
                    </a:lnTo>
                    <a:lnTo>
                      <a:pt x="33143" y="11948"/>
                    </a:lnTo>
                    <a:lnTo>
                      <a:pt x="33206" y="11843"/>
                    </a:lnTo>
                    <a:lnTo>
                      <a:pt x="33185" y="11801"/>
                    </a:lnTo>
                    <a:lnTo>
                      <a:pt x="33143" y="11801"/>
                    </a:lnTo>
                    <a:lnTo>
                      <a:pt x="33143" y="11739"/>
                    </a:lnTo>
                    <a:lnTo>
                      <a:pt x="33080" y="11697"/>
                    </a:lnTo>
                    <a:lnTo>
                      <a:pt x="32934" y="11697"/>
                    </a:lnTo>
                    <a:lnTo>
                      <a:pt x="32997" y="11655"/>
                    </a:lnTo>
                    <a:lnTo>
                      <a:pt x="33101" y="11634"/>
                    </a:lnTo>
                    <a:lnTo>
                      <a:pt x="33290" y="11488"/>
                    </a:lnTo>
                    <a:lnTo>
                      <a:pt x="33373" y="11383"/>
                    </a:lnTo>
                    <a:lnTo>
                      <a:pt x="33352" y="11341"/>
                    </a:lnTo>
                    <a:lnTo>
                      <a:pt x="33290" y="11320"/>
                    </a:lnTo>
                    <a:lnTo>
                      <a:pt x="33269" y="11236"/>
                    </a:lnTo>
                    <a:lnTo>
                      <a:pt x="33080" y="11174"/>
                    </a:lnTo>
                    <a:lnTo>
                      <a:pt x="32976" y="11216"/>
                    </a:lnTo>
                    <a:lnTo>
                      <a:pt x="32934" y="11174"/>
                    </a:lnTo>
                    <a:lnTo>
                      <a:pt x="33038" y="11153"/>
                    </a:lnTo>
                    <a:lnTo>
                      <a:pt x="33038" y="11027"/>
                    </a:lnTo>
                    <a:lnTo>
                      <a:pt x="32808" y="10860"/>
                    </a:lnTo>
                    <a:lnTo>
                      <a:pt x="32808" y="10818"/>
                    </a:lnTo>
                    <a:lnTo>
                      <a:pt x="32871" y="10818"/>
                    </a:lnTo>
                    <a:lnTo>
                      <a:pt x="32955" y="10902"/>
                    </a:lnTo>
                    <a:lnTo>
                      <a:pt x="33038" y="10860"/>
                    </a:lnTo>
                    <a:lnTo>
                      <a:pt x="32955" y="10797"/>
                    </a:lnTo>
                    <a:lnTo>
                      <a:pt x="33018" y="10755"/>
                    </a:lnTo>
                    <a:lnTo>
                      <a:pt x="33018" y="10713"/>
                    </a:lnTo>
                    <a:lnTo>
                      <a:pt x="32871" y="10651"/>
                    </a:lnTo>
                    <a:lnTo>
                      <a:pt x="32766" y="10588"/>
                    </a:lnTo>
                    <a:lnTo>
                      <a:pt x="32662" y="10651"/>
                    </a:lnTo>
                    <a:lnTo>
                      <a:pt x="32515" y="10588"/>
                    </a:lnTo>
                    <a:cubicBezTo>
                      <a:pt x="32536" y="10546"/>
                      <a:pt x="32536" y="10525"/>
                      <a:pt x="32536" y="10504"/>
                    </a:cubicBezTo>
                    <a:lnTo>
                      <a:pt x="32599" y="10504"/>
                    </a:lnTo>
                    <a:lnTo>
                      <a:pt x="32620" y="10483"/>
                    </a:lnTo>
                    <a:lnTo>
                      <a:pt x="32599" y="10420"/>
                    </a:lnTo>
                    <a:lnTo>
                      <a:pt x="32536" y="10420"/>
                    </a:lnTo>
                    <a:cubicBezTo>
                      <a:pt x="32536" y="10400"/>
                      <a:pt x="32536" y="10339"/>
                      <a:pt x="32517" y="10317"/>
                    </a:cubicBezTo>
                    <a:lnTo>
                      <a:pt x="32517" y="10317"/>
                    </a:lnTo>
                    <a:cubicBezTo>
                      <a:pt x="32518" y="10308"/>
                      <a:pt x="32523" y="10287"/>
                      <a:pt x="32536" y="10274"/>
                    </a:cubicBezTo>
                    <a:cubicBezTo>
                      <a:pt x="32536" y="10274"/>
                      <a:pt x="32536" y="10232"/>
                      <a:pt x="32557" y="10232"/>
                    </a:cubicBezTo>
                    <a:lnTo>
                      <a:pt x="32641" y="10316"/>
                    </a:lnTo>
                    <a:lnTo>
                      <a:pt x="32746" y="10274"/>
                    </a:lnTo>
                    <a:lnTo>
                      <a:pt x="32934" y="10232"/>
                    </a:lnTo>
                    <a:lnTo>
                      <a:pt x="32976" y="10337"/>
                    </a:lnTo>
                    <a:lnTo>
                      <a:pt x="33080" y="10379"/>
                    </a:lnTo>
                    <a:lnTo>
                      <a:pt x="33143" y="10441"/>
                    </a:lnTo>
                    <a:lnTo>
                      <a:pt x="33185" y="10420"/>
                    </a:lnTo>
                    <a:lnTo>
                      <a:pt x="33352" y="10525"/>
                    </a:lnTo>
                    <a:lnTo>
                      <a:pt x="33394" y="10483"/>
                    </a:lnTo>
                    <a:lnTo>
                      <a:pt x="33457" y="10504"/>
                    </a:lnTo>
                    <a:lnTo>
                      <a:pt x="33499" y="10420"/>
                    </a:lnTo>
                    <a:lnTo>
                      <a:pt x="33478" y="10337"/>
                    </a:lnTo>
                    <a:lnTo>
                      <a:pt x="33394" y="10295"/>
                    </a:lnTo>
                    <a:lnTo>
                      <a:pt x="33310" y="10190"/>
                    </a:lnTo>
                    <a:lnTo>
                      <a:pt x="33269" y="10107"/>
                    </a:lnTo>
                    <a:lnTo>
                      <a:pt x="33059" y="9918"/>
                    </a:lnTo>
                    <a:lnTo>
                      <a:pt x="33038" y="9855"/>
                    </a:lnTo>
                    <a:lnTo>
                      <a:pt x="33038" y="9855"/>
                    </a:lnTo>
                    <a:lnTo>
                      <a:pt x="33101" y="9897"/>
                    </a:lnTo>
                    <a:lnTo>
                      <a:pt x="33143" y="9960"/>
                    </a:lnTo>
                    <a:lnTo>
                      <a:pt x="33206" y="9981"/>
                    </a:lnTo>
                    <a:lnTo>
                      <a:pt x="33310" y="10107"/>
                    </a:lnTo>
                    <a:lnTo>
                      <a:pt x="33394" y="10127"/>
                    </a:lnTo>
                    <a:lnTo>
                      <a:pt x="33415" y="10190"/>
                    </a:lnTo>
                    <a:lnTo>
                      <a:pt x="33499" y="10295"/>
                    </a:lnTo>
                    <a:lnTo>
                      <a:pt x="33603" y="10400"/>
                    </a:lnTo>
                    <a:lnTo>
                      <a:pt x="33624" y="10462"/>
                    </a:lnTo>
                    <a:lnTo>
                      <a:pt x="33687" y="10504"/>
                    </a:lnTo>
                    <a:lnTo>
                      <a:pt x="33792" y="10609"/>
                    </a:lnTo>
                    <a:lnTo>
                      <a:pt x="33834" y="10713"/>
                    </a:lnTo>
                    <a:lnTo>
                      <a:pt x="33938" y="10713"/>
                    </a:lnTo>
                    <a:lnTo>
                      <a:pt x="33980" y="10672"/>
                    </a:lnTo>
                    <a:lnTo>
                      <a:pt x="33917" y="10546"/>
                    </a:lnTo>
                    <a:lnTo>
                      <a:pt x="33834" y="10337"/>
                    </a:lnTo>
                    <a:lnTo>
                      <a:pt x="34001" y="10358"/>
                    </a:lnTo>
                    <a:lnTo>
                      <a:pt x="34189" y="10462"/>
                    </a:lnTo>
                    <a:lnTo>
                      <a:pt x="34357" y="10462"/>
                    </a:lnTo>
                    <a:lnTo>
                      <a:pt x="34357" y="10567"/>
                    </a:lnTo>
                    <a:lnTo>
                      <a:pt x="34336" y="10630"/>
                    </a:lnTo>
                    <a:lnTo>
                      <a:pt x="34440" y="10713"/>
                    </a:lnTo>
                    <a:lnTo>
                      <a:pt x="34545" y="10713"/>
                    </a:lnTo>
                    <a:lnTo>
                      <a:pt x="34566" y="10734"/>
                    </a:lnTo>
                    <a:lnTo>
                      <a:pt x="34838" y="10734"/>
                    </a:lnTo>
                    <a:lnTo>
                      <a:pt x="34922" y="10672"/>
                    </a:lnTo>
                    <a:lnTo>
                      <a:pt x="34984" y="10546"/>
                    </a:lnTo>
                    <a:lnTo>
                      <a:pt x="34984" y="10441"/>
                    </a:lnTo>
                    <a:lnTo>
                      <a:pt x="35026" y="10337"/>
                    </a:lnTo>
                    <a:lnTo>
                      <a:pt x="34963" y="10295"/>
                    </a:lnTo>
                    <a:lnTo>
                      <a:pt x="34880" y="10086"/>
                    </a:lnTo>
                    <a:lnTo>
                      <a:pt x="34838" y="10086"/>
                    </a:lnTo>
                    <a:lnTo>
                      <a:pt x="34754" y="9939"/>
                    </a:lnTo>
                    <a:lnTo>
                      <a:pt x="34775" y="9814"/>
                    </a:lnTo>
                    <a:lnTo>
                      <a:pt x="34838" y="9793"/>
                    </a:lnTo>
                    <a:lnTo>
                      <a:pt x="34838" y="9709"/>
                    </a:lnTo>
                    <a:lnTo>
                      <a:pt x="34859" y="9688"/>
                    </a:lnTo>
                    <a:lnTo>
                      <a:pt x="34922" y="9730"/>
                    </a:lnTo>
                    <a:lnTo>
                      <a:pt x="34943" y="9835"/>
                    </a:lnTo>
                    <a:lnTo>
                      <a:pt x="34984" y="9730"/>
                    </a:lnTo>
                    <a:lnTo>
                      <a:pt x="34984" y="9583"/>
                    </a:lnTo>
                    <a:lnTo>
                      <a:pt x="35047" y="9542"/>
                    </a:lnTo>
                    <a:lnTo>
                      <a:pt x="35089" y="9500"/>
                    </a:lnTo>
                    <a:lnTo>
                      <a:pt x="35089" y="9604"/>
                    </a:lnTo>
                    <a:lnTo>
                      <a:pt x="35131" y="9667"/>
                    </a:lnTo>
                    <a:lnTo>
                      <a:pt x="35089" y="9709"/>
                    </a:lnTo>
                    <a:lnTo>
                      <a:pt x="34984" y="9772"/>
                    </a:lnTo>
                    <a:lnTo>
                      <a:pt x="34963" y="9897"/>
                    </a:lnTo>
                    <a:lnTo>
                      <a:pt x="35026" y="9918"/>
                    </a:lnTo>
                    <a:lnTo>
                      <a:pt x="35068" y="10002"/>
                    </a:lnTo>
                    <a:lnTo>
                      <a:pt x="35068" y="10086"/>
                    </a:lnTo>
                    <a:lnTo>
                      <a:pt x="35194" y="10232"/>
                    </a:lnTo>
                    <a:lnTo>
                      <a:pt x="35256" y="10274"/>
                    </a:lnTo>
                    <a:lnTo>
                      <a:pt x="35256" y="10190"/>
                    </a:lnTo>
                    <a:lnTo>
                      <a:pt x="35298" y="10169"/>
                    </a:lnTo>
                    <a:lnTo>
                      <a:pt x="35361" y="10211"/>
                    </a:lnTo>
                    <a:lnTo>
                      <a:pt x="35466" y="10169"/>
                    </a:lnTo>
                    <a:lnTo>
                      <a:pt x="35487" y="10211"/>
                    </a:lnTo>
                    <a:lnTo>
                      <a:pt x="35466" y="10253"/>
                    </a:lnTo>
                    <a:lnTo>
                      <a:pt x="35466" y="10358"/>
                    </a:lnTo>
                    <a:lnTo>
                      <a:pt x="35403" y="10525"/>
                    </a:lnTo>
                    <a:lnTo>
                      <a:pt x="35403" y="10567"/>
                    </a:lnTo>
                    <a:lnTo>
                      <a:pt x="35298" y="10734"/>
                    </a:lnTo>
                    <a:lnTo>
                      <a:pt x="35235" y="10923"/>
                    </a:lnTo>
                    <a:lnTo>
                      <a:pt x="35235" y="10964"/>
                    </a:lnTo>
                    <a:lnTo>
                      <a:pt x="35256" y="10964"/>
                    </a:lnTo>
                    <a:lnTo>
                      <a:pt x="35298" y="10860"/>
                    </a:lnTo>
                    <a:lnTo>
                      <a:pt x="35403" y="10902"/>
                    </a:lnTo>
                    <a:lnTo>
                      <a:pt x="35403" y="10923"/>
                    </a:lnTo>
                    <a:lnTo>
                      <a:pt x="35487" y="10923"/>
                    </a:lnTo>
                    <a:lnTo>
                      <a:pt x="35549" y="11006"/>
                    </a:lnTo>
                    <a:lnTo>
                      <a:pt x="35696" y="11027"/>
                    </a:lnTo>
                    <a:lnTo>
                      <a:pt x="35591" y="11069"/>
                    </a:lnTo>
                    <a:lnTo>
                      <a:pt x="35570" y="11132"/>
                    </a:lnTo>
                    <a:lnTo>
                      <a:pt x="35507" y="11153"/>
                    </a:lnTo>
                    <a:lnTo>
                      <a:pt x="35466" y="11111"/>
                    </a:lnTo>
                    <a:lnTo>
                      <a:pt x="35382" y="11132"/>
                    </a:lnTo>
                    <a:lnTo>
                      <a:pt x="35403" y="11216"/>
                    </a:lnTo>
                    <a:lnTo>
                      <a:pt x="35466" y="11236"/>
                    </a:lnTo>
                    <a:lnTo>
                      <a:pt x="35487" y="11257"/>
                    </a:lnTo>
                    <a:lnTo>
                      <a:pt x="35591" y="11257"/>
                    </a:lnTo>
                    <a:lnTo>
                      <a:pt x="35591" y="11341"/>
                    </a:lnTo>
                    <a:lnTo>
                      <a:pt x="35612" y="11383"/>
                    </a:lnTo>
                    <a:lnTo>
                      <a:pt x="35612" y="11467"/>
                    </a:lnTo>
                    <a:lnTo>
                      <a:pt x="35675" y="11550"/>
                    </a:lnTo>
                    <a:lnTo>
                      <a:pt x="35779" y="11571"/>
                    </a:lnTo>
                    <a:lnTo>
                      <a:pt x="35821" y="11655"/>
                    </a:lnTo>
                    <a:lnTo>
                      <a:pt x="35863" y="11739"/>
                    </a:lnTo>
                    <a:lnTo>
                      <a:pt x="35821" y="11843"/>
                    </a:lnTo>
                    <a:lnTo>
                      <a:pt x="35759" y="11906"/>
                    </a:lnTo>
                    <a:lnTo>
                      <a:pt x="35675" y="11906"/>
                    </a:lnTo>
                    <a:lnTo>
                      <a:pt x="35612" y="11948"/>
                    </a:lnTo>
                    <a:lnTo>
                      <a:pt x="35570" y="11906"/>
                    </a:lnTo>
                    <a:lnTo>
                      <a:pt x="35487" y="11885"/>
                    </a:lnTo>
                    <a:lnTo>
                      <a:pt x="35445" y="11906"/>
                    </a:lnTo>
                    <a:lnTo>
                      <a:pt x="35361" y="12011"/>
                    </a:lnTo>
                    <a:lnTo>
                      <a:pt x="35403" y="12052"/>
                    </a:lnTo>
                    <a:lnTo>
                      <a:pt x="35403" y="12094"/>
                    </a:lnTo>
                    <a:lnTo>
                      <a:pt x="35361" y="12178"/>
                    </a:lnTo>
                    <a:lnTo>
                      <a:pt x="35382" y="12220"/>
                    </a:lnTo>
                    <a:lnTo>
                      <a:pt x="35445" y="12220"/>
                    </a:lnTo>
                    <a:lnTo>
                      <a:pt x="35466" y="12199"/>
                    </a:lnTo>
                    <a:lnTo>
                      <a:pt x="35549" y="12178"/>
                    </a:lnTo>
                    <a:lnTo>
                      <a:pt x="35654" y="12178"/>
                    </a:lnTo>
                    <a:lnTo>
                      <a:pt x="35717" y="12115"/>
                    </a:lnTo>
                    <a:lnTo>
                      <a:pt x="35800" y="12115"/>
                    </a:lnTo>
                    <a:lnTo>
                      <a:pt x="35863" y="12011"/>
                    </a:lnTo>
                    <a:lnTo>
                      <a:pt x="35905" y="11990"/>
                    </a:lnTo>
                    <a:lnTo>
                      <a:pt x="35926" y="12115"/>
                    </a:lnTo>
                    <a:lnTo>
                      <a:pt x="35989" y="12157"/>
                    </a:lnTo>
                    <a:lnTo>
                      <a:pt x="36072" y="12094"/>
                    </a:lnTo>
                    <a:lnTo>
                      <a:pt x="36135" y="11969"/>
                    </a:lnTo>
                    <a:lnTo>
                      <a:pt x="36240" y="11885"/>
                    </a:lnTo>
                    <a:lnTo>
                      <a:pt x="36303" y="11948"/>
                    </a:lnTo>
                    <a:lnTo>
                      <a:pt x="36303" y="11990"/>
                    </a:lnTo>
                    <a:lnTo>
                      <a:pt x="36219" y="12011"/>
                    </a:lnTo>
                    <a:lnTo>
                      <a:pt x="36177" y="12073"/>
                    </a:lnTo>
                    <a:lnTo>
                      <a:pt x="36219" y="12094"/>
                    </a:lnTo>
                    <a:lnTo>
                      <a:pt x="36219" y="12157"/>
                    </a:lnTo>
                    <a:lnTo>
                      <a:pt x="36093" y="12199"/>
                    </a:lnTo>
                    <a:lnTo>
                      <a:pt x="36072" y="12220"/>
                    </a:lnTo>
                    <a:lnTo>
                      <a:pt x="36219" y="12199"/>
                    </a:lnTo>
                    <a:lnTo>
                      <a:pt x="36240" y="12283"/>
                    </a:lnTo>
                    <a:lnTo>
                      <a:pt x="36135" y="12366"/>
                    </a:lnTo>
                    <a:lnTo>
                      <a:pt x="36177" y="12492"/>
                    </a:lnTo>
                    <a:lnTo>
                      <a:pt x="36219" y="12513"/>
                    </a:lnTo>
                    <a:lnTo>
                      <a:pt x="36282" y="12617"/>
                    </a:lnTo>
                    <a:lnTo>
                      <a:pt x="36407" y="12596"/>
                    </a:lnTo>
                    <a:lnTo>
                      <a:pt x="36428" y="12534"/>
                    </a:lnTo>
                    <a:lnTo>
                      <a:pt x="36407" y="12471"/>
                    </a:lnTo>
                    <a:lnTo>
                      <a:pt x="36407" y="12387"/>
                    </a:lnTo>
                    <a:lnTo>
                      <a:pt x="36449" y="12366"/>
                    </a:lnTo>
                    <a:lnTo>
                      <a:pt x="36595" y="12471"/>
                    </a:lnTo>
                    <a:lnTo>
                      <a:pt x="36595" y="12534"/>
                    </a:lnTo>
                    <a:lnTo>
                      <a:pt x="36533" y="12638"/>
                    </a:lnTo>
                    <a:lnTo>
                      <a:pt x="36616" y="12701"/>
                    </a:lnTo>
                    <a:lnTo>
                      <a:pt x="36637" y="12743"/>
                    </a:lnTo>
                    <a:lnTo>
                      <a:pt x="36491" y="12827"/>
                    </a:lnTo>
                    <a:lnTo>
                      <a:pt x="36449" y="12889"/>
                    </a:lnTo>
                    <a:lnTo>
                      <a:pt x="36533" y="12952"/>
                    </a:lnTo>
                    <a:lnTo>
                      <a:pt x="36763" y="12952"/>
                    </a:lnTo>
                    <a:lnTo>
                      <a:pt x="36826" y="12994"/>
                    </a:lnTo>
                    <a:lnTo>
                      <a:pt x="36826" y="13099"/>
                    </a:lnTo>
                    <a:lnTo>
                      <a:pt x="36826" y="13161"/>
                    </a:lnTo>
                    <a:lnTo>
                      <a:pt x="36867" y="13140"/>
                    </a:lnTo>
                    <a:lnTo>
                      <a:pt x="36867" y="13057"/>
                    </a:lnTo>
                    <a:lnTo>
                      <a:pt x="36930" y="12994"/>
                    </a:lnTo>
                    <a:lnTo>
                      <a:pt x="36972" y="12994"/>
                    </a:lnTo>
                    <a:lnTo>
                      <a:pt x="36972" y="13057"/>
                    </a:lnTo>
                    <a:lnTo>
                      <a:pt x="36930" y="13161"/>
                    </a:lnTo>
                    <a:lnTo>
                      <a:pt x="36930" y="13245"/>
                    </a:lnTo>
                    <a:lnTo>
                      <a:pt x="36847" y="13266"/>
                    </a:lnTo>
                    <a:lnTo>
                      <a:pt x="36805" y="13433"/>
                    </a:lnTo>
                    <a:lnTo>
                      <a:pt x="36805" y="13475"/>
                    </a:lnTo>
                    <a:lnTo>
                      <a:pt x="36867" y="13517"/>
                    </a:lnTo>
                    <a:lnTo>
                      <a:pt x="36867" y="13622"/>
                    </a:lnTo>
                    <a:lnTo>
                      <a:pt x="36826" y="13726"/>
                    </a:lnTo>
                    <a:lnTo>
                      <a:pt x="36826" y="13831"/>
                    </a:lnTo>
                    <a:lnTo>
                      <a:pt x="36847" y="13852"/>
                    </a:lnTo>
                    <a:lnTo>
                      <a:pt x="36847" y="13873"/>
                    </a:lnTo>
                    <a:lnTo>
                      <a:pt x="36826" y="14082"/>
                    </a:lnTo>
                    <a:lnTo>
                      <a:pt x="36763" y="14166"/>
                    </a:lnTo>
                    <a:lnTo>
                      <a:pt x="36826" y="14270"/>
                    </a:lnTo>
                    <a:lnTo>
                      <a:pt x="36805" y="14354"/>
                    </a:lnTo>
                    <a:lnTo>
                      <a:pt x="36637" y="14396"/>
                    </a:lnTo>
                    <a:lnTo>
                      <a:pt x="36491" y="14375"/>
                    </a:lnTo>
                    <a:lnTo>
                      <a:pt x="36428" y="14396"/>
                    </a:lnTo>
                    <a:lnTo>
                      <a:pt x="36407" y="14480"/>
                    </a:lnTo>
                    <a:lnTo>
                      <a:pt x="36198" y="14626"/>
                    </a:lnTo>
                    <a:lnTo>
                      <a:pt x="36198" y="14710"/>
                    </a:lnTo>
                    <a:lnTo>
                      <a:pt x="36344" y="14793"/>
                    </a:lnTo>
                    <a:lnTo>
                      <a:pt x="36303" y="14793"/>
                    </a:lnTo>
                    <a:lnTo>
                      <a:pt x="36219" y="14814"/>
                    </a:lnTo>
                    <a:lnTo>
                      <a:pt x="36303" y="14814"/>
                    </a:lnTo>
                    <a:lnTo>
                      <a:pt x="36177" y="14982"/>
                    </a:lnTo>
                    <a:lnTo>
                      <a:pt x="36093" y="15024"/>
                    </a:lnTo>
                    <a:lnTo>
                      <a:pt x="35884" y="15149"/>
                    </a:lnTo>
                    <a:lnTo>
                      <a:pt x="35738" y="15296"/>
                    </a:lnTo>
                    <a:lnTo>
                      <a:pt x="35675" y="15296"/>
                    </a:lnTo>
                    <a:lnTo>
                      <a:pt x="35633" y="15337"/>
                    </a:lnTo>
                    <a:lnTo>
                      <a:pt x="35591" y="15463"/>
                    </a:lnTo>
                    <a:lnTo>
                      <a:pt x="35675" y="15568"/>
                    </a:lnTo>
                    <a:lnTo>
                      <a:pt x="35696" y="15672"/>
                    </a:lnTo>
                    <a:lnTo>
                      <a:pt x="35800" y="15840"/>
                    </a:lnTo>
                    <a:lnTo>
                      <a:pt x="35842" y="16133"/>
                    </a:lnTo>
                    <a:lnTo>
                      <a:pt x="35779" y="16174"/>
                    </a:lnTo>
                    <a:lnTo>
                      <a:pt x="35738" y="16153"/>
                    </a:lnTo>
                    <a:lnTo>
                      <a:pt x="35675" y="16195"/>
                    </a:lnTo>
                    <a:lnTo>
                      <a:pt x="35654" y="16300"/>
                    </a:lnTo>
                    <a:lnTo>
                      <a:pt x="35633" y="16195"/>
                    </a:lnTo>
                    <a:lnTo>
                      <a:pt x="35633" y="16049"/>
                    </a:lnTo>
                    <a:lnTo>
                      <a:pt x="35570" y="15986"/>
                    </a:lnTo>
                    <a:lnTo>
                      <a:pt x="35466" y="16049"/>
                    </a:lnTo>
                    <a:lnTo>
                      <a:pt x="35424" y="16153"/>
                    </a:lnTo>
                    <a:lnTo>
                      <a:pt x="35319" y="16216"/>
                    </a:lnTo>
                    <a:lnTo>
                      <a:pt x="35235" y="16174"/>
                    </a:lnTo>
                    <a:lnTo>
                      <a:pt x="35256" y="16112"/>
                    </a:lnTo>
                    <a:lnTo>
                      <a:pt x="35256" y="16070"/>
                    </a:lnTo>
                    <a:lnTo>
                      <a:pt x="35047" y="16070"/>
                    </a:lnTo>
                    <a:lnTo>
                      <a:pt x="35005" y="16174"/>
                    </a:lnTo>
                    <a:lnTo>
                      <a:pt x="34922" y="16258"/>
                    </a:lnTo>
                    <a:lnTo>
                      <a:pt x="34796" y="16216"/>
                    </a:lnTo>
                    <a:lnTo>
                      <a:pt x="34712" y="16216"/>
                    </a:lnTo>
                    <a:lnTo>
                      <a:pt x="34650" y="16174"/>
                    </a:lnTo>
                    <a:lnTo>
                      <a:pt x="34587" y="16174"/>
                    </a:lnTo>
                    <a:lnTo>
                      <a:pt x="34503" y="16258"/>
                    </a:lnTo>
                    <a:lnTo>
                      <a:pt x="34357" y="16195"/>
                    </a:lnTo>
                    <a:lnTo>
                      <a:pt x="34315" y="16174"/>
                    </a:lnTo>
                    <a:lnTo>
                      <a:pt x="34231" y="16070"/>
                    </a:lnTo>
                    <a:lnTo>
                      <a:pt x="34106" y="15986"/>
                    </a:lnTo>
                    <a:lnTo>
                      <a:pt x="33980" y="15965"/>
                    </a:lnTo>
                    <a:lnTo>
                      <a:pt x="33834" y="15777"/>
                    </a:lnTo>
                    <a:lnTo>
                      <a:pt x="33813" y="15840"/>
                    </a:lnTo>
                    <a:lnTo>
                      <a:pt x="33813" y="15902"/>
                    </a:lnTo>
                    <a:lnTo>
                      <a:pt x="33792" y="15965"/>
                    </a:lnTo>
                    <a:lnTo>
                      <a:pt x="33750" y="15944"/>
                    </a:lnTo>
                    <a:lnTo>
                      <a:pt x="33708" y="15965"/>
                    </a:lnTo>
                    <a:lnTo>
                      <a:pt x="33708" y="16049"/>
                    </a:lnTo>
                    <a:lnTo>
                      <a:pt x="33771" y="16112"/>
                    </a:lnTo>
                    <a:lnTo>
                      <a:pt x="33750" y="16195"/>
                    </a:lnTo>
                    <a:lnTo>
                      <a:pt x="33687" y="16195"/>
                    </a:lnTo>
                    <a:lnTo>
                      <a:pt x="33582" y="16216"/>
                    </a:lnTo>
                    <a:lnTo>
                      <a:pt x="33499" y="16300"/>
                    </a:lnTo>
                    <a:lnTo>
                      <a:pt x="33373" y="16300"/>
                    </a:lnTo>
                    <a:lnTo>
                      <a:pt x="33290" y="16384"/>
                    </a:lnTo>
                    <a:lnTo>
                      <a:pt x="33290" y="16488"/>
                    </a:lnTo>
                    <a:lnTo>
                      <a:pt x="33206" y="16530"/>
                    </a:lnTo>
                    <a:lnTo>
                      <a:pt x="33164" y="16677"/>
                    </a:lnTo>
                    <a:lnTo>
                      <a:pt x="33248" y="16886"/>
                    </a:lnTo>
                    <a:lnTo>
                      <a:pt x="33352" y="16990"/>
                    </a:lnTo>
                    <a:lnTo>
                      <a:pt x="33394" y="16949"/>
                    </a:lnTo>
                    <a:lnTo>
                      <a:pt x="33499" y="17095"/>
                    </a:lnTo>
                    <a:lnTo>
                      <a:pt x="33478" y="17158"/>
                    </a:lnTo>
                    <a:lnTo>
                      <a:pt x="33666" y="17158"/>
                    </a:lnTo>
                    <a:lnTo>
                      <a:pt x="33771" y="17200"/>
                    </a:lnTo>
                    <a:lnTo>
                      <a:pt x="33813" y="17137"/>
                    </a:lnTo>
                    <a:lnTo>
                      <a:pt x="33917" y="17137"/>
                    </a:lnTo>
                    <a:lnTo>
                      <a:pt x="33980" y="17095"/>
                    </a:lnTo>
                    <a:lnTo>
                      <a:pt x="34106" y="17095"/>
                    </a:lnTo>
                    <a:lnTo>
                      <a:pt x="34189" y="17053"/>
                    </a:lnTo>
                    <a:lnTo>
                      <a:pt x="34273" y="17095"/>
                    </a:lnTo>
                    <a:lnTo>
                      <a:pt x="34315" y="17032"/>
                    </a:lnTo>
                    <a:lnTo>
                      <a:pt x="34315" y="16928"/>
                    </a:lnTo>
                    <a:lnTo>
                      <a:pt x="34336" y="16865"/>
                    </a:lnTo>
                    <a:lnTo>
                      <a:pt x="34398" y="16865"/>
                    </a:lnTo>
                    <a:lnTo>
                      <a:pt x="34503" y="17032"/>
                    </a:lnTo>
                    <a:lnTo>
                      <a:pt x="34587" y="17032"/>
                    </a:lnTo>
                    <a:lnTo>
                      <a:pt x="34650" y="17116"/>
                    </a:lnTo>
                    <a:lnTo>
                      <a:pt x="34796" y="17137"/>
                    </a:lnTo>
                    <a:lnTo>
                      <a:pt x="34817" y="17074"/>
                    </a:lnTo>
                    <a:lnTo>
                      <a:pt x="34901" y="16970"/>
                    </a:lnTo>
                    <a:lnTo>
                      <a:pt x="34943" y="16970"/>
                    </a:lnTo>
                    <a:lnTo>
                      <a:pt x="35026" y="16886"/>
                    </a:lnTo>
                    <a:lnTo>
                      <a:pt x="35131" y="16865"/>
                    </a:lnTo>
                    <a:lnTo>
                      <a:pt x="35110" y="16928"/>
                    </a:lnTo>
                    <a:lnTo>
                      <a:pt x="35110" y="17032"/>
                    </a:lnTo>
                    <a:lnTo>
                      <a:pt x="35026" y="17137"/>
                    </a:lnTo>
                    <a:lnTo>
                      <a:pt x="35026" y="17262"/>
                    </a:lnTo>
                    <a:lnTo>
                      <a:pt x="35131" y="17221"/>
                    </a:lnTo>
                    <a:lnTo>
                      <a:pt x="35173" y="17032"/>
                    </a:lnTo>
                    <a:lnTo>
                      <a:pt x="35215" y="17074"/>
                    </a:lnTo>
                    <a:lnTo>
                      <a:pt x="35256" y="17032"/>
                    </a:lnTo>
                    <a:lnTo>
                      <a:pt x="35340" y="17074"/>
                    </a:lnTo>
                    <a:lnTo>
                      <a:pt x="35256" y="17200"/>
                    </a:lnTo>
                    <a:lnTo>
                      <a:pt x="35277" y="17283"/>
                    </a:lnTo>
                    <a:lnTo>
                      <a:pt x="35277" y="17179"/>
                    </a:lnTo>
                    <a:lnTo>
                      <a:pt x="35466" y="17011"/>
                    </a:lnTo>
                    <a:lnTo>
                      <a:pt x="35487" y="17074"/>
                    </a:lnTo>
                    <a:lnTo>
                      <a:pt x="35361" y="17179"/>
                    </a:lnTo>
                    <a:lnTo>
                      <a:pt x="35361" y="17242"/>
                    </a:lnTo>
                    <a:lnTo>
                      <a:pt x="35445" y="17304"/>
                    </a:lnTo>
                    <a:lnTo>
                      <a:pt x="35487" y="17451"/>
                    </a:lnTo>
                    <a:lnTo>
                      <a:pt x="35487" y="17555"/>
                    </a:lnTo>
                    <a:lnTo>
                      <a:pt x="35507" y="17660"/>
                    </a:lnTo>
                    <a:lnTo>
                      <a:pt x="35612" y="17639"/>
                    </a:lnTo>
                    <a:lnTo>
                      <a:pt x="35612" y="17765"/>
                    </a:lnTo>
                    <a:lnTo>
                      <a:pt x="35675" y="17827"/>
                    </a:lnTo>
                    <a:lnTo>
                      <a:pt x="35759" y="17681"/>
                    </a:lnTo>
                    <a:lnTo>
                      <a:pt x="35717" y="17869"/>
                    </a:lnTo>
                    <a:lnTo>
                      <a:pt x="35654" y="17953"/>
                    </a:lnTo>
                    <a:lnTo>
                      <a:pt x="35759" y="18058"/>
                    </a:lnTo>
                    <a:lnTo>
                      <a:pt x="35759" y="17974"/>
                    </a:lnTo>
                    <a:lnTo>
                      <a:pt x="35800" y="17869"/>
                    </a:lnTo>
                    <a:lnTo>
                      <a:pt x="35863" y="17848"/>
                    </a:lnTo>
                    <a:lnTo>
                      <a:pt x="35863" y="17848"/>
                    </a:lnTo>
                    <a:lnTo>
                      <a:pt x="35821" y="17890"/>
                    </a:lnTo>
                    <a:lnTo>
                      <a:pt x="35863" y="18037"/>
                    </a:lnTo>
                    <a:lnTo>
                      <a:pt x="35926" y="18162"/>
                    </a:lnTo>
                    <a:lnTo>
                      <a:pt x="36093" y="18141"/>
                    </a:lnTo>
                    <a:lnTo>
                      <a:pt x="36031" y="18183"/>
                    </a:lnTo>
                    <a:lnTo>
                      <a:pt x="35821" y="18309"/>
                    </a:lnTo>
                    <a:lnTo>
                      <a:pt x="35675" y="18309"/>
                    </a:lnTo>
                    <a:lnTo>
                      <a:pt x="35654" y="18371"/>
                    </a:lnTo>
                    <a:lnTo>
                      <a:pt x="35759" y="18413"/>
                    </a:lnTo>
                    <a:lnTo>
                      <a:pt x="35759" y="18560"/>
                    </a:lnTo>
                    <a:lnTo>
                      <a:pt x="35821" y="18664"/>
                    </a:lnTo>
                    <a:lnTo>
                      <a:pt x="35905" y="18727"/>
                    </a:lnTo>
                    <a:lnTo>
                      <a:pt x="35989" y="18727"/>
                    </a:lnTo>
                    <a:lnTo>
                      <a:pt x="35989" y="18790"/>
                    </a:lnTo>
                    <a:lnTo>
                      <a:pt x="36093" y="18874"/>
                    </a:lnTo>
                    <a:lnTo>
                      <a:pt x="36156" y="18915"/>
                    </a:lnTo>
                    <a:lnTo>
                      <a:pt x="36219" y="18915"/>
                    </a:lnTo>
                    <a:lnTo>
                      <a:pt x="36407" y="19041"/>
                    </a:lnTo>
                    <a:lnTo>
                      <a:pt x="36512" y="19041"/>
                    </a:lnTo>
                    <a:lnTo>
                      <a:pt x="36512" y="19104"/>
                    </a:lnTo>
                    <a:lnTo>
                      <a:pt x="36575" y="19125"/>
                    </a:lnTo>
                    <a:lnTo>
                      <a:pt x="36595" y="19083"/>
                    </a:lnTo>
                    <a:lnTo>
                      <a:pt x="36616" y="19041"/>
                    </a:lnTo>
                    <a:lnTo>
                      <a:pt x="36721" y="19104"/>
                    </a:lnTo>
                    <a:lnTo>
                      <a:pt x="36679" y="19125"/>
                    </a:lnTo>
                    <a:lnTo>
                      <a:pt x="36616" y="19187"/>
                    </a:lnTo>
                    <a:lnTo>
                      <a:pt x="36679" y="19292"/>
                    </a:lnTo>
                    <a:lnTo>
                      <a:pt x="36742" y="19334"/>
                    </a:lnTo>
                    <a:lnTo>
                      <a:pt x="36805" y="19334"/>
                    </a:lnTo>
                    <a:lnTo>
                      <a:pt x="36805" y="19418"/>
                    </a:lnTo>
                    <a:lnTo>
                      <a:pt x="36930" y="19543"/>
                    </a:lnTo>
                    <a:lnTo>
                      <a:pt x="37014" y="19543"/>
                    </a:lnTo>
                    <a:lnTo>
                      <a:pt x="37056" y="19606"/>
                    </a:lnTo>
                    <a:lnTo>
                      <a:pt x="37098" y="19648"/>
                    </a:lnTo>
                    <a:lnTo>
                      <a:pt x="37265" y="19731"/>
                    </a:lnTo>
                    <a:lnTo>
                      <a:pt x="37328" y="19711"/>
                    </a:lnTo>
                    <a:lnTo>
                      <a:pt x="37370" y="19731"/>
                    </a:lnTo>
                    <a:lnTo>
                      <a:pt x="37453" y="19731"/>
                    </a:lnTo>
                    <a:lnTo>
                      <a:pt x="37537" y="19773"/>
                    </a:lnTo>
                    <a:lnTo>
                      <a:pt x="37558" y="19857"/>
                    </a:lnTo>
                    <a:lnTo>
                      <a:pt x="37725" y="19983"/>
                    </a:lnTo>
                    <a:lnTo>
                      <a:pt x="37788" y="19983"/>
                    </a:lnTo>
                    <a:lnTo>
                      <a:pt x="37872" y="20045"/>
                    </a:lnTo>
                    <a:lnTo>
                      <a:pt x="38060" y="20087"/>
                    </a:lnTo>
                    <a:lnTo>
                      <a:pt x="38165" y="20150"/>
                    </a:lnTo>
                    <a:lnTo>
                      <a:pt x="38269" y="20150"/>
                    </a:lnTo>
                    <a:lnTo>
                      <a:pt x="38290" y="20129"/>
                    </a:lnTo>
                    <a:lnTo>
                      <a:pt x="38290" y="20066"/>
                    </a:lnTo>
                    <a:lnTo>
                      <a:pt x="38207" y="19983"/>
                    </a:lnTo>
                    <a:lnTo>
                      <a:pt x="38165" y="19920"/>
                    </a:lnTo>
                    <a:lnTo>
                      <a:pt x="38207" y="19857"/>
                    </a:lnTo>
                    <a:lnTo>
                      <a:pt x="38290" y="19878"/>
                    </a:lnTo>
                    <a:lnTo>
                      <a:pt x="38311" y="19815"/>
                    </a:lnTo>
                    <a:lnTo>
                      <a:pt x="38290" y="19752"/>
                    </a:lnTo>
                    <a:lnTo>
                      <a:pt x="38248" y="19773"/>
                    </a:lnTo>
                    <a:lnTo>
                      <a:pt x="38207" y="19731"/>
                    </a:lnTo>
                    <a:lnTo>
                      <a:pt x="38248" y="19606"/>
                    </a:lnTo>
                    <a:lnTo>
                      <a:pt x="38207" y="19564"/>
                    </a:lnTo>
                    <a:lnTo>
                      <a:pt x="38102" y="19669"/>
                    </a:lnTo>
                    <a:lnTo>
                      <a:pt x="38102" y="19627"/>
                    </a:lnTo>
                    <a:lnTo>
                      <a:pt x="38081" y="19543"/>
                    </a:lnTo>
                    <a:lnTo>
                      <a:pt x="38018" y="19543"/>
                    </a:lnTo>
                    <a:lnTo>
                      <a:pt x="38123" y="19439"/>
                    </a:lnTo>
                    <a:lnTo>
                      <a:pt x="38102" y="19313"/>
                    </a:lnTo>
                    <a:lnTo>
                      <a:pt x="38060" y="19292"/>
                    </a:lnTo>
                    <a:lnTo>
                      <a:pt x="37956" y="19292"/>
                    </a:lnTo>
                    <a:lnTo>
                      <a:pt x="37976" y="19187"/>
                    </a:lnTo>
                    <a:lnTo>
                      <a:pt x="37935" y="19083"/>
                    </a:lnTo>
                    <a:lnTo>
                      <a:pt x="37893" y="18999"/>
                    </a:lnTo>
                    <a:lnTo>
                      <a:pt x="37788" y="18999"/>
                    </a:lnTo>
                    <a:lnTo>
                      <a:pt x="37851" y="18915"/>
                    </a:lnTo>
                    <a:lnTo>
                      <a:pt x="37767" y="18894"/>
                    </a:lnTo>
                    <a:lnTo>
                      <a:pt x="37725" y="18894"/>
                    </a:lnTo>
                    <a:lnTo>
                      <a:pt x="37746" y="18832"/>
                    </a:lnTo>
                    <a:lnTo>
                      <a:pt x="37663" y="18727"/>
                    </a:lnTo>
                    <a:lnTo>
                      <a:pt x="37663" y="18748"/>
                    </a:lnTo>
                    <a:lnTo>
                      <a:pt x="37621" y="18748"/>
                    </a:lnTo>
                    <a:lnTo>
                      <a:pt x="37621" y="18602"/>
                    </a:lnTo>
                    <a:lnTo>
                      <a:pt x="37621" y="18539"/>
                    </a:lnTo>
                    <a:lnTo>
                      <a:pt x="37621" y="18476"/>
                    </a:lnTo>
                    <a:lnTo>
                      <a:pt x="37453" y="18350"/>
                    </a:lnTo>
                    <a:lnTo>
                      <a:pt x="37432" y="18225"/>
                    </a:lnTo>
                    <a:lnTo>
                      <a:pt x="37432" y="18120"/>
                    </a:lnTo>
                    <a:lnTo>
                      <a:pt x="37516" y="18162"/>
                    </a:lnTo>
                    <a:lnTo>
                      <a:pt x="37558" y="18078"/>
                    </a:lnTo>
                    <a:lnTo>
                      <a:pt x="37663" y="18120"/>
                    </a:lnTo>
                    <a:lnTo>
                      <a:pt x="37663" y="18225"/>
                    </a:lnTo>
                    <a:lnTo>
                      <a:pt x="37746" y="18371"/>
                    </a:lnTo>
                    <a:lnTo>
                      <a:pt x="37872" y="18434"/>
                    </a:lnTo>
                    <a:lnTo>
                      <a:pt x="37935" y="18476"/>
                    </a:lnTo>
                    <a:lnTo>
                      <a:pt x="37935" y="18560"/>
                    </a:lnTo>
                    <a:lnTo>
                      <a:pt x="37976" y="18602"/>
                    </a:lnTo>
                    <a:lnTo>
                      <a:pt x="37976" y="18539"/>
                    </a:lnTo>
                    <a:lnTo>
                      <a:pt x="37935" y="18392"/>
                    </a:lnTo>
                    <a:lnTo>
                      <a:pt x="37935" y="18350"/>
                    </a:lnTo>
                    <a:lnTo>
                      <a:pt x="37976" y="18309"/>
                    </a:lnTo>
                    <a:lnTo>
                      <a:pt x="38018" y="18392"/>
                    </a:lnTo>
                    <a:lnTo>
                      <a:pt x="38018" y="18455"/>
                    </a:lnTo>
                    <a:lnTo>
                      <a:pt x="38081" y="18497"/>
                    </a:lnTo>
                    <a:lnTo>
                      <a:pt x="38123" y="18685"/>
                    </a:lnTo>
                    <a:lnTo>
                      <a:pt x="38207" y="18706"/>
                    </a:lnTo>
                    <a:lnTo>
                      <a:pt x="38207" y="18769"/>
                    </a:lnTo>
                    <a:lnTo>
                      <a:pt x="38290" y="18832"/>
                    </a:lnTo>
                    <a:lnTo>
                      <a:pt x="38374" y="19020"/>
                    </a:lnTo>
                    <a:lnTo>
                      <a:pt x="38416" y="18936"/>
                    </a:lnTo>
                    <a:lnTo>
                      <a:pt x="38395" y="18832"/>
                    </a:lnTo>
                    <a:lnTo>
                      <a:pt x="38395" y="18664"/>
                    </a:lnTo>
                    <a:lnTo>
                      <a:pt x="38416" y="18560"/>
                    </a:lnTo>
                    <a:lnTo>
                      <a:pt x="38416" y="18643"/>
                    </a:lnTo>
                    <a:lnTo>
                      <a:pt x="38479" y="18811"/>
                    </a:lnTo>
                    <a:lnTo>
                      <a:pt x="38479" y="18915"/>
                    </a:lnTo>
                    <a:lnTo>
                      <a:pt x="38479" y="18999"/>
                    </a:lnTo>
                    <a:lnTo>
                      <a:pt x="38520" y="19020"/>
                    </a:lnTo>
                    <a:lnTo>
                      <a:pt x="38604" y="19083"/>
                    </a:lnTo>
                    <a:lnTo>
                      <a:pt x="38625" y="18999"/>
                    </a:lnTo>
                    <a:lnTo>
                      <a:pt x="38583" y="18957"/>
                    </a:lnTo>
                    <a:lnTo>
                      <a:pt x="38583" y="18894"/>
                    </a:lnTo>
                    <a:lnTo>
                      <a:pt x="38667" y="18915"/>
                    </a:lnTo>
                    <a:lnTo>
                      <a:pt x="38688" y="19020"/>
                    </a:lnTo>
                    <a:lnTo>
                      <a:pt x="38688" y="19104"/>
                    </a:lnTo>
                    <a:lnTo>
                      <a:pt x="38709" y="19125"/>
                    </a:lnTo>
                    <a:lnTo>
                      <a:pt x="38709" y="19062"/>
                    </a:lnTo>
                    <a:lnTo>
                      <a:pt x="38772" y="19020"/>
                    </a:lnTo>
                    <a:lnTo>
                      <a:pt x="38772" y="19187"/>
                    </a:lnTo>
                    <a:lnTo>
                      <a:pt x="38813" y="19271"/>
                    </a:lnTo>
                    <a:lnTo>
                      <a:pt x="38897" y="19271"/>
                    </a:lnTo>
                    <a:lnTo>
                      <a:pt x="38939" y="19208"/>
                    </a:lnTo>
                    <a:lnTo>
                      <a:pt x="38939" y="19313"/>
                    </a:lnTo>
                    <a:lnTo>
                      <a:pt x="38918" y="19376"/>
                    </a:lnTo>
                    <a:lnTo>
                      <a:pt x="38981" y="19543"/>
                    </a:lnTo>
                    <a:lnTo>
                      <a:pt x="39023" y="19627"/>
                    </a:lnTo>
                    <a:lnTo>
                      <a:pt x="39127" y="19627"/>
                    </a:lnTo>
                    <a:lnTo>
                      <a:pt x="39127" y="19543"/>
                    </a:lnTo>
                    <a:lnTo>
                      <a:pt x="39106" y="19522"/>
                    </a:lnTo>
                    <a:lnTo>
                      <a:pt x="39106" y="19397"/>
                    </a:lnTo>
                    <a:lnTo>
                      <a:pt x="39044" y="19187"/>
                    </a:lnTo>
                    <a:lnTo>
                      <a:pt x="39127" y="19187"/>
                    </a:lnTo>
                    <a:lnTo>
                      <a:pt x="39169" y="19271"/>
                    </a:lnTo>
                    <a:lnTo>
                      <a:pt x="39274" y="19292"/>
                    </a:lnTo>
                    <a:lnTo>
                      <a:pt x="39316" y="19271"/>
                    </a:lnTo>
                    <a:lnTo>
                      <a:pt x="39253" y="19166"/>
                    </a:lnTo>
                    <a:lnTo>
                      <a:pt x="39295" y="19083"/>
                    </a:lnTo>
                    <a:lnTo>
                      <a:pt x="39295" y="18894"/>
                    </a:lnTo>
                    <a:lnTo>
                      <a:pt x="39211" y="18706"/>
                    </a:lnTo>
                    <a:lnTo>
                      <a:pt x="39232" y="18560"/>
                    </a:lnTo>
                    <a:lnTo>
                      <a:pt x="39232" y="18392"/>
                    </a:lnTo>
                    <a:lnTo>
                      <a:pt x="39253" y="18560"/>
                    </a:lnTo>
                    <a:lnTo>
                      <a:pt x="39232" y="18664"/>
                    </a:lnTo>
                    <a:lnTo>
                      <a:pt x="39253" y="18790"/>
                    </a:lnTo>
                    <a:lnTo>
                      <a:pt x="39420" y="18957"/>
                    </a:lnTo>
                    <a:lnTo>
                      <a:pt x="39441" y="18894"/>
                    </a:lnTo>
                    <a:lnTo>
                      <a:pt x="39420" y="18769"/>
                    </a:lnTo>
                    <a:lnTo>
                      <a:pt x="39462" y="18664"/>
                    </a:lnTo>
                    <a:lnTo>
                      <a:pt x="39462" y="18497"/>
                    </a:lnTo>
                    <a:lnTo>
                      <a:pt x="39546" y="18455"/>
                    </a:lnTo>
                    <a:lnTo>
                      <a:pt x="39525" y="18434"/>
                    </a:lnTo>
                    <a:lnTo>
                      <a:pt x="39399" y="18246"/>
                    </a:lnTo>
                    <a:lnTo>
                      <a:pt x="39357" y="18120"/>
                    </a:lnTo>
                    <a:lnTo>
                      <a:pt x="39316" y="18078"/>
                    </a:lnTo>
                    <a:lnTo>
                      <a:pt x="39336" y="18016"/>
                    </a:lnTo>
                    <a:lnTo>
                      <a:pt x="39253" y="17869"/>
                    </a:lnTo>
                    <a:lnTo>
                      <a:pt x="39190" y="17786"/>
                    </a:lnTo>
                    <a:lnTo>
                      <a:pt x="39316" y="17765"/>
                    </a:lnTo>
                    <a:lnTo>
                      <a:pt x="39336" y="17723"/>
                    </a:lnTo>
                    <a:lnTo>
                      <a:pt x="39420" y="17639"/>
                    </a:lnTo>
                    <a:lnTo>
                      <a:pt x="39357" y="17576"/>
                    </a:lnTo>
                    <a:lnTo>
                      <a:pt x="39295" y="17618"/>
                    </a:lnTo>
                    <a:lnTo>
                      <a:pt x="39148" y="17639"/>
                    </a:lnTo>
                    <a:lnTo>
                      <a:pt x="39106" y="17597"/>
                    </a:lnTo>
                    <a:lnTo>
                      <a:pt x="39127" y="17555"/>
                    </a:lnTo>
                    <a:lnTo>
                      <a:pt x="39148" y="17514"/>
                    </a:lnTo>
                    <a:lnTo>
                      <a:pt x="39232" y="17430"/>
                    </a:lnTo>
                    <a:lnTo>
                      <a:pt x="39253" y="17325"/>
                    </a:lnTo>
                    <a:lnTo>
                      <a:pt x="39211" y="17242"/>
                    </a:lnTo>
                    <a:lnTo>
                      <a:pt x="39148" y="17242"/>
                    </a:lnTo>
                    <a:lnTo>
                      <a:pt x="39148" y="17304"/>
                    </a:lnTo>
                    <a:lnTo>
                      <a:pt x="39106" y="17388"/>
                    </a:lnTo>
                    <a:lnTo>
                      <a:pt x="39106" y="17304"/>
                    </a:lnTo>
                    <a:lnTo>
                      <a:pt x="39085" y="17325"/>
                    </a:lnTo>
                    <a:lnTo>
                      <a:pt x="38939" y="17346"/>
                    </a:lnTo>
                    <a:lnTo>
                      <a:pt x="38918" y="17304"/>
                    </a:lnTo>
                    <a:lnTo>
                      <a:pt x="39002" y="17242"/>
                    </a:lnTo>
                    <a:lnTo>
                      <a:pt x="39023" y="17200"/>
                    </a:lnTo>
                    <a:lnTo>
                      <a:pt x="38981" y="17137"/>
                    </a:lnTo>
                    <a:lnTo>
                      <a:pt x="38939" y="17032"/>
                    </a:lnTo>
                    <a:lnTo>
                      <a:pt x="38876" y="16990"/>
                    </a:lnTo>
                    <a:lnTo>
                      <a:pt x="38813" y="17011"/>
                    </a:lnTo>
                    <a:lnTo>
                      <a:pt x="38813" y="17116"/>
                    </a:lnTo>
                    <a:lnTo>
                      <a:pt x="38792" y="17179"/>
                    </a:lnTo>
                    <a:lnTo>
                      <a:pt x="38772" y="17137"/>
                    </a:lnTo>
                    <a:lnTo>
                      <a:pt x="38772" y="17011"/>
                    </a:lnTo>
                    <a:lnTo>
                      <a:pt x="38730" y="16928"/>
                    </a:lnTo>
                    <a:lnTo>
                      <a:pt x="38688" y="16928"/>
                    </a:lnTo>
                    <a:lnTo>
                      <a:pt x="38709" y="16865"/>
                    </a:lnTo>
                    <a:lnTo>
                      <a:pt x="38667" y="16865"/>
                    </a:lnTo>
                    <a:lnTo>
                      <a:pt x="38667" y="16823"/>
                    </a:lnTo>
                    <a:lnTo>
                      <a:pt x="38688" y="16823"/>
                    </a:lnTo>
                    <a:lnTo>
                      <a:pt x="38667" y="16760"/>
                    </a:lnTo>
                    <a:lnTo>
                      <a:pt x="38604" y="16718"/>
                    </a:lnTo>
                    <a:lnTo>
                      <a:pt x="38625" y="16677"/>
                    </a:lnTo>
                    <a:lnTo>
                      <a:pt x="38730" y="16677"/>
                    </a:lnTo>
                    <a:lnTo>
                      <a:pt x="38792" y="16656"/>
                    </a:lnTo>
                    <a:lnTo>
                      <a:pt x="38730" y="16593"/>
                    </a:lnTo>
                    <a:lnTo>
                      <a:pt x="38625" y="16593"/>
                    </a:lnTo>
                    <a:lnTo>
                      <a:pt x="38583" y="16572"/>
                    </a:lnTo>
                    <a:lnTo>
                      <a:pt x="38625" y="16488"/>
                    </a:lnTo>
                    <a:lnTo>
                      <a:pt x="38730" y="16446"/>
                    </a:lnTo>
                    <a:lnTo>
                      <a:pt x="38730" y="16405"/>
                    </a:lnTo>
                    <a:lnTo>
                      <a:pt x="38688" y="16363"/>
                    </a:lnTo>
                    <a:lnTo>
                      <a:pt x="38520" y="16363"/>
                    </a:lnTo>
                    <a:lnTo>
                      <a:pt x="38500" y="16405"/>
                    </a:lnTo>
                    <a:lnTo>
                      <a:pt x="38458" y="16488"/>
                    </a:lnTo>
                    <a:lnTo>
                      <a:pt x="38248" y="16530"/>
                    </a:lnTo>
                    <a:lnTo>
                      <a:pt x="38353" y="16467"/>
                    </a:lnTo>
                    <a:lnTo>
                      <a:pt x="38500" y="16321"/>
                    </a:lnTo>
                    <a:lnTo>
                      <a:pt x="38562" y="16216"/>
                    </a:lnTo>
                    <a:lnTo>
                      <a:pt x="38562" y="16174"/>
                    </a:lnTo>
                    <a:lnTo>
                      <a:pt x="38458" y="16174"/>
                    </a:lnTo>
                    <a:lnTo>
                      <a:pt x="38395" y="16153"/>
                    </a:lnTo>
                    <a:lnTo>
                      <a:pt x="38458" y="16091"/>
                    </a:lnTo>
                    <a:lnTo>
                      <a:pt x="38416" y="16049"/>
                    </a:lnTo>
                    <a:lnTo>
                      <a:pt x="38374" y="16070"/>
                    </a:lnTo>
                    <a:lnTo>
                      <a:pt x="38374" y="15986"/>
                    </a:lnTo>
                    <a:lnTo>
                      <a:pt x="38416" y="15923"/>
                    </a:lnTo>
                    <a:lnTo>
                      <a:pt x="38416" y="15819"/>
                    </a:lnTo>
                    <a:lnTo>
                      <a:pt x="38290" y="15777"/>
                    </a:lnTo>
                    <a:lnTo>
                      <a:pt x="38207" y="15756"/>
                    </a:lnTo>
                    <a:lnTo>
                      <a:pt x="38081" y="15756"/>
                    </a:lnTo>
                    <a:lnTo>
                      <a:pt x="38039" y="15693"/>
                    </a:lnTo>
                    <a:lnTo>
                      <a:pt x="38165" y="15693"/>
                    </a:lnTo>
                    <a:lnTo>
                      <a:pt x="38269" y="15672"/>
                    </a:lnTo>
                    <a:lnTo>
                      <a:pt x="38311" y="15630"/>
                    </a:lnTo>
                    <a:lnTo>
                      <a:pt x="38374" y="15693"/>
                    </a:lnTo>
                    <a:lnTo>
                      <a:pt x="38395" y="15756"/>
                    </a:lnTo>
                    <a:lnTo>
                      <a:pt x="38500" y="15756"/>
                    </a:lnTo>
                    <a:lnTo>
                      <a:pt x="38604" y="15798"/>
                    </a:lnTo>
                    <a:lnTo>
                      <a:pt x="38625" y="15881"/>
                    </a:lnTo>
                    <a:lnTo>
                      <a:pt x="38604" y="15965"/>
                    </a:lnTo>
                    <a:lnTo>
                      <a:pt x="38625" y="16049"/>
                    </a:lnTo>
                    <a:lnTo>
                      <a:pt x="38730" y="16174"/>
                    </a:lnTo>
                    <a:lnTo>
                      <a:pt x="38772" y="16174"/>
                    </a:lnTo>
                    <a:lnTo>
                      <a:pt x="38792" y="16070"/>
                    </a:lnTo>
                    <a:lnTo>
                      <a:pt x="38834" y="16133"/>
                    </a:lnTo>
                    <a:lnTo>
                      <a:pt x="38981" y="16153"/>
                    </a:lnTo>
                    <a:lnTo>
                      <a:pt x="39023" y="16133"/>
                    </a:lnTo>
                    <a:lnTo>
                      <a:pt x="39023" y="16070"/>
                    </a:lnTo>
                    <a:lnTo>
                      <a:pt x="38981" y="16049"/>
                    </a:lnTo>
                    <a:lnTo>
                      <a:pt x="38981" y="15965"/>
                    </a:lnTo>
                    <a:lnTo>
                      <a:pt x="38939" y="15861"/>
                    </a:lnTo>
                    <a:lnTo>
                      <a:pt x="38876" y="15777"/>
                    </a:lnTo>
                    <a:lnTo>
                      <a:pt x="38792" y="15756"/>
                    </a:lnTo>
                    <a:lnTo>
                      <a:pt x="38813" y="15672"/>
                    </a:lnTo>
                    <a:lnTo>
                      <a:pt x="38813" y="15589"/>
                    </a:lnTo>
                    <a:lnTo>
                      <a:pt x="38772" y="15547"/>
                    </a:lnTo>
                    <a:lnTo>
                      <a:pt x="38792" y="15526"/>
                    </a:lnTo>
                    <a:lnTo>
                      <a:pt x="38834" y="15547"/>
                    </a:lnTo>
                    <a:lnTo>
                      <a:pt x="38876" y="15651"/>
                    </a:lnTo>
                    <a:lnTo>
                      <a:pt x="38918" y="15693"/>
                    </a:lnTo>
                    <a:lnTo>
                      <a:pt x="39002" y="15672"/>
                    </a:lnTo>
                    <a:lnTo>
                      <a:pt x="38981" y="15651"/>
                    </a:lnTo>
                    <a:lnTo>
                      <a:pt x="39002" y="15630"/>
                    </a:lnTo>
                    <a:lnTo>
                      <a:pt x="39085" y="15651"/>
                    </a:lnTo>
                    <a:lnTo>
                      <a:pt x="39044" y="15547"/>
                    </a:lnTo>
                    <a:lnTo>
                      <a:pt x="39002" y="15442"/>
                    </a:lnTo>
                    <a:lnTo>
                      <a:pt x="38897" y="15379"/>
                    </a:lnTo>
                    <a:lnTo>
                      <a:pt x="39002" y="15379"/>
                    </a:lnTo>
                    <a:lnTo>
                      <a:pt x="39044" y="15442"/>
                    </a:lnTo>
                    <a:lnTo>
                      <a:pt x="39106" y="15484"/>
                    </a:lnTo>
                    <a:lnTo>
                      <a:pt x="39190" y="15463"/>
                    </a:lnTo>
                    <a:lnTo>
                      <a:pt x="39148" y="15421"/>
                    </a:lnTo>
                    <a:lnTo>
                      <a:pt x="39148" y="15337"/>
                    </a:lnTo>
                    <a:lnTo>
                      <a:pt x="39190" y="15337"/>
                    </a:lnTo>
                    <a:lnTo>
                      <a:pt x="39232" y="15379"/>
                    </a:lnTo>
                    <a:lnTo>
                      <a:pt x="39295" y="15421"/>
                    </a:lnTo>
                    <a:lnTo>
                      <a:pt x="39295" y="15463"/>
                    </a:lnTo>
                    <a:lnTo>
                      <a:pt x="39232" y="15484"/>
                    </a:lnTo>
                    <a:lnTo>
                      <a:pt x="39232" y="15589"/>
                    </a:lnTo>
                    <a:lnTo>
                      <a:pt x="39232" y="15630"/>
                    </a:lnTo>
                    <a:lnTo>
                      <a:pt x="39295" y="15630"/>
                    </a:lnTo>
                    <a:lnTo>
                      <a:pt x="39336" y="15651"/>
                    </a:lnTo>
                    <a:lnTo>
                      <a:pt x="39336" y="15693"/>
                    </a:lnTo>
                    <a:lnTo>
                      <a:pt x="39295" y="15735"/>
                    </a:lnTo>
                    <a:lnTo>
                      <a:pt x="39253" y="15777"/>
                    </a:lnTo>
                    <a:lnTo>
                      <a:pt x="39316" y="15798"/>
                    </a:lnTo>
                    <a:lnTo>
                      <a:pt x="39357" y="15777"/>
                    </a:lnTo>
                    <a:lnTo>
                      <a:pt x="39399" y="15798"/>
                    </a:lnTo>
                    <a:lnTo>
                      <a:pt x="39357" y="15881"/>
                    </a:lnTo>
                    <a:lnTo>
                      <a:pt x="39399" y="15944"/>
                    </a:lnTo>
                    <a:lnTo>
                      <a:pt x="39441" y="15965"/>
                    </a:lnTo>
                    <a:lnTo>
                      <a:pt x="39525" y="15944"/>
                    </a:lnTo>
                    <a:lnTo>
                      <a:pt x="39734" y="15798"/>
                    </a:lnTo>
                    <a:lnTo>
                      <a:pt x="39818" y="15672"/>
                    </a:lnTo>
                    <a:lnTo>
                      <a:pt x="39818" y="15756"/>
                    </a:lnTo>
                    <a:lnTo>
                      <a:pt x="39755" y="15798"/>
                    </a:lnTo>
                    <a:lnTo>
                      <a:pt x="39734" y="15861"/>
                    </a:lnTo>
                    <a:lnTo>
                      <a:pt x="39629" y="15902"/>
                    </a:lnTo>
                    <a:lnTo>
                      <a:pt x="39462" y="16070"/>
                    </a:lnTo>
                    <a:lnTo>
                      <a:pt x="39462" y="16112"/>
                    </a:lnTo>
                    <a:lnTo>
                      <a:pt x="39546" y="16153"/>
                    </a:lnTo>
                    <a:lnTo>
                      <a:pt x="39650" y="16112"/>
                    </a:lnTo>
                    <a:lnTo>
                      <a:pt x="39818" y="16007"/>
                    </a:lnTo>
                    <a:lnTo>
                      <a:pt x="39880" y="16007"/>
                    </a:lnTo>
                    <a:lnTo>
                      <a:pt x="40027" y="15965"/>
                    </a:lnTo>
                    <a:lnTo>
                      <a:pt x="40069" y="15881"/>
                    </a:lnTo>
                    <a:lnTo>
                      <a:pt x="40132" y="15861"/>
                    </a:lnTo>
                    <a:lnTo>
                      <a:pt x="40236" y="15777"/>
                    </a:lnTo>
                    <a:lnTo>
                      <a:pt x="40278" y="15777"/>
                    </a:lnTo>
                    <a:lnTo>
                      <a:pt x="40278" y="15840"/>
                    </a:lnTo>
                    <a:lnTo>
                      <a:pt x="40236" y="15861"/>
                    </a:lnTo>
                    <a:lnTo>
                      <a:pt x="40152" y="15965"/>
                    </a:lnTo>
                    <a:lnTo>
                      <a:pt x="40090" y="16070"/>
                    </a:lnTo>
                    <a:lnTo>
                      <a:pt x="40027" y="16112"/>
                    </a:lnTo>
                    <a:lnTo>
                      <a:pt x="39943" y="16195"/>
                    </a:lnTo>
                    <a:lnTo>
                      <a:pt x="39839" y="16216"/>
                    </a:lnTo>
                    <a:lnTo>
                      <a:pt x="39776" y="16258"/>
                    </a:lnTo>
                    <a:lnTo>
                      <a:pt x="39713" y="16384"/>
                    </a:lnTo>
                    <a:lnTo>
                      <a:pt x="39713" y="16426"/>
                    </a:lnTo>
                    <a:lnTo>
                      <a:pt x="39734" y="16467"/>
                    </a:lnTo>
                    <a:lnTo>
                      <a:pt x="39776" y="16426"/>
                    </a:lnTo>
                    <a:lnTo>
                      <a:pt x="39860" y="16426"/>
                    </a:lnTo>
                    <a:lnTo>
                      <a:pt x="39943" y="16467"/>
                    </a:lnTo>
                    <a:lnTo>
                      <a:pt x="39860" y="16488"/>
                    </a:lnTo>
                    <a:lnTo>
                      <a:pt x="39776" y="16509"/>
                    </a:lnTo>
                    <a:lnTo>
                      <a:pt x="39734" y="16551"/>
                    </a:lnTo>
                    <a:lnTo>
                      <a:pt x="39734" y="16593"/>
                    </a:lnTo>
                    <a:lnTo>
                      <a:pt x="39776" y="16614"/>
                    </a:lnTo>
                    <a:lnTo>
                      <a:pt x="39860" y="16593"/>
                    </a:lnTo>
                    <a:lnTo>
                      <a:pt x="39922" y="16572"/>
                    </a:lnTo>
                    <a:lnTo>
                      <a:pt x="39839" y="16677"/>
                    </a:lnTo>
                    <a:lnTo>
                      <a:pt x="39755" y="16698"/>
                    </a:lnTo>
                    <a:lnTo>
                      <a:pt x="39734" y="16739"/>
                    </a:lnTo>
                    <a:lnTo>
                      <a:pt x="39755" y="16781"/>
                    </a:lnTo>
                    <a:lnTo>
                      <a:pt x="39839" y="16802"/>
                    </a:lnTo>
                    <a:lnTo>
                      <a:pt x="39922" y="16781"/>
                    </a:lnTo>
                    <a:lnTo>
                      <a:pt x="39985" y="16781"/>
                    </a:lnTo>
                    <a:lnTo>
                      <a:pt x="40027" y="16802"/>
                    </a:lnTo>
                    <a:lnTo>
                      <a:pt x="39964" y="16823"/>
                    </a:lnTo>
                    <a:lnTo>
                      <a:pt x="39964" y="16865"/>
                    </a:lnTo>
                    <a:lnTo>
                      <a:pt x="39860" y="16907"/>
                    </a:lnTo>
                    <a:lnTo>
                      <a:pt x="39839" y="16970"/>
                    </a:lnTo>
                    <a:lnTo>
                      <a:pt x="39860" y="17032"/>
                    </a:lnTo>
                    <a:lnTo>
                      <a:pt x="39922" y="17116"/>
                    </a:lnTo>
                    <a:lnTo>
                      <a:pt x="39922" y="17200"/>
                    </a:lnTo>
                    <a:lnTo>
                      <a:pt x="39943" y="17221"/>
                    </a:lnTo>
                    <a:lnTo>
                      <a:pt x="39985" y="17137"/>
                    </a:lnTo>
                    <a:lnTo>
                      <a:pt x="40048" y="17032"/>
                    </a:lnTo>
                    <a:lnTo>
                      <a:pt x="40090" y="16990"/>
                    </a:lnTo>
                    <a:lnTo>
                      <a:pt x="40132" y="16990"/>
                    </a:lnTo>
                    <a:lnTo>
                      <a:pt x="40090" y="17032"/>
                    </a:lnTo>
                    <a:lnTo>
                      <a:pt x="40090" y="17095"/>
                    </a:lnTo>
                    <a:lnTo>
                      <a:pt x="40048" y="17116"/>
                    </a:lnTo>
                    <a:lnTo>
                      <a:pt x="40048" y="17137"/>
                    </a:lnTo>
                    <a:lnTo>
                      <a:pt x="40090" y="17200"/>
                    </a:lnTo>
                    <a:lnTo>
                      <a:pt x="40069" y="17242"/>
                    </a:lnTo>
                    <a:lnTo>
                      <a:pt x="40132" y="17304"/>
                    </a:lnTo>
                    <a:lnTo>
                      <a:pt x="40152" y="17304"/>
                    </a:lnTo>
                    <a:lnTo>
                      <a:pt x="40173" y="17242"/>
                    </a:lnTo>
                    <a:lnTo>
                      <a:pt x="40257" y="17221"/>
                    </a:lnTo>
                    <a:lnTo>
                      <a:pt x="40278" y="17221"/>
                    </a:lnTo>
                    <a:lnTo>
                      <a:pt x="40278" y="17283"/>
                    </a:lnTo>
                    <a:lnTo>
                      <a:pt x="40236" y="17325"/>
                    </a:lnTo>
                    <a:lnTo>
                      <a:pt x="40236" y="17346"/>
                    </a:lnTo>
                    <a:lnTo>
                      <a:pt x="40278" y="17388"/>
                    </a:lnTo>
                    <a:lnTo>
                      <a:pt x="40278" y="17430"/>
                    </a:lnTo>
                    <a:lnTo>
                      <a:pt x="40299" y="17451"/>
                    </a:lnTo>
                    <a:lnTo>
                      <a:pt x="40299" y="17514"/>
                    </a:lnTo>
                    <a:lnTo>
                      <a:pt x="40362" y="17534"/>
                    </a:lnTo>
                    <a:lnTo>
                      <a:pt x="40383" y="17493"/>
                    </a:lnTo>
                    <a:lnTo>
                      <a:pt x="40487" y="17451"/>
                    </a:lnTo>
                    <a:lnTo>
                      <a:pt x="40508" y="17388"/>
                    </a:lnTo>
                    <a:lnTo>
                      <a:pt x="40508" y="17325"/>
                    </a:lnTo>
                    <a:lnTo>
                      <a:pt x="40445" y="17242"/>
                    </a:lnTo>
                    <a:lnTo>
                      <a:pt x="40466" y="17242"/>
                    </a:lnTo>
                    <a:lnTo>
                      <a:pt x="40508" y="17283"/>
                    </a:lnTo>
                    <a:lnTo>
                      <a:pt x="40550" y="17283"/>
                    </a:lnTo>
                    <a:lnTo>
                      <a:pt x="40550" y="17221"/>
                    </a:lnTo>
                    <a:lnTo>
                      <a:pt x="40508" y="17137"/>
                    </a:lnTo>
                    <a:lnTo>
                      <a:pt x="40508" y="17095"/>
                    </a:lnTo>
                    <a:lnTo>
                      <a:pt x="40571" y="17074"/>
                    </a:lnTo>
                    <a:lnTo>
                      <a:pt x="40571" y="16990"/>
                    </a:lnTo>
                    <a:lnTo>
                      <a:pt x="40571" y="16928"/>
                    </a:lnTo>
                    <a:lnTo>
                      <a:pt x="40508" y="16928"/>
                    </a:lnTo>
                    <a:lnTo>
                      <a:pt x="40466" y="16886"/>
                    </a:lnTo>
                    <a:lnTo>
                      <a:pt x="40466" y="16865"/>
                    </a:lnTo>
                    <a:lnTo>
                      <a:pt x="40487" y="16886"/>
                    </a:lnTo>
                    <a:lnTo>
                      <a:pt x="40571" y="16907"/>
                    </a:lnTo>
                    <a:lnTo>
                      <a:pt x="40613" y="16865"/>
                    </a:lnTo>
                    <a:lnTo>
                      <a:pt x="40592" y="16802"/>
                    </a:lnTo>
                    <a:lnTo>
                      <a:pt x="40550" y="16802"/>
                    </a:lnTo>
                    <a:lnTo>
                      <a:pt x="40508" y="16781"/>
                    </a:lnTo>
                    <a:lnTo>
                      <a:pt x="40592" y="16781"/>
                    </a:lnTo>
                    <a:lnTo>
                      <a:pt x="40655" y="16718"/>
                    </a:lnTo>
                    <a:lnTo>
                      <a:pt x="40655" y="16572"/>
                    </a:lnTo>
                    <a:lnTo>
                      <a:pt x="40676" y="16509"/>
                    </a:lnTo>
                    <a:lnTo>
                      <a:pt x="40696" y="16572"/>
                    </a:lnTo>
                    <a:lnTo>
                      <a:pt x="40696" y="16656"/>
                    </a:lnTo>
                    <a:lnTo>
                      <a:pt x="40717" y="16718"/>
                    </a:lnTo>
                    <a:lnTo>
                      <a:pt x="40696" y="16802"/>
                    </a:lnTo>
                    <a:lnTo>
                      <a:pt x="40759" y="16823"/>
                    </a:lnTo>
                    <a:lnTo>
                      <a:pt x="40822" y="16802"/>
                    </a:lnTo>
                    <a:lnTo>
                      <a:pt x="40864" y="16760"/>
                    </a:lnTo>
                    <a:lnTo>
                      <a:pt x="40906" y="16718"/>
                    </a:lnTo>
                    <a:lnTo>
                      <a:pt x="40906" y="16823"/>
                    </a:lnTo>
                    <a:lnTo>
                      <a:pt x="40927" y="16865"/>
                    </a:lnTo>
                    <a:lnTo>
                      <a:pt x="40989" y="16865"/>
                    </a:lnTo>
                    <a:lnTo>
                      <a:pt x="41010" y="16823"/>
                    </a:lnTo>
                    <a:lnTo>
                      <a:pt x="41010" y="16698"/>
                    </a:lnTo>
                    <a:lnTo>
                      <a:pt x="41010" y="16593"/>
                    </a:lnTo>
                    <a:lnTo>
                      <a:pt x="40969" y="16572"/>
                    </a:lnTo>
                    <a:lnTo>
                      <a:pt x="40927" y="16551"/>
                    </a:lnTo>
                    <a:lnTo>
                      <a:pt x="41010" y="16572"/>
                    </a:lnTo>
                    <a:lnTo>
                      <a:pt x="41094" y="16614"/>
                    </a:lnTo>
                    <a:lnTo>
                      <a:pt x="41115" y="16698"/>
                    </a:lnTo>
                    <a:lnTo>
                      <a:pt x="41178" y="16698"/>
                    </a:lnTo>
                    <a:lnTo>
                      <a:pt x="41199" y="16656"/>
                    </a:lnTo>
                    <a:lnTo>
                      <a:pt x="41199" y="16509"/>
                    </a:lnTo>
                    <a:lnTo>
                      <a:pt x="41136" y="16446"/>
                    </a:lnTo>
                    <a:lnTo>
                      <a:pt x="41031" y="16363"/>
                    </a:lnTo>
                    <a:lnTo>
                      <a:pt x="41010" y="16300"/>
                    </a:lnTo>
                    <a:lnTo>
                      <a:pt x="41031" y="16300"/>
                    </a:lnTo>
                    <a:lnTo>
                      <a:pt x="41094" y="16363"/>
                    </a:lnTo>
                    <a:lnTo>
                      <a:pt x="41199" y="16446"/>
                    </a:lnTo>
                    <a:lnTo>
                      <a:pt x="41220" y="16509"/>
                    </a:lnTo>
                    <a:lnTo>
                      <a:pt x="41387" y="16509"/>
                    </a:lnTo>
                    <a:lnTo>
                      <a:pt x="41408" y="16446"/>
                    </a:lnTo>
                    <a:lnTo>
                      <a:pt x="41387" y="16384"/>
                    </a:lnTo>
                    <a:lnTo>
                      <a:pt x="41324" y="16363"/>
                    </a:lnTo>
                    <a:lnTo>
                      <a:pt x="41282" y="16300"/>
                    </a:lnTo>
                    <a:lnTo>
                      <a:pt x="41178" y="16300"/>
                    </a:lnTo>
                    <a:lnTo>
                      <a:pt x="41115" y="16258"/>
                    </a:lnTo>
                    <a:lnTo>
                      <a:pt x="41136" y="16153"/>
                    </a:lnTo>
                    <a:lnTo>
                      <a:pt x="41178" y="16195"/>
                    </a:lnTo>
                    <a:lnTo>
                      <a:pt x="41241" y="16258"/>
                    </a:lnTo>
                    <a:lnTo>
                      <a:pt x="41324" y="16258"/>
                    </a:lnTo>
                    <a:lnTo>
                      <a:pt x="41345" y="16195"/>
                    </a:lnTo>
                    <a:lnTo>
                      <a:pt x="41324" y="16133"/>
                    </a:lnTo>
                    <a:lnTo>
                      <a:pt x="41282" y="16091"/>
                    </a:lnTo>
                    <a:lnTo>
                      <a:pt x="41282" y="16049"/>
                    </a:lnTo>
                    <a:lnTo>
                      <a:pt x="41324" y="16028"/>
                    </a:lnTo>
                    <a:lnTo>
                      <a:pt x="41345" y="16049"/>
                    </a:lnTo>
                    <a:lnTo>
                      <a:pt x="41429" y="16091"/>
                    </a:lnTo>
                    <a:lnTo>
                      <a:pt x="41429" y="16153"/>
                    </a:lnTo>
                    <a:lnTo>
                      <a:pt x="41408" y="16237"/>
                    </a:lnTo>
                    <a:lnTo>
                      <a:pt x="41513" y="16258"/>
                    </a:lnTo>
                    <a:lnTo>
                      <a:pt x="41617" y="16279"/>
                    </a:lnTo>
                    <a:lnTo>
                      <a:pt x="41701" y="16258"/>
                    </a:lnTo>
                    <a:lnTo>
                      <a:pt x="41764" y="16258"/>
                    </a:lnTo>
                    <a:lnTo>
                      <a:pt x="41826" y="16174"/>
                    </a:lnTo>
                    <a:lnTo>
                      <a:pt x="41826" y="16133"/>
                    </a:lnTo>
                    <a:lnTo>
                      <a:pt x="41638" y="16133"/>
                    </a:lnTo>
                    <a:lnTo>
                      <a:pt x="41617" y="16091"/>
                    </a:lnTo>
                    <a:lnTo>
                      <a:pt x="41659" y="16049"/>
                    </a:lnTo>
                    <a:lnTo>
                      <a:pt x="41743" y="16070"/>
                    </a:lnTo>
                    <a:lnTo>
                      <a:pt x="41805" y="16049"/>
                    </a:lnTo>
                    <a:lnTo>
                      <a:pt x="41764" y="15986"/>
                    </a:lnTo>
                    <a:lnTo>
                      <a:pt x="41722" y="15965"/>
                    </a:lnTo>
                    <a:lnTo>
                      <a:pt x="41743" y="15944"/>
                    </a:lnTo>
                    <a:lnTo>
                      <a:pt x="41722" y="15881"/>
                    </a:lnTo>
                    <a:lnTo>
                      <a:pt x="41659" y="15861"/>
                    </a:lnTo>
                    <a:lnTo>
                      <a:pt x="41596" y="15881"/>
                    </a:lnTo>
                    <a:lnTo>
                      <a:pt x="41638" y="15819"/>
                    </a:lnTo>
                    <a:lnTo>
                      <a:pt x="41701" y="15756"/>
                    </a:lnTo>
                    <a:lnTo>
                      <a:pt x="41722" y="15777"/>
                    </a:lnTo>
                    <a:lnTo>
                      <a:pt x="41764" y="15819"/>
                    </a:lnTo>
                    <a:lnTo>
                      <a:pt x="41826" y="15881"/>
                    </a:lnTo>
                    <a:lnTo>
                      <a:pt x="41826" y="15965"/>
                    </a:lnTo>
                    <a:lnTo>
                      <a:pt x="41952" y="15965"/>
                    </a:lnTo>
                    <a:lnTo>
                      <a:pt x="42015" y="15944"/>
                    </a:lnTo>
                    <a:lnTo>
                      <a:pt x="42036" y="15923"/>
                    </a:lnTo>
                    <a:lnTo>
                      <a:pt x="42015" y="15840"/>
                    </a:lnTo>
                    <a:lnTo>
                      <a:pt x="41931" y="15777"/>
                    </a:lnTo>
                    <a:lnTo>
                      <a:pt x="41931" y="15714"/>
                    </a:lnTo>
                    <a:lnTo>
                      <a:pt x="41910" y="15651"/>
                    </a:lnTo>
                    <a:lnTo>
                      <a:pt x="41805" y="15651"/>
                    </a:lnTo>
                    <a:lnTo>
                      <a:pt x="41847" y="15547"/>
                    </a:lnTo>
                    <a:lnTo>
                      <a:pt x="41805" y="15463"/>
                    </a:lnTo>
                    <a:lnTo>
                      <a:pt x="41701" y="15463"/>
                    </a:lnTo>
                    <a:lnTo>
                      <a:pt x="41743" y="15400"/>
                    </a:lnTo>
                    <a:lnTo>
                      <a:pt x="41722" y="15358"/>
                    </a:lnTo>
                    <a:lnTo>
                      <a:pt x="41596" y="15442"/>
                    </a:lnTo>
                    <a:lnTo>
                      <a:pt x="41533" y="15526"/>
                    </a:lnTo>
                    <a:lnTo>
                      <a:pt x="41554" y="15651"/>
                    </a:lnTo>
                    <a:lnTo>
                      <a:pt x="41533" y="15651"/>
                    </a:lnTo>
                    <a:lnTo>
                      <a:pt x="41492" y="15609"/>
                    </a:lnTo>
                    <a:lnTo>
                      <a:pt x="41492" y="15442"/>
                    </a:lnTo>
                    <a:lnTo>
                      <a:pt x="41450" y="15421"/>
                    </a:lnTo>
                    <a:lnTo>
                      <a:pt x="41408" y="15442"/>
                    </a:lnTo>
                    <a:lnTo>
                      <a:pt x="41408" y="15526"/>
                    </a:lnTo>
                    <a:lnTo>
                      <a:pt x="41324" y="15651"/>
                    </a:lnTo>
                    <a:lnTo>
                      <a:pt x="41282" y="15714"/>
                    </a:lnTo>
                    <a:lnTo>
                      <a:pt x="41282" y="15714"/>
                    </a:lnTo>
                    <a:lnTo>
                      <a:pt x="41303" y="15630"/>
                    </a:lnTo>
                    <a:lnTo>
                      <a:pt x="41303" y="15505"/>
                    </a:lnTo>
                    <a:lnTo>
                      <a:pt x="41387" y="15358"/>
                    </a:lnTo>
                    <a:lnTo>
                      <a:pt x="41387" y="15296"/>
                    </a:lnTo>
                    <a:lnTo>
                      <a:pt x="41282" y="15317"/>
                    </a:lnTo>
                    <a:lnTo>
                      <a:pt x="41178" y="15442"/>
                    </a:lnTo>
                    <a:lnTo>
                      <a:pt x="41178" y="15505"/>
                    </a:lnTo>
                    <a:lnTo>
                      <a:pt x="41094" y="15568"/>
                    </a:lnTo>
                    <a:lnTo>
                      <a:pt x="41010" y="15568"/>
                    </a:lnTo>
                    <a:lnTo>
                      <a:pt x="41010" y="15505"/>
                    </a:lnTo>
                    <a:lnTo>
                      <a:pt x="41073" y="15400"/>
                    </a:lnTo>
                    <a:lnTo>
                      <a:pt x="41199" y="15337"/>
                    </a:lnTo>
                    <a:lnTo>
                      <a:pt x="41241" y="15233"/>
                    </a:lnTo>
                    <a:lnTo>
                      <a:pt x="41303" y="15149"/>
                    </a:lnTo>
                    <a:lnTo>
                      <a:pt x="41345" y="15149"/>
                    </a:lnTo>
                    <a:lnTo>
                      <a:pt x="41429" y="15086"/>
                    </a:lnTo>
                    <a:lnTo>
                      <a:pt x="41450" y="15024"/>
                    </a:lnTo>
                    <a:lnTo>
                      <a:pt x="41387" y="15003"/>
                    </a:lnTo>
                    <a:lnTo>
                      <a:pt x="41282" y="15086"/>
                    </a:lnTo>
                    <a:lnTo>
                      <a:pt x="41199" y="15149"/>
                    </a:lnTo>
                    <a:lnTo>
                      <a:pt x="41115" y="15191"/>
                    </a:lnTo>
                    <a:lnTo>
                      <a:pt x="41010" y="15296"/>
                    </a:lnTo>
                    <a:lnTo>
                      <a:pt x="41073" y="15191"/>
                    </a:lnTo>
                    <a:lnTo>
                      <a:pt x="41136" y="15086"/>
                    </a:lnTo>
                    <a:lnTo>
                      <a:pt x="41115" y="15086"/>
                    </a:lnTo>
                    <a:lnTo>
                      <a:pt x="41010" y="15107"/>
                    </a:lnTo>
                    <a:lnTo>
                      <a:pt x="40969" y="15149"/>
                    </a:lnTo>
                    <a:lnTo>
                      <a:pt x="40801" y="15128"/>
                    </a:lnTo>
                    <a:lnTo>
                      <a:pt x="40696" y="15128"/>
                    </a:lnTo>
                    <a:lnTo>
                      <a:pt x="40655" y="15086"/>
                    </a:lnTo>
                    <a:lnTo>
                      <a:pt x="40759" y="15086"/>
                    </a:lnTo>
                    <a:lnTo>
                      <a:pt x="40969" y="15024"/>
                    </a:lnTo>
                    <a:lnTo>
                      <a:pt x="40864" y="14982"/>
                    </a:lnTo>
                    <a:lnTo>
                      <a:pt x="40780" y="14919"/>
                    </a:lnTo>
                    <a:lnTo>
                      <a:pt x="40864" y="14919"/>
                    </a:lnTo>
                    <a:lnTo>
                      <a:pt x="40927" y="14898"/>
                    </a:lnTo>
                    <a:lnTo>
                      <a:pt x="40885" y="14793"/>
                    </a:lnTo>
                    <a:lnTo>
                      <a:pt x="40801" y="14773"/>
                    </a:lnTo>
                    <a:lnTo>
                      <a:pt x="40801" y="14731"/>
                    </a:lnTo>
                    <a:lnTo>
                      <a:pt x="40885" y="14689"/>
                    </a:lnTo>
                    <a:lnTo>
                      <a:pt x="40885" y="14605"/>
                    </a:lnTo>
                    <a:lnTo>
                      <a:pt x="40864" y="14480"/>
                    </a:lnTo>
                    <a:lnTo>
                      <a:pt x="40822" y="14417"/>
                    </a:lnTo>
                    <a:lnTo>
                      <a:pt x="40696" y="14480"/>
                    </a:lnTo>
                    <a:lnTo>
                      <a:pt x="40655" y="14521"/>
                    </a:lnTo>
                    <a:lnTo>
                      <a:pt x="40592" y="14501"/>
                    </a:lnTo>
                    <a:lnTo>
                      <a:pt x="40571" y="14521"/>
                    </a:lnTo>
                    <a:lnTo>
                      <a:pt x="40550" y="14501"/>
                    </a:lnTo>
                    <a:lnTo>
                      <a:pt x="40592" y="14417"/>
                    </a:lnTo>
                    <a:lnTo>
                      <a:pt x="40613" y="14312"/>
                    </a:lnTo>
                    <a:lnTo>
                      <a:pt x="40759" y="14291"/>
                    </a:lnTo>
                    <a:lnTo>
                      <a:pt x="40801" y="14249"/>
                    </a:lnTo>
                    <a:lnTo>
                      <a:pt x="40801" y="14103"/>
                    </a:lnTo>
                    <a:lnTo>
                      <a:pt x="40780" y="14061"/>
                    </a:lnTo>
                    <a:lnTo>
                      <a:pt x="40696" y="14145"/>
                    </a:lnTo>
                    <a:lnTo>
                      <a:pt x="40571" y="14249"/>
                    </a:lnTo>
                    <a:lnTo>
                      <a:pt x="40508" y="14312"/>
                    </a:lnTo>
                    <a:lnTo>
                      <a:pt x="40445" y="14375"/>
                    </a:lnTo>
                    <a:lnTo>
                      <a:pt x="40445" y="14480"/>
                    </a:lnTo>
                    <a:lnTo>
                      <a:pt x="40445" y="14563"/>
                    </a:lnTo>
                    <a:lnTo>
                      <a:pt x="40278" y="14291"/>
                    </a:lnTo>
                    <a:lnTo>
                      <a:pt x="40278" y="14187"/>
                    </a:lnTo>
                    <a:lnTo>
                      <a:pt x="40278" y="14082"/>
                    </a:lnTo>
                    <a:lnTo>
                      <a:pt x="40341" y="13998"/>
                    </a:lnTo>
                    <a:lnTo>
                      <a:pt x="40424" y="13873"/>
                    </a:lnTo>
                    <a:lnTo>
                      <a:pt x="40466" y="13789"/>
                    </a:lnTo>
                    <a:lnTo>
                      <a:pt x="40424" y="13768"/>
                    </a:lnTo>
                    <a:lnTo>
                      <a:pt x="40362" y="13831"/>
                    </a:lnTo>
                    <a:lnTo>
                      <a:pt x="40299" y="13894"/>
                    </a:lnTo>
                    <a:lnTo>
                      <a:pt x="40299" y="13936"/>
                    </a:lnTo>
                    <a:lnTo>
                      <a:pt x="40194" y="13977"/>
                    </a:lnTo>
                    <a:lnTo>
                      <a:pt x="40152" y="14061"/>
                    </a:lnTo>
                    <a:lnTo>
                      <a:pt x="40152" y="14103"/>
                    </a:lnTo>
                    <a:lnTo>
                      <a:pt x="40069" y="14249"/>
                    </a:lnTo>
                    <a:lnTo>
                      <a:pt x="40027" y="14270"/>
                    </a:lnTo>
                    <a:lnTo>
                      <a:pt x="40027" y="14187"/>
                    </a:lnTo>
                    <a:lnTo>
                      <a:pt x="40069" y="14082"/>
                    </a:lnTo>
                    <a:lnTo>
                      <a:pt x="40173" y="13894"/>
                    </a:lnTo>
                    <a:lnTo>
                      <a:pt x="40215" y="13852"/>
                    </a:lnTo>
                    <a:lnTo>
                      <a:pt x="40194" y="13768"/>
                    </a:lnTo>
                    <a:lnTo>
                      <a:pt x="40111" y="13768"/>
                    </a:lnTo>
                    <a:lnTo>
                      <a:pt x="40048" y="13852"/>
                    </a:lnTo>
                    <a:lnTo>
                      <a:pt x="40048" y="13936"/>
                    </a:lnTo>
                    <a:lnTo>
                      <a:pt x="40006" y="13957"/>
                    </a:lnTo>
                    <a:lnTo>
                      <a:pt x="40006" y="13873"/>
                    </a:lnTo>
                    <a:lnTo>
                      <a:pt x="40069" y="13747"/>
                    </a:lnTo>
                    <a:lnTo>
                      <a:pt x="40090" y="13685"/>
                    </a:lnTo>
                    <a:lnTo>
                      <a:pt x="40048" y="13622"/>
                    </a:lnTo>
                    <a:lnTo>
                      <a:pt x="39943" y="13580"/>
                    </a:lnTo>
                    <a:lnTo>
                      <a:pt x="39964" y="13559"/>
                    </a:lnTo>
                    <a:lnTo>
                      <a:pt x="39901" y="13517"/>
                    </a:lnTo>
                    <a:lnTo>
                      <a:pt x="39776" y="13517"/>
                    </a:lnTo>
                    <a:lnTo>
                      <a:pt x="39692" y="13538"/>
                    </a:lnTo>
                    <a:lnTo>
                      <a:pt x="39734" y="13454"/>
                    </a:lnTo>
                    <a:lnTo>
                      <a:pt x="39818" y="13433"/>
                    </a:lnTo>
                    <a:lnTo>
                      <a:pt x="39713" y="13413"/>
                    </a:lnTo>
                    <a:lnTo>
                      <a:pt x="39567" y="13413"/>
                    </a:lnTo>
                    <a:lnTo>
                      <a:pt x="39504" y="13517"/>
                    </a:lnTo>
                    <a:lnTo>
                      <a:pt x="39504" y="13433"/>
                    </a:lnTo>
                    <a:lnTo>
                      <a:pt x="39671" y="13350"/>
                    </a:lnTo>
                    <a:lnTo>
                      <a:pt x="39818" y="13329"/>
                    </a:lnTo>
                    <a:lnTo>
                      <a:pt x="39860" y="13371"/>
                    </a:lnTo>
                    <a:lnTo>
                      <a:pt x="39964" y="13392"/>
                    </a:lnTo>
                    <a:lnTo>
                      <a:pt x="39985" y="13350"/>
                    </a:lnTo>
                    <a:lnTo>
                      <a:pt x="40027" y="13266"/>
                    </a:lnTo>
                    <a:lnTo>
                      <a:pt x="39943" y="13266"/>
                    </a:lnTo>
                    <a:lnTo>
                      <a:pt x="39839" y="13245"/>
                    </a:lnTo>
                    <a:lnTo>
                      <a:pt x="39734" y="13182"/>
                    </a:lnTo>
                    <a:lnTo>
                      <a:pt x="39650" y="13182"/>
                    </a:lnTo>
                    <a:lnTo>
                      <a:pt x="39650" y="13287"/>
                    </a:lnTo>
                    <a:lnTo>
                      <a:pt x="39608" y="13287"/>
                    </a:lnTo>
                    <a:lnTo>
                      <a:pt x="39608" y="13245"/>
                    </a:lnTo>
                    <a:lnTo>
                      <a:pt x="39629" y="13182"/>
                    </a:lnTo>
                    <a:lnTo>
                      <a:pt x="39629" y="13140"/>
                    </a:lnTo>
                    <a:lnTo>
                      <a:pt x="39525" y="13140"/>
                    </a:lnTo>
                    <a:lnTo>
                      <a:pt x="39525" y="13182"/>
                    </a:lnTo>
                    <a:lnTo>
                      <a:pt x="39462" y="13224"/>
                    </a:lnTo>
                    <a:lnTo>
                      <a:pt x="39441" y="13161"/>
                    </a:lnTo>
                    <a:lnTo>
                      <a:pt x="39441" y="13078"/>
                    </a:lnTo>
                    <a:lnTo>
                      <a:pt x="39399" y="13057"/>
                    </a:lnTo>
                    <a:lnTo>
                      <a:pt x="39357" y="13078"/>
                    </a:lnTo>
                    <a:lnTo>
                      <a:pt x="39316" y="13036"/>
                    </a:lnTo>
                    <a:lnTo>
                      <a:pt x="39232" y="12994"/>
                    </a:lnTo>
                    <a:lnTo>
                      <a:pt x="39148" y="12994"/>
                    </a:lnTo>
                    <a:lnTo>
                      <a:pt x="39232" y="12910"/>
                    </a:lnTo>
                    <a:lnTo>
                      <a:pt x="39295" y="12868"/>
                    </a:lnTo>
                    <a:lnTo>
                      <a:pt x="39441" y="12973"/>
                    </a:lnTo>
                    <a:lnTo>
                      <a:pt x="39504" y="12973"/>
                    </a:lnTo>
                    <a:lnTo>
                      <a:pt x="39462" y="12931"/>
                    </a:lnTo>
                    <a:lnTo>
                      <a:pt x="39169" y="12764"/>
                    </a:lnTo>
                    <a:lnTo>
                      <a:pt x="39044" y="12743"/>
                    </a:lnTo>
                    <a:lnTo>
                      <a:pt x="39023" y="12722"/>
                    </a:lnTo>
                    <a:lnTo>
                      <a:pt x="39106" y="12722"/>
                    </a:lnTo>
                    <a:lnTo>
                      <a:pt x="39316" y="12806"/>
                    </a:lnTo>
                    <a:lnTo>
                      <a:pt x="39441" y="12806"/>
                    </a:lnTo>
                    <a:lnTo>
                      <a:pt x="39650" y="12848"/>
                    </a:lnTo>
                    <a:lnTo>
                      <a:pt x="39692" y="12848"/>
                    </a:lnTo>
                    <a:lnTo>
                      <a:pt x="39671" y="12806"/>
                    </a:lnTo>
                    <a:lnTo>
                      <a:pt x="39671" y="12722"/>
                    </a:lnTo>
                    <a:lnTo>
                      <a:pt x="39629" y="12659"/>
                    </a:lnTo>
                    <a:lnTo>
                      <a:pt x="39546" y="12638"/>
                    </a:lnTo>
                    <a:lnTo>
                      <a:pt x="39462" y="12596"/>
                    </a:lnTo>
                    <a:lnTo>
                      <a:pt x="39483" y="12555"/>
                    </a:lnTo>
                    <a:lnTo>
                      <a:pt x="39546" y="12555"/>
                    </a:lnTo>
                    <a:lnTo>
                      <a:pt x="39567" y="12617"/>
                    </a:lnTo>
                    <a:lnTo>
                      <a:pt x="39629" y="12638"/>
                    </a:lnTo>
                    <a:lnTo>
                      <a:pt x="39671" y="12617"/>
                    </a:lnTo>
                    <a:lnTo>
                      <a:pt x="39776" y="12617"/>
                    </a:lnTo>
                    <a:lnTo>
                      <a:pt x="39797" y="12596"/>
                    </a:lnTo>
                    <a:lnTo>
                      <a:pt x="39797" y="12534"/>
                    </a:lnTo>
                    <a:lnTo>
                      <a:pt x="39734" y="12513"/>
                    </a:lnTo>
                    <a:lnTo>
                      <a:pt x="39734" y="12450"/>
                    </a:lnTo>
                    <a:lnTo>
                      <a:pt x="39671" y="12387"/>
                    </a:lnTo>
                    <a:lnTo>
                      <a:pt x="39588" y="12408"/>
                    </a:lnTo>
                    <a:lnTo>
                      <a:pt x="39525" y="12450"/>
                    </a:lnTo>
                    <a:lnTo>
                      <a:pt x="39378" y="12450"/>
                    </a:lnTo>
                    <a:lnTo>
                      <a:pt x="39357" y="12513"/>
                    </a:lnTo>
                    <a:lnTo>
                      <a:pt x="39316" y="12513"/>
                    </a:lnTo>
                    <a:lnTo>
                      <a:pt x="39274" y="12429"/>
                    </a:lnTo>
                    <a:lnTo>
                      <a:pt x="39378" y="12387"/>
                    </a:lnTo>
                    <a:lnTo>
                      <a:pt x="39525" y="12387"/>
                    </a:lnTo>
                    <a:lnTo>
                      <a:pt x="39567" y="12345"/>
                    </a:lnTo>
                    <a:lnTo>
                      <a:pt x="39692" y="12345"/>
                    </a:lnTo>
                    <a:lnTo>
                      <a:pt x="39734" y="12304"/>
                    </a:lnTo>
                    <a:lnTo>
                      <a:pt x="39650" y="12283"/>
                    </a:lnTo>
                    <a:lnTo>
                      <a:pt x="39546" y="12241"/>
                    </a:lnTo>
                    <a:lnTo>
                      <a:pt x="39525" y="12199"/>
                    </a:lnTo>
                    <a:lnTo>
                      <a:pt x="39588" y="12241"/>
                    </a:lnTo>
                    <a:lnTo>
                      <a:pt x="39776" y="12241"/>
                    </a:lnTo>
                    <a:lnTo>
                      <a:pt x="39839" y="12283"/>
                    </a:lnTo>
                    <a:lnTo>
                      <a:pt x="39964" y="12429"/>
                    </a:lnTo>
                    <a:lnTo>
                      <a:pt x="40048" y="12450"/>
                    </a:lnTo>
                    <a:lnTo>
                      <a:pt x="40090" y="12429"/>
                    </a:lnTo>
                    <a:lnTo>
                      <a:pt x="40111" y="12492"/>
                    </a:lnTo>
                    <a:lnTo>
                      <a:pt x="40173" y="12513"/>
                    </a:lnTo>
                    <a:lnTo>
                      <a:pt x="40215" y="12450"/>
                    </a:lnTo>
                    <a:lnTo>
                      <a:pt x="40278" y="12450"/>
                    </a:lnTo>
                    <a:lnTo>
                      <a:pt x="40320" y="12555"/>
                    </a:lnTo>
                    <a:lnTo>
                      <a:pt x="40404" y="12555"/>
                    </a:lnTo>
                    <a:lnTo>
                      <a:pt x="40466" y="12534"/>
                    </a:lnTo>
                    <a:lnTo>
                      <a:pt x="40466" y="12408"/>
                    </a:lnTo>
                    <a:lnTo>
                      <a:pt x="40404" y="12324"/>
                    </a:lnTo>
                    <a:lnTo>
                      <a:pt x="40383" y="12241"/>
                    </a:lnTo>
                    <a:lnTo>
                      <a:pt x="40278" y="12199"/>
                    </a:lnTo>
                    <a:lnTo>
                      <a:pt x="40194" y="12136"/>
                    </a:lnTo>
                    <a:lnTo>
                      <a:pt x="40152" y="12115"/>
                    </a:lnTo>
                    <a:lnTo>
                      <a:pt x="40090" y="12136"/>
                    </a:lnTo>
                    <a:lnTo>
                      <a:pt x="40048" y="12178"/>
                    </a:lnTo>
                    <a:lnTo>
                      <a:pt x="39964" y="12115"/>
                    </a:lnTo>
                    <a:lnTo>
                      <a:pt x="39797" y="11990"/>
                    </a:lnTo>
                    <a:lnTo>
                      <a:pt x="39692" y="11969"/>
                    </a:lnTo>
                    <a:lnTo>
                      <a:pt x="39483" y="11990"/>
                    </a:lnTo>
                    <a:lnTo>
                      <a:pt x="39420" y="11969"/>
                    </a:lnTo>
                    <a:lnTo>
                      <a:pt x="39588" y="11927"/>
                    </a:lnTo>
                    <a:lnTo>
                      <a:pt x="39671" y="11864"/>
                    </a:lnTo>
                    <a:lnTo>
                      <a:pt x="39755" y="11864"/>
                    </a:lnTo>
                    <a:lnTo>
                      <a:pt x="39776" y="11885"/>
                    </a:lnTo>
                    <a:lnTo>
                      <a:pt x="39860" y="11885"/>
                    </a:lnTo>
                    <a:lnTo>
                      <a:pt x="39943" y="11822"/>
                    </a:lnTo>
                    <a:lnTo>
                      <a:pt x="40006" y="11780"/>
                    </a:lnTo>
                    <a:lnTo>
                      <a:pt x="40173" y="11780"/>
                    </a:lnTo>
                    <a:lnTo>
                      <a:pt x="40257" y="11822"/>
                    </a:lnTo>
                    <a:lnTo>
                      <a:pt x="40383" y="11822"/>
                    </a:lnTo>
                    <a:lnTo>
                      <a:pt x="40424" y="11760"/>
                    </a:lnTo>
                    <a:lnTo>
                      <a:pt x="40466" y="11676"/>
                    </a:lnTo>
                    <a:lnTo>
                      <a:pt x="40404" y="11592"/>
                    </a:lnTo>
                    <a:lnTo>
                      <a:pt x="40383" y="11467"/>
                    </a:lnTo>
                    <a:lnTo>
                      <a:pt x="40278" y="11236"/>
                    </a:lnTo>
                    <a:lnTo>
                      <a:pt x="40257" y="11090"/>
                    </a:lnTo>
                    <a:lnTo>
                      <a:pt x="40194" y="11132"/>
                    </a:lnTo>
                    <a:lnTo>
                      <a:pt x="40173" y="11090"/>
                    </a:lnTo>
                    <a:lnTo>
                      <a:pt x="40090" y="11132"/>
                    </a:lnTo>
                    <a:lnTo>
                      <a:pt x="40090" y="11174"/>
                    </a:lnTo>
                    <a:lnTo>
                      <a:pt x="40048" y="11278"/>
                    </a:lnTo>
                    <a:lnTo>
                      <a:pt x="40069" y="11299"/>
                    </a:lnTo>
                    <a:lnTo>
                      <a:pt x="40069" y="11383"/>
                    </a:lnTo>
                    <a:lnTo>
                      <a:pt x="40006" y="11404"/>
                    </a:lnTo>
                    <a:lnTo>
                      <a:pt x="39901" y="11467"/>
                    </a:lnTo>
                    <a:lnTo>
                      <a:pt x="39839" y="11550"/>
                    </a:lnTo>
                    <a:lnTo>
                      <a:pt x="39734" y="11508"/>
                    </a:lnTo>
                    <a:lnTo>
                      <a:pt x="39650" y="11488"/>
                    </a:lnTo>
                    <a:lnTo>
                      <a:pt x="39546" y="11508"/>
                    </a:lnTo>
                    <a:lnTo>
                      <a:pt x="39462" y="11613"/>
                    </a:lnTo>
                    <a:lnTo>
                      <a:pt x="39357" y="11718"/>
                    </a:lnTo>
                    <a:lnTo>
                      <a:pt x="39316" y="11697"/>
                    </a:lnTo>
                    <a:lnTo>
                      <a:pt x="39232" y="11676"/>
                    </a:lnTo>
                    <a:lnTo>
                      <a:pt x="39127" y="11697"/>
                    </a:lnTo>
                    <a:lnTo>
                      <a:pt x="39085" y="11697"/>
                    </a:lnTo>
                    <a:lnTo>
                      <a:pt x="39190" y="11592"/>
                    </a:lnTo>
                    <a:lnTo>
                      <a:pt x="39232" y="11571"/>
                    </a:lnTo>
                    <a:lnTo>
                      <a:pt x="39316" y="11613"/>
                    </a:lnTo>
                    <a:lnTo>
                      <a:pt x="39420" y="11571"/>
                    </a:lnTo>
                    <a:lnTo>
                      <a:pt x="39462" y="11467"/>
                    </a:lnTo>
                    <a:lnTo>
                      <a:pt x="39546" y="11404"/>
                    </a:lnTo>
                    <a:lnTo>
                      <a:pt x="39588" y="11404"/>
                    </a:lnTo>
                    <a:lnTo>
                      <a:pt x="39692" y="11362"/>
                    </a:lnTo>
                    <a:lnTo>
                      <a:pt x="39776" y="11299"/>
                    </a:lnTo>
                    <a:lnTo>
                      <a:pt x="39776" y="11174"/>
                    </a:lnTo>
                    <a:lnTo>
                      <a:pt x="39776" y="11132"/>
                    </a:lnTo>
                    <a:lnTo>
                      <a:pt x="39692" y="11132"/>
                    </a:lnTo>
                    <a:lnTo>
                      <a:pt x="39629" y="11153"/>
                    </a:lnTo>
                    <a:lnTo>
                      <a:pt x="39546" y="11132"/>
                    </a:lnTo>
                    <a:lnTo>
                      <a:pt x="39420" y="11132"/>
                    </a:lnTo>
                    <a:lnTo>
                      <a:pt x="39253" y="11278"/>
                    </a:lnTo>
                    <a:lnTo>
                      <a:pt x="39148" y="11383"/>
                    </a:lnTo>
                    <a:lnTo>
                      <a:pt x="38960" y="11404"/>
                    </a:lnTo>
                    <a:lnTo>
                      <a:pt x="39023" y="11362"/>
                    </a:lnTo>
                    <a:lnTo>
                      <a:pt x="39148" y="11341"/>
                    </a:lnTo>
                    <a:lnTo>
                      <a:pt x="39169" y="11257"/>
                    </a:lnTo>
                    <a:lnTo>
                      <a:pt x="39127" y="11236"/>
                    </a:lnTo>
                    <a:lnTo>
                      <a:pt x="39023" y="11236"/>
                    </a:lnTo>
                    <a:lnTo>
                      <a:pt x="39190" y="11153"/>
                    </a:lnTo>
                    <a:lnTo>
                      <a:pt x="39295" y="11153"/>
                    </a:lnTo>
                    <a:lnTo>
                      <a:pt x="39441" y="11048"/>
                    </a:lnTo>
                    <a:lnTo>
                      <a:pt x="39567" y="11048"/>
                    </a:lnTo>
                    <a:lnTo>
                      <a:pt x="39650" y="11027"/>
                    </a:lnTo>
                    <a:lnTo>
                      <a:pt x="39839" y="11027"/>
                    </a:lnTo>
                    <a:lnTo>
                      <a:pt x="39922" y="10944"/>
                    </a:lnTo>
                    <a:lnTo>
                      <a:pt x="39964" y="10881"/>
                    </a:lnTo>
                    <a:lnTo>
                      <a:pt x="39985" y="10839"/>
                    </a:lnTo>
                    <a:lnTo>
                      <a:pt x="40069" y="10818"/>
                    </a:lnTo>
                    <a:lnTo>
                      <a:pt x="40069" y="10923"/>
                    </a:lnTo>
                    <a:lnTo>
                      <a:pt x="40132" y="10944"/>
                    </a:lnTo>
                    <a:lnTo>
                      <a:pt x="40236" y="10839"/>
                    </a:lnTo>
                    <a:lnTo>
                      <a:pt x="40257" y="10734"/>
                    </a:lnTo>
                    <a:lnTo>
                      <a:pt x="40236" y="10672"/>
                    </a:lnTo>
                    <a:lnTo>
                      <a:pt x="40152" y="10630"/>
                    </a:lnTo>
                    <a:lnTo>
                      <a:pt x="40090" y="10525"/>
                    </a:lnTo>
                    <a:lnTo>
                      <a:pt x="39964" y="10400"/>
                    </a:lnTo>
                    <a:lnTo>
                      <a:pt x="39922" y="10295"/>
                    </a:lnTo>
                    <a:lnTo>
                      <a:pt x="39839" y="10295"/>
                    </a:lnTo>
                    <a:lnTo>
                      <a:pt x="39755" y="10337"/>
                    </a:lnTo>
                    <a:lnTo>
                      <a:pt x="39713" y="10400"/>
                    </a:lnTo>
                    <a:lnTo>
                      <a:pt x="39629" y="10420"/>
                    </a:lnTo>
                    <a:lnTo>
                      <a:pt x="39525" y="10504"/>
                    </a:lnTo>
                    <a:lnTo>
                      <a:pt x="39420" y="10504"/>
                    </a:lnTo>
                    <a:lnTo>
                      <a:pt x="39336" y="10567"/>
                    </a:lnTo>
                    <a:lnTo>
                      <a:pt x="39316" y="10546"/>
                    </a:lnTo>
                    <a:lnTo>
                      <a:pt x="39336" y="10441"/>
                    </a:lnTo>
                    <a:lnTo>
                      <a:pt x="39420" y="10400"/>
                    </a:lnTo>
                    <a:lnTo>
                      <a:pt x="39525" y="10400"/>
                    </a:lnTo>
                    <a:lnTo>
                      <a:pt x="39650" y="10253"/>
                    </a:lnTo>
                    <a:lnTo>
                      <a:pt x="39713" y="10190"/>
                    </a:lnTo>
                    <a:lnTo>
                      <a:pt x="39713" y="10127"/>
                    </a:lnTo>
                    <a:lnTo>
                      <a:pt x="39629" y="10148"/>
                    </a:lnTo>
                    <a:lnTo>
                      <a:pt x="39462" y="10211"/>
                    </a:lnTo>
                    <a:lnTo>
                      <a:pt x="39316" y="10316"/>
                    </a:lnTo>
                    <a:lnTo>
                      <a:pt x="39253" y="10316"/>
                    </a:lnTo>
                    <a:lnTo>
                      <a:pt x="39211" y="10358"/>
                    </a:lnTo>
                    <a:lnTo>
                      <a:pt x="39169" y="10441"/>
                    </a:lnTo>
                    <a:lnTo>
                      <a:pt x="39106" y="10630"/>
                    </a:lnTo>
                    <a:lnTo>
                      <a:pt x="38918" y="10839"/>
                    </a:lnTo>
                    <a:lnTo>
                      <a:pt x="38730" y="10944"/>
                    </a:lnTo>
                    <a:lnTo>
                      <a:pt x="38730" y="10923"/>
                    </a:lnTo>
                    <a:lnTo>
                      <a:pt x="38813" y="10839"/>
                    </a:lnTo>
                    <a:lnTo>
                      <a:pt x="38939" y="10713"/>
                    </a:lnTo>
                    <a:lnTo>
                      <a:pt x="39023" y="10567"/>
                    </a:lnTo>
                    <a:lnTo>
                      <a:pt x="39064" y="10525"/>
                    </a:lnTo>
                    <a:lnTo>
                      <a:pt x="39064" y="10462"/>
                    </a:lnTo>
                    <a:lnTo>
                      <a:pt x="39023" y="10462"/>
                    </a:lnTo>
                    <a:lnTo>
                      <a:pt x="39002" y="10441"/>
                    </a:lnTo>
                    <a:lnTo>
                      <a:pt x="38939" y="10462"/>
                    </a:lnTo>
                    <a:lnTo>
                      <a:pt x="38855" y="10609"/>
                    </a:lnTo>
                    <a:lnTo>
                      <a:pt x="38730" y="10734"/>
                    </a:lnTo>
                    <a:lnTo>
                      <a:pt x="38688" y="10734"/>
                    </a:lnTo>
                    <a:lnTo>
                      <a:pt x="38709" y="10651"/>
                    </a:lnTo>
                    <a:lnTo>
                      <a:pt x="38730" y="10567"/>
                    </a:lnTo>
                    <a:lnTo>
                      <a:pt x="38834" y="10462"/>
                    </a:lnTo>
                    <a:lnTo>
                      <a:pt x="38876" y="10400"/>
                    </a:lnTo>
                    <a:lnTo>
                      <a:pt x="38918" y="10316"/>
                    </a:lnTo>
                    <a:lnTo>
                      <a:pt x="39002" y="10316"/>
                    </a:lnTo>
                    <a:lnTo>
                      <a:pt x="39044" y="10337"/>
                    </a:lnTo>
                    <a:lnTo>
                      <a:pt x="39148" y="10337"/>
                    </a:lnTo>
                    <a:lnTo>
                      <a:pt x="39190" y="10295"/>
                    </a:lnTo>
                    <a:lnTo>
                      <a:pt x="39253" y="10211"/>
                    </a:lnTo>
                    <a:lnTo>
                      <a:pt x="39357" y="10148"/>
                    </a:lnTo>
                    <a:lnTo>
                      <a:pt x="39462" y="10023"/>
                    </a:lnTo>
                    <a:lnTo>
                      <a:pt x="39525" y="9918"/>
                    </a:lnTo>
                    <a:lnTo>
                      <a:pt x="39483" y="9814"/>
                    </a:lnTo>
                    <a:lnTo>
                      <a:pt x="39525" y="9730"/>
                    </a:lnTo>
                    <a:lnTo>
                      <a:pt x="39483" y="9709"/>
                    </a:lnTo>
                    <a:lnTo>
                      <a:pt x="39336" y="9793"/>
                    </a:lnTo>
                    <a:lnTo>
                      <a:pt x="39274" y="9876"/>
                    </a:lnTo>
                    <a:lnTo>
                      <a:pt x="39274" y="9981"/>
                    </a:lnTo>
                    <a:lnTo>
                      <a:pt x="39253" y="10107"/>
                    </a:lnTo>
                    <a:lnTo>
                      <a:pt x="39211" y="10127"/>
                    </a:lnTo>
                    <a:lnTo>
                      <a:pt x="39232" y="10086"/>
                    </a:lnTo>
                    <a:lnTo>
                      <a:pt x="39232" y="10023"/>
                    </a:lnTo>
                    <a:lnTo>
                      <a:pt x="39148" y="9981"/>
                    </a:lnTo>
                    <a:lnTo>
                      <a:pt x="39044" y="9981"/>
                    </a:lnTo>
                    <a:lnTo>
                      <a:pt x="38939" y="10044"/>
                    </a:lnTo>
                    <a:lnTo>
                      <a:pt x="38855" y="10023"/>
                    </a:lnTo>
                    <a:lnTo>
                      <a:pt x="38730" y="10044"/>
                    </a:lnTo>
                    <a:lnTo>
                      <a:pt x="38625" y="10107"/>
                    </a:lnTo>
                    <a:lnTo>
                      <a:pt x="38500" y="10107"/>
                    </a:lnTo>
                    <a:lnTo>
                      <a:pt x="38583" y="10044"/>
                    </a:lnTo>
                    <a:lnTo>
                      <a:pt x="38688" y="10002"/>
                    </a:lnTo>
                    <a:lnTo>
                      <a:pt x="38772" y="9897"/>
                    </a:lnTo>
                    <a:lnTo>
                      <a:pt x="38730" y="9814"/>
                    </a:lnTo>
                    <a:lnTo>
                      <a:pt x="38688" y="9814"/>
                    </a:lnTo>
                    <a:lnTo>
                      <a:pt x="38541" y="9835"/>
                    </a:lnTo>
                    <a:lnTo>
                      <a:pt x="38604" y="9772"/>
                    </a:lnTo>
                    <a:lnTo>
                      <a:pt x="38688" y="9772"/>
                    </a:lnTo>
                    <a:lnTo>
                      <a:pt x="38772" y="9709"/>
                    </a:lnTo>
                    <a:lnTo>
                      <a:pt x="38813" y="9604"/>
                    </a:lnTo>
                    <a:lnTo>
                      <a:pt x="38897" y="9583"/>
                    </a:lnTo>
                    <a:lnTo>
                      <a:pt x="38939" y="9521"/>
                    </a:lnTo>
                    <a:lnTo>
                      <a:pt x="39002" y="9521"/>
                    </a:lnTo>
                    <a:lnTo>
                      <a:pt x="39106" y="9604"/>
                    </a:lnTo>
                    <a:lnTo>
                      <a:pt x="39169" y="9667"/>
                    </a:lnTo>
                    <a:lnTo>
                      <a:pt x="39253" y="9667"/>
                    </a:lnTo>
                    <a:lnTo>
                      <a:pt x="39357" y="9521"/>
                    </a:lnTo>
                    <a:lnTo>
                      <a:pt x="39441" y="9458"/>
                    </a:lnTo>
                    <a:lnTo>
                      <a:pt x="39441" y="9395"/>
                    </a:lnTo>
                    <a:lnTo>
                      <a:pt x="39336" y="9270"/>
                    </a:lnTo>
                    <a:lnTo>
                      <a:pt x="39316" y="9165"/>
                    </a:lnTo>
                    <a:lnTo>
                      <a:pt x="39274" y="9060"/>
                    </a:lnTo>
                    <a:lnTo>
                      <a:pt x="39169" y="8956"/>
                    </a:lnTo>
                    <a:lnTo>
                      <a:pt x="39106" y="8893"/>
                    </a:lnTo>
                    <a:lnTo>
                      <a:pt x="39023" y="8726"/>
                    </a:lnTo>
                    <a:lnTo>
                      <a:pt x="38960" y="8747"/>
                    </a:lnTo>
                    <a:lnTo>
                      <a:pt x="38960" y="8830"/>
                    </a:lnTo>
                    <a:lnTo>
                      <a:pt x="38918" y="8893"/>
                    </a:lnTo>
                    <a:lnTo>
                      <a:pt x="38855" y="8935"/>
                    </a:lnTo>
                    <a:lnTo>
                      <a:pt x="38834" y="8977"/>
                    </a:lnTo>
                    <a:lnTo>
                      <a:pt x="38834" y="9060"/>
                    </a:lnTo>
                    <a:lnTo>
                      <a:pt x="38751" y="9102"/>
                    </a:lnTo>
                    <a:lnTo>
                      <a:pt x="38709" y="9186"/>
                    </a:lnTo>
                    <a:lnTo>
                      <a:pt x="38709" y="9291"/>
                    </a:lnTo>
                    <a:lnTo>
                      <a:pt x="38583" y="9353"/>
                    </a:lnTo>
                    <a:lnTo>
                      <a:pt x="38500" y="9458"/>
                    </a:lnTo>
                    <a:lnTo>
                      <a:pt x="38479" y="9542"/>
                    </a:lnTo>
                    <a:lnTo>
                      <a:pt x="38416" y="9604"/>
                    </a:lnTo>
                    <a:lnTo>
                      <a:pt x="38374" y="9583"/>
                    </a:lnTo>
                    <a:lnTo>
                      <a:pt x="38395" y="9458"/>
                    </a:lnTo>
                    <a:lnTo>
                      <a:pt x="38500" y="9291"/>
                    </a:lnTo>
                    <a:lnTo>
                      <a:pt x="38583" y="9270"/>
                    </a:lnTo>
                    <a:lnTo>
                      <a:pt x="38583" y="9228"/>
                    </a:lnTo>
                    <a:lnTo>
                      <a:pt x="38541" y="9186"/>
                    </a:lnTo>
                    <a:lnTo>
                      <a:pt x="38500" y="9123"/>
                    </a:lnTo>
                    <a:lnTo>
                      <a:pt x="38186" y="9332"/>
                    </a:lnTo>
                    <a:lnTo>
                      <a:pt x="38060" y="9500"/>
                    </a:lnTo>
                    <a:lnTo>
                      <a:pt x="37997" y="9583"/>
                    </a:lnTo>
                    <a:lnTo>
                      <a:pt x="37893" y="9604"/>
                    </a:lnTo>
                    <a:lnTo>
                      <a:pt x="37893" y="9583"/>
                    </a:lnTo>
                    <a:lnTo>
                      <a:pt x="37956" y="9542"/>
                    </a:lnTo>
                    <a:lnTo>
                      <a:pt x="38039" y="9374"/>
                    </a:lnTo>
                    <a:lnTo>
                      <a:pt x="38060" y="9291"/>
                    </a:lnTo>
                    <a:lnTo>
                      <a:pt x="38186" y="9165"/>
                    </a:lnTo>
                    <a:lnTo>
                      <a:pt x="38248" y="9081"/>
                    </a:lnTo>
                    <a:lnTo>
                      <a:pt x="38207" y="9019"/>
                    </a:lnTo>
                    <a:lnTo>
                      <a:pt x="38207" y="8935"/>
                    </a:lnTo>
                    <a:lnTo>
                      <a:pt x="38081" y="9019"/>
                    </a:lnTo>
                    <a:lnTo>
                      <a:pt x="37935" y="9144"/>
                    </a:lnTo>
                    <a:lnTo>
                      <a:pt x="37893" y="9249"/>
                    </a:lnTo>
                    <a:lnTo>
                      <a:pt x="37809" y="9353"/>
                    </a:lnTo>
                    <a:lnTo>
                      <a:pt x="37788" y="9332"/>
                    </a:lnTo>
                    <a:lnTo>
                      <a:pt x="37809" y="9228"/>
                    </a:lnTo>
                    <a:lnTo>
                      <a:pt x="37872" y="9123"/>
                    </a:lnTo>
                    <a:lnTo>
                      <a:pt x="37809" y="9081"/>
                    </a:lnTo>
                    <a:lnTo>
                      <a:pt x="37809" y="9039"/>
                    </a:lnTo>
                    <a:lnTo>
                      <a:pt x="37893" y="9019"/>
                    </a:lnTo>
                    <a:lnTo>
                      <a:pt x="38081" y="8872"/>
                    </a:lnTo>
                    <a:lnTo>
                      <a:pt x="38269" y="8726"/>
                    </a:lnTo>
                    <a:lnTo>
                      <a:pt x="38269" y="8642"/>
                    </a:lnTo>
                    <a:lnTo>
                      <a:pt x="38186" y="8642"/>
                    </a:lnTo>
                    <a:lnTo>
                      <a:pt x="38060" y="8726"/>
                    </a:lnTo>
                    <a:lnTo>
                      <a:pt x="38018" y="8809"/>
                    </a:lnTo>
                    <a:lnTo>
                      <a:pt x="37914" y="8851"/>
                    </a:lnTo>
                    <a:lnTo>
                      <a:pt x="37914" y="8809"/>
                    </a:lnTo>
                    <a:lnTo>
                      <a:pt x="37893" y="8747"/>
                    </a:lnTo>
                    <a:lnTo>
                      <a:pt x="37704" y="8872"/>
                    </a:lnTo>
                    <a:lnTo>
                      <a:pt x="37642" y="8977"/>
                    </a:lnTo>
                    <a:lnTo>
                      <a:pt x="37558" y="9165"/>
                    </a:lnTo>
                    <a:lnTo>
                      <a:pt x="37432" y="9249"/>
                    </a:lnTo>
                    <a:lnTo>
                      <a:pt x="37349" y="9249"/>
                    </a:lnTo>
                    <a:lnTo>
                      <a:pt x="37432" y="9165"/>
                    </a:lnTo>
                    <a:lnTo>
                      <a:pt x="37558" y="9060"/>
                    </a:lnTo>
                    <a:lnTo>
                      <a:pt x="37600" y="8956"/>
                    </a:lnTo>
                    <a:lnTo>
                      <a:pt x="37579" y="8935"/>
                    </a:lnTo>
                    <a:lnTo>
                      <a:pt x="37495" y="8935"/>
                    </a:lnTo>
                    <a:lnTo>
                      <a:pt x="37600" y="8851"/>
                    </a:lnTo>
                    <a:lnTo>
                      <a:pt x="37746" y="8830"/>
                    </a:lnTo>
                    <a:lnTo>
                      <a:pt x="37788" y="8767"/>
                    </a:lnTo>
                    <a:lnTo>
                      <a:pt x="37767" y="8726"/>
                    </a:lnTo>
                    <a:lnTo>
                      <a:pt x="37683" y="8747"/>
                    </a:lnTo>
                    <a:lnTo>
                      <a:pt x="37558" y="8767"/>
                    </a:lnTo>
                    <a:lnTo>
                      <a:pt x="37474" y="8851"/>
                    </a:lnTo>
                    <a:lnTo>
                      <a:pt x="37391" y="8830"/>
                    </a:lnTo>
                    <a:lnTo>
                      <a:pt x="37600" y="8726"/>
                    </a:lnTo>
                    <a:lnTo>
                      <a:pt x="37579" y="8663"/>
                    </a:lnTo>
                    <a:lnTo>
                      <a:pt x="37474" y="8663"/>
                    </a:lnTo>
                    <a:lnTo>
                      <a:pt x="37537" y="8600"/>
                    </a:lnTo>
                    <a:lnTo>
                      <a:pt x="37642" y="8600"/>
                    </a:lnTo>
                    <a:lnTo>
                      <a:pt x="37683" y="8642"/>
                    </a:lnTo>
                    <a:lnTo>
                      <a:pt x="37809" y="8642"/>
                    </a:lnTo>
                    <a:lnTo>
                      <a:pt x="37872" y="8537"/>
                    </a:lnTo>
                    <a:lnTo>
                      <a:pt x="37997" y="8495"/>
                    </a:lnTo>
                    <a:lnTo>
                      <a:pt x="37997" y="8412"/>
                    </a:lnTo>
                    <a:lnTo>
                      <a:pt x="38060" y="8328"/>
                    </a:lnTo>
                    <a:lnTo>
                      <a:pt x="38060" y="8286"/>
                    </a:lnTo>
                    <a:lnTo>
                      <a:pt x="37976" y="8286"/>
                    </a:lnTo>
                    <a:lnTo>
                      <a:pt x="37914" y="8223"/>
                    </a:lnTo>
                    <a:lnTo>
                      <a:pt x="37809" y="8203"/>
                    </a:lnTo>
                    <a:lnTo>
                      <a:pt x="37683" y="8307"/>
                    </a:lnTo>
                    <a:lnTo>
                      <a:pt x="37537" y="8349"/>
                    </a:lnTo>
                    <a:lnTo>
                      <a:pt x="37453" y="8495"/>
                    </a:lnTo>
                    <a:lnTo>
                      <a:pt x="37244" y="8705"/>
                    </a:lnTo>
                    <a:lnTo>
                      <a:pt x="37181" y="8705"/>
                    </a:lnTo>
                    <a:lnTo>
                      <a:pt x="37223" y="8621"/>
                    </a:lnTo>
                    <a:lnTo>
                      <a:pt x="37265" y="8621"/>
                    </a:lnTo>
                    <a:lnTo>
                      <a:pt x="37370" y="8537"/>
                    </a:lnTo>
                    <a:lnTo>
                      <a:pt x="37495" y="8349"/>
                    </a:lnTo>
                    <a:lnTo>
                      <a:pt x="37642" y="8286"/>
                    </a:lnTo>
                    <a:lnTo>
                      <a:pt x="37704" y="8203"/>
                    </a:lnTo>
                    <a:lnTo>
                      <a:pt x="37683" y="8140"/>
                    </a:lnTo>
                    <a:lnTo>
                      <a:pt x="37495" y="8140"/>
                    </a:lnTo>
                    <a:lnTo>
                      <a:pt x="37328" y="8286"/>
                    </a:lnTo>
                    <a:lnTo>
                      <a:pt x="37495" y="8119"/>
                    </a:lnTo>
                    <a:lnTo>
                      <a:pt x="37663" y="8077"/>
                    </a:lnTo>
                    <a:lnTo>
                      <a:pt x="37767" y="8098"/>
                    </a:lnTo>
                    <a:lnTo>
                      <a:pt x="37851" y="8119"/>
                    </a:lnTo>
                    <a:lnTo>
                      <a:pt x="37956" y="8014"/>
                    </a:lnTo>
                    <a:lnTo>
                      <a:pt x="37956" y="7931"/>
                    </a:lnTo>
                    <a:lnTo>
                      <a:pt x="37914" y="7889"/>
                    </a:lnTo>
                    <a:lnTo>
                      <a:pt x="37914" y="7805"/>
                    </a:lnTo>
                    <a:lnTo>
                      <a:pt x="37914" y="7721"/>
                    </a:lnTo>
                    <a:lnTo>
                      <a:pt x="37788" y="7679"/>
                    </a:lnTo>
                    <a:lnTo>
                      <a:pt x="37746" y="7596"/>
                    </a:lnTo>
                    <a:lnTo>
                      <a:pt x="37642" y="7575"/>
                    </a:lnTo>
                    <a:lnTo>
                      <a:pt x="37600" y="7617"/>
                    </a:lnTo>
                    <a:lnTo>
                      <a:pt x="37558" y="7617"/>
                    </a:lnTo>
                    <a:lnTo>
                      <a:pt x="37558" y="7533"/>
                    </a:lnTo>
                    <a:lnTo>
                      <a:pt x="37474" y="7512"/>
                    </a:lnTo>
                    <a:lnTo>
                      <a:pt x="37391" y="7428"/>
                    </a:lnTo>
                    <a:lnTo>
                      <a:pt x="37391" y="7366"/>
                    </a:lnTo>
                    <a:lnTo>
                      <a:pt x="37244" y="7282"/>
                    </a:lnTo>
                    <a:lnTo>
                      <a:pt x="37181" y="7282"/>
                    </a:lnTo>
                    <a:lnTo>
                      <a:pt x="37139" y="7219"/>
                    </a:lnTo>
                    <a:lnTo>
                      <a:pt x="37014" y="7219"/>
                    </a:lnTo>
                    <a:lnTo>
                      <a:pt x="36826" y="7261"/>
                    </a:lnTo>
                    <a:lnTo>
                      <a:pt x="36721" y="7366"/>
                    </a:lnTo>
                    <a:lnTo>
                      <a:pt x="36595" y="7366"/>
                    </a:lnTo>
                    <a:lnTo>
                      <a:pt x="36491" y="7533"/>
                    </a:lnTo>
                    <a:lnTo>
                      <a:pt x="36512" y="7596"/>
                    </a:lnTo>
                    <a:lnTo>
                      <a:pt x="36595" y="7617"/>
                    </a:lnTo>
                    <a:lnTo>
                      <a:pt x="36805" y="7805"/>
                    </a:lnTo>
                    <a:lnTo>
                      <a:pt x="36826" y="7847"/>
                    </a:lnTo>
                    <a:lnTo>
                      <a:pt x="36909" y="7889"/>
                    </a:lnTo>
                    <a:lnTo>
                      <a:pt x="36951" y="7993"/>
                    </a:lnTo>
                    <a:lnTo>
                      <a:pt x="36909" y="7993"/>
                    </a:lnTo>
                    <a:lnTo>
                      <a:pt x="36826" y="7931"/>
                    </a:lnTo>
                    <a:lnTo>
                      <a:pt x="36700" y="7931"/>
                    </a:lnTo>
                    <a:lnTo>
                      <a:pt x="36700" y="7847"/>
                    </a:lnTo>
                    <a:lnTo>
                      <a:pt x="36512" y="7679"/>
                    </a:lnTo>
                    <a:lnTo>
                      <a:pt x="36428" y="7700"/>
                    </a:lnTo>
                    <a:lnTo>
                      <a:pt x="36386" y="7721"/>
                    </a:lnTo>
                    <a:lnTo>
                      <a:pt x="36386" y="7721"/>
                    </a:lnTo>
                    <a:lnTo>
                      <a:pt x="36407" y="7638"/>
                    </a:lnTo>
                    <a:lnTo>
                      <a:pt x="36428" y="7533"/>
                    </a:lnTo>
                    <a:lnTo>
                      <a:pt x="36303" y="7491"/>
                    </a:lnTo>
                    <a:lnTo>
                      <a:pt x="36240" y="7512"/>
                    </a:lnTo>
                    <a:lnTo>
                      <a:pt x="36240" y="7721"/>
                    </a:lnTo>
                    <a:lnTo>
                      <a:pt x="36303" y="7826"/>
                    </a:lnTo>
                    <a:lnTo>
                      <a:pt x="36323" y="7951"/>
                    </a:lnTo>
                    <a:lnTo>
                      <a:pt x="36303" y="8035"/>
                    </a:lnTo>
                    <a:lnTo>
                      <a:pt x="36303" y="7931"/>
                    </a:lnTo>
                    <a:lnTo>
                      <a:pt x="36219" y="7784"/>
                    </a:lnTo>
                    <a:lnTo>
                      <a:pt x="36135" y="7889"/>
                    </a:lnTo>
                    <a:lnTo>
                      <a:pt x="36093" y="7993"/>
                    </a:lnTo>
                    <a:lnTo>
                      <a:pt x="36135" y="8056"/>
                    </a:lnTo>
                    <a:lnTo>
                      <a:pt x="36072" y="8119"/>
                    </a:lnTo>
                    <a:lnTo>
                      <a:pt x="35968" y="8056"/>
                    </a:lnTo>
                    <a:lnTo>
                      <a:pt x="35863" y="8035"/>
                    </a:lnTo>
                    <a:lnTo>
                      <a:pt x="35905" y="7951"/>
                    </a:lnTo>
                    <a:lnTo>
                      <a:pt x="36010" y="7889"/>
                    </a:lnTo>
                    <a:lnTo>
                      <a:pt x="36135" y="7700"/>
                    </a:lnTo>
                    <a:lnTo>
                      <a:pt x="36177" y="7596"/>
                    </a:lnTo>
                    <a:lnTo>
                      <a:pt x="36093" y="7512"/>
                    </a:lnTo>
                    <a:lnTo>
                      <a:pt x="36072" y="7407"/>
                    </a:lnTo>
                    <a:lnTo>
                      <a:pt x="35926" y="7533"/>
                    </a:lnTo>
                    <a:lnTo>
                      <a:pt x="35884" y="7596"/>
                    </a:lnTo>
                    <a:lnTo>
                      <a:pt x="35863" y="7533"/>
                    </a:lnTo>
                    <a:lnTo>
                      <a:pt x="35884" y="7407"/>
                    </a:lnTo>
                    <a:lnTo>
                      <a:pt x="35779" y="7387"/>
                    </a:lnTo>
                    <a:lnTo>
                      <a:pt x="35717" y="7407"/>
                    </a:lnTo>
                    <a:lnTo>
                      <a:pt x="35696" y="7491"/>
                    </a:lnTo>
                    <a:lnTo>
                      <a:pt x="35717" y="7617"/>
                    </a:lnTo>
                    <a:lnTo>
                      <a:pt x="35717" y="7742"/>
                    </a:lnTo>
                    <a:lnTo>
                      <a:pt x="35675" y="7700"/>
                    </a:lnTo>
                    <a:lnTo>
                      <a:pt x="35675" y="7533"/>
                    </a:lnTo>
                    <a:lnTo>
                      <a:pt x="35654" y="7512"/>
                    </a:lnTo>
                    <a:lnTo>
                      <a:pt x="35591" y="7617"/>
                    </a:lnTo>
                    <a:lnTo>
                      <a:pt x="35487" y="7638"/>
                    </a:lnTo>
                    <a:lnTo>
                      <a:pt x="35487" y="7721"/>
                    </a:lnTo>
                    <a:lnTo>
                      <a:pt x="35403" y="7826"/>
                    </a:lnTo>
                    <a:lnTo>
                      <a:pt x="35340" y="7847"/>
                    </a:lnTo>
                    <a:lnTo>
                      <a:pt x="35277" y="7931"/>
                    </a:lnTo>
                    <a:lnTo>
                      <a:pt x="35173" y="7931"/>
                    </a:lnTo>
                    <a:lnTo>
                      <a:pt x="35256" y="7847"/>
                    </a:lnTo>
                    <a:lnTo>
                      <a:pt x="35256" y="7784"/>
                    </a:lnTo>
                    <a:lnTo>
                      <a:pt x="35194" y="7721"/>
                    </a:lnTo>
                    <a:lnTo>
                      <a:pt x="35152" y="7721"/>
                    </a:lnTo>
                    <a:lnTo>
                      <a:pt x="35152" y="7679"/>
                    </a:lnTo>
                    <a:lnTo>
                      <a:pt x="35235" y="7679"/>
                    </a:lnTo>
                    <a:lnTo>
                      <a:pt x="35277" y="7700"/>
                    </a:lnTo>
                    <a:lnTo>
                      <a:pt x="35298" y="7638"/>
                    </a:lnTo>
                    <a:lnTo>
                      <a:pt x="35298" y="7596"/>
                    </a:lnTo>
                    <a:lnTo>
                      <a:pt x="35298" y="7554"/>
                    </a:lnTo>
                    <a:lnTo>
                      <a:pt x="35403" y="7491"/>
                    </a:lnTo>
                    <a:lnTo>
                      <a:pt x="35570" y="7345"/>
                    </a:lnTo>
                    <a:lnTo>
                      <a:pt x="35591" y="7261"/>
                    </a:lnTo>
                    <a:lnTo>
                      <a:pt x="35675" y="7177"/>
                    </a:lnTo>
                    <a:lnTo>
                      <a:pt x="35570" y="7177"/>
                    </a:lnTo>
                    <a:lnTo>
                      <a:pt x="35403" y="7282"/>
                    </a:lnTo>
                    <a:lnTo>
                      <a:pt x="35277" y="7407"/>
                    </a:lnTo>
                    <a:lnTo>
                      <a:pt x="35194" y="7407"/>
                    </a:lnTo>
                    <a:lnTo>
                      <a:pt x="35277" y="7324"/>
                    </a:lnTo>
                    <a:lnTo>
                      <a:pt x="35361" y="7219"/>
                    </a:lnTo>
                    <a:lnTo>
                      <a:pt x="35445" y="7156"/>
                    </a:lnTo>
                    <a:lnTo>
                      <a:pt x="35549" y="7114"/>
                    </a:lnTo>
                    <a:lnTo>
                      <a:pt x="35612" y="7052"/>
                    </a:lnTo>
                    <a:lnTo>
                      <a:pt x="35696" y="7052"/>
                    </a:lnTo>
                    <a:lnTo>
                      <a:pt x="35779" y="6905"/>
                    </a:lnTo>
                    <a:lnTo>
                      <a:pt x="35779" y="6863"/>
                    </a:lnTo>
                    <a:lnTo>
                      <a:pt x="35696" y="6780"/>
                    </a:lnTo>
                    <a:lnTo>
                      <a:pt x="35696" y="6675"/>
                    </a:lnTo>
                    <a:lnTo>
                      <a:pt x="35717" y="6591"/>
                    </a:lnTo>
                    <a:lnTo>
                      <a:pt x="35884" y="6424"/>
                    </a:lnTo>
                    <a:lnTo>
                      <a:pt x="35905" y="6361"/>
                    </a:lnTo>
                    <a:lnTo>
                      <a:pt x="35863" y="6257"/>
                    </a:lnTo>
                    <a:lnTo>
                      <a:pt x="35842" y="6194"/>
                    </a:lnTo>
                    <a:lnTo>
                      <a:pt x="35800" y="6131"/>
                    </a:lnTo>
                    <a:lnTo>
                      <a:pt x="35884" y="6006"/>
                    </a:lnTo>
                    <a:lnTo>
                      <a:pt x="35968" y="5922"/>
                    </a:lnTo>
                    <a:lnTo>
                      <a:pt x="35989" y="5838"/>
                    </a:lnTo>
                    <a:lnTo>
                      <a:pt x="36010" y="5587"/>
                    </a:lnTo>
                    <a:lnTo>
                      <a:pt x="36051" y="5524"/>
                    </a:lnTo>
                    <a:lnTo>
                      <a:pt x="36010" y="5462"/>
                    </a:lnTo>
                    <a:lnTo>
                      <a:pt x="35842" y="5399"/>
                    </a:lnTo>
                    <a:lnTo>
                      <a:pt x="35654" y="5399"/>
                    </a:lnTo>
                    <a:lnTo>
                      <a:pt x="35487" y="5357"/>
                    </a:lnTo>
                    <a:lnTo>
                      <a:pt x="35361" y="5420"/>
                    </a:lnTo>
                    <a:lnTo>
                      <a:pt x="35235" y="5420"/>
                    </a:lnTo>
                    <a:lnTo>
                      <a:pt x="35068" y="5503"/>
                    </a:lnTo>
                    <a:lnTo>
                      <a:pt x="34796" y="5587"/>
                    </a:lnTo>
                    <a:lnTo>
                      <a:pt x="34754" y="5671"/>
                    </a:lnTo>
                    <a:lnTo>
                      <a:pt x="34859" y="5796"/>
                    </a:lnTo>
                    <a:lnTo>
                      <a:pt x="34859" y="5880"/>
                    </a:lnTo>
                    <a:lnTo>
                      <a:pt x="34817" y="5922"/>
                    </a:lnTo>
                    <a:lnTo>
                      <a:pt x="34754" y="5775"/>
                    </a:lnTo>
                    <a:lnTo>
                      <a:pt x="34712" y="5713"/>
                    </a:lnTo>
                    <a:lnTo>
                      <a:pt x="34650" y="5587"/>
                    </a:lnTo>
                    <a:lnTo>
                      <a:pt x="34524" y="5587"/>
                    </a:lnTo>
                    <a:lnTo>
                      <a:pt x="34440" y="5671"/>
                    </a:lnTo>
                    <a:lnTo>
                      <a:pt x="34440" y="5734"/>
                    </a:lnTo>
                    <a:lnTo>
                      <a:pt x="34398" y="5796"/>
                    </a:lnTo>
                    <a:lnTo>
                      <a:pt x="34378" y="5713"/>
                    </a:lnTo>
                    <a:lnTo>
                      <a:pt x="34398" y="5608"/>
                    </a:lnTo>
                    <a:lnTo>
                      <a:pt x="34336" y="5587"/>
                    </a:lnTo>
                    <a:lnTo>
                      <a:pt x="34189" y="5608"/>
                    </a:lnTo>
                    <a:lnTo>
                      <a:pt x="34126" y="5713"/>
                    </a:lnTo>
                    <a:lnTo>
                      <a:pt x="34126" y="5796"/>
                    </a:lnTo>
                    <a:lnTo>
                      <a:pt x="34273" y="5901"/>
                    </a:lnTo>
                    <a:lnTo>
                      <a:pt x="34378" y="6047"/>
                    </a:lnTo>
                    <a:lnTo>
                      <a:pt x="34503" y="6131"/>
                    </a:lnTo>
                    <a:lnTo>
                      <a:pt x="34440" y="6131"/>
                    </a:lnTo>
                    <a:lnTo>
                      <a:pt x="34294" y="6047"/>
                    </a:lnTo>
                    <a:lnTo>
                      <a:pt x="34106" y="5880"/>
                    </a:lnTo>
                    <a:lnTo>
                      <a:pt x="34064" y="5880"/>
                    </a:lnTo>
                    <a:lnTo>
                      <a:pt x="34022" y="5922"/>
                    </a:lnTo>
                    <a:lnTo>
                      <a:pt x="33854" y="5922"/>
                    </a:lnTo>
                    <a:lnTo>
                      <a:pt x="33813" y="5943"/>
                    </a:lnTo>
                    <a:lnTo>
                      <a:pt x="33875" y="6006"/>
                    </a:lnTo>
                    <a:lnTo>
                      <a:pt x="34001" y="6006"/>
                    </a:lnTo>
                    <a:lnTo>
                      <a:pt x="34022" y="6047"/>
                    </a:lnTo>
                    <a:lnTo>
                      <a:pt x="34064" y="6152"/>
                    </a:lnTo>
                    <a:lnTo>
                      <a:pt x="34210" y="6257"/>
                    </a:lnTo>
                    <a:lnTo>
                      <a:pt x="34231" y="6340"/>
                    </a:lnTo>
                    <a:lnTo>
                      <a:pt x="34315" y="6424"/>
                    </a:lnTo>
                    <a:lnTo>
                      <a:pt x="34210" y="6424"/>
                    </a:lnTo>
                    <a:lnTo>
                      <a:pt x="34126" y="6319"/>
                    </a:lnTo>
                    <a:lnTo>
                      <a:pt x="33980" y="6236"/>
                    </a:lnTo>
                    <a:lnTo>
                      <a:pt x="33980" y="6152"/>
                    </a:lnTo>
                    <a:lnTo>
                      <a:pt x="33875" y="6047"/>
                    </a:lnTo>
                    <a:lnTo>
                      <a:pt x="33750" y="6047"/>
                    </a:lnTo>
                    <a:lnTo>
                      <a:pt x="33666" y="6131"/>
                    </a:lnTo>
                    <a:lnTo>
                      <a:pt x="33666" y="6215"/>
                    </a:lnTo>
                    <a:lnTo>
                      <a:pt x="33582" y="6361"/>
                    </a:lnTo>
                    <a:lnTo>
                      <a:pt x="33541" y="6529"/>
                    </a:lnTo>
                    <a:lnTo>
                      <a:pt x="33603" y="6633"/>
                    </a:lnTo>
                    <a:lnTo>
                      <a:pt x="33478" y="6675"/>
                    </a:lnTo>
                    <a:lnTo>
                      <a:pt x="33478" y="6759"/>
                    </a:lnTo>
                    <a:lnTo>
                      <a:pt x="33541" y="6822"/>
                    </a:lnTo>
                    <a:lnTo>
                      <a:pt x="33562" y="6926"/>
                    </a:lnTo>
                    <a:lnTo>
                      <a:pt x="33645" y="6926"/>
                    </a:lnTo>
                    <a:lnTo>
                      <a:pt x="33813" y="6780"/>
                    </a:lnTo>
                    <a:lnTo>
                      <a:pt x="33896" y="6780"/>
                    </a:lnTo>
                    <a:lnTo>
                      <a:pt x="33917" y="6842"/>
                    </a:lnTo>
                    <a:lnTo>
                      <a:pt x="33813" y="6863"/>
                    </a:lnTo>
                    <a:lnTo>
                      <a:pt x="33771" y="6884"/>
                    </a:lnTo>
                    <a:lnTo>
                      <a:pt x="33771" y="6947"/>
                    </a:lnTo>
                    <a:lnTo>
                      <a:pt x="33687" y="6947"/>
                    </a:lnTo>
                    <a:lnTo>
                      <a:pt x="33603" y="7052"/>
                    </a:lnTo>
                    <a:lnTo>
                      <a:pt x="33603" y="7156"/>
                    </a:lnTo>
                    <a:lnTo>
                      <a:pt x="33541" y="7240"/>
                    </a:lnTo>
                    <a:lnTo>
                      <a:pt x="33478" y="7177"/>
                    </a:lnTo>
                    <a:lnTo>
                      <a:pt x="33499" y="7094"/>
                    </a:lnTo>
                    <a:lnTo>
                      <a:pt x="33436" y="6947"/>
                    </a:lnTo>
                    <a:lnTo>
                      <a:pt x="33352" y="6926"/>
                    </a:lnTo>
                    <a:lnTo>
                      <a:pt x="33290" y="7031"/>
                    </a:lnTo>
                    <a:lnTo>
                      <a:pt x="33331" y="7094"/>
                    </a:lnTo>
                    <a:lnTo>
                      <a:pt x="33269" y="7177"/>
                    </a:lnTo>
                    <a:lnTo>
                      <a:pt x="33164" y="7198"/>
                    </a:lnTo>
                    <a:lnTo>
                      <a:pt x="33122" y="7261"/>
                    </a:lnTo>
                    <a:lnTo>
                      <a:pt x="33080" y="7177"/>
                    </a:lnTo>
                    <a:lnTo>
                      <a:pt x="33038" y="7198"/>
                    </a:lnTo>
                    <a:lnTo>
                      <a:pt x="33059" y="7303"/>
                    </a:lnTo>
                    <a:lnTo>
                      <a:pt x="33122" y="7407"/>
                    </a:lnTo>
                    <a:lnTo>
                      <a:pt x="33122" y="7554"/>
                    </a:lnTo>
                    <a:lnTo>
                      <a:pt x="33143" y="7575"/>
                    </a:lnTo>
                    <a:lnTo>
                      <a:pt x="33143" y="7700"/>
                    </a:lnTo>
                    <a:lnTo>
                      <a:pt x="33227" y="7721"/>
                    </a:lnTo>
                    <a:lnTo>
                      <a:pt x="33290" y="7784"/>
                    </a:lnTo>
                    <a:lnTo>
                      <a:pt x="33269" y="7868"/>
                    </a:lnTo>
                    <a:lnTo>
                      <a:pt x="33290" y="7931"/>
                    </a:lnTo>
                    <a:lnTo>
                      <a:pt x="33290" y="8035"/>
                    </a:lnTo>
                    <a:lnTo>
                      <a:pt x="33185" y="8119"/>
                    </a:lnTo>
                    <a:lnTo>
                      <a:pt x="33143" y="8203"/>
                    </a:lnTo>
                    <a:lnTo>
                      <a:pt x="33122" y="8412"/>
                    </a:lnTo>
                    <a:lnTo>
                      <a:pt x="33059" y="8454"/>
                    </a:lnTo>
                    <a:lnTo>
                      <a:pt x="32934" y="8663"/>
                    </a:lnTo>
                    <a:lnTo>
                      <a:pt x="32934" y="8747"/>
                    </a:lnTo>
                    <a:lnTo>
                      <a:pt x="32808" y="8872"/>
                    </a:lnTo>
                    <a:lnTo>
                      <a:pt x="32829" y="8830"/>
                    </a:lnTo>
                    <a:lnTo>
                      <a:pt x="32829" y="8726"/>
                    </a:lnTo>
                    <a:lnTo>
                      <a:pt x="32871" y="8558"/>
                    </a:lnTo>
                    <a:lnTo>
                      <a:pt x="32955" y="8495"/>
                    </a:lnTo>
                    <a:lnTo>
                      <a:pt x="32934" y="8433"/>
                    </a:lnTo>
                    <a:lnTo>
                      <a:pt x="32913" y="8454"/>
                    </a:lnTo>
                    <a:lnTo>
                      <a:pt x="32829" y="8454"/>
                    </a:lnTo>
                    <a:lnTo>
                      <a:pt x="32746" y="8391"/>
                    </a:lnTo>
                    <a:lnTo>
                      <a:pt x="32704" y="8349"/>
                    </a:lnTo>
                    <a:lnTo>
                      <a:pt x="32746" y="8328"/>
                    </a:lnTo>
                    <a:lnTo>
                      <a:pt x="32829" y="8307"/>
                    </a:lnTo>
                    <a:lnTo>
                      <a:pt x="32913" y="8307"/>
                    </a:lnTo>
                    <a:lnTo>
                      <a:pt x="32913" y="8244"/>
                    </a:lnTo>
                    <a:lnTo>
                      <a:pt x="32955" y="8244"/>
                    </a:lnTo>
                    <a:lnTo>
                      <a:pt x="32976" y="8349"/>
                    </a:lnTo>
                    <a:lnTo>
                      <a:pt x="33038" y="8244"/>
                    </a:lnTo>
                    <a:lnTo>
                      <a:pt x="33038" y="8140"/>
                    </a:lnTo>
                    <a:lnTo>
                      <a:pt x="32934" y="8098"/>
                    </a:lnTo>
                    <a:lnTo>
                      <a:pt x="32913" y="8035"/>
                    </a:lnTo>
                    <a:lnTo>
                      <a:pt x="32808" y="7910"/>
                    </a:lnTo>
                    <a:lnTo>
                      <a:pt x="32808" y="7763"/>
                    </a:lnTo>
                    <a:lnTo>
                      <a:pt x="32746" y="7679"/>
                    </a:lnTo>
                    <a:lnTo>
                      <a:pt x="32725" y="7512"/>
                    </a:lnTo>
                    <a:lnTo>
                      <a:pt x="32704" y="7491"/>
                    </a:lnTo>
                    <a:lnTo>
                      <a:pt x="32704" y="7407"/>
                    </a:lnTo>
                    <a:lnTo>
                      <a:pt x="32746" y="7366"/>
                    </a:lnTo>
                    <a:lnTo>
                      <a:pt x="32829" y="7198"/>
                    </a:lnTo>
                    <a:lnTo>
                      <a:pt x="32829" y="7094"/>
                    </a:lnTo>
                    <a:lnTo>
                      <a:pt x="32934" y="6989"/>
                    </a:lnTo>
                    <a:lnTo>
                      <a:pt x="33018" y="6884"/>
                    </a:lnTo>
                    <a:lnTo>
                      <a:pt x="33122" y="6842"/>
                    </a:lnTo>
                    <a:lnTo>
                      <a:pt x="33122" y="6738"/>
                    </a:lnTo>
                    <a:lnTo>
                      <a:pt x="33059" y="6654"/>
                    </a:lnTo>
                    <a:lnTo>
                      <a:pt x="33018" y="6550"/>
                    </a:lnTo>
                    <a:lnTo>
                      <a:pt x="33038" y="6424"/>
                    </a:lnTo>
                    <a:lnTo>
                      <a:pt x="33143" y="6215"/>
                    </a:lnTo>
                    <a:lnTo>
                      <a:pt x="33227" y="6173"/>
                    </a:lnTo>
                    <a:lnTo>
                      <a:pt x="33394" y="6068"/>
                    </a:lnTo>
                    <a:lnTo>
                      <a:pt x="33603" y="5817"/>
                    </a:lnTo>
                    <a:lnTo>
                      <a:pt x="33813" y="5608"/>
                    </a:lnTo>
                    <a:lnTo>
                      <a:pt x="33959" y="5587"/>
                    </a:lnTo>
                    <a:lnTo>
                      <a:pt x="34064" y="5441"/>
                    </a:lnTo>
                    <a:lnTo>
                      <a:pt x="34106" y="5378"/>
                    </a:lnTo>
                    <a:lnTo>
                      <a:pt x="34210" y="5378"/>
                    </a:lnTo>
                    <a:lnTo>
                      <a:pt x="34398" y="5294"/>
                    </a:lnTo>
                    <a:lnTo>
                      <a:pt x="34545" y="5231"/>
                    </a:lnTo>
                    <a:lnTo>
                      <a:pt x="34587" y="5169"/>
                    </a:lnTo>
                    <a:lnTo>
                      <a:pt x="34545" y="5085"/>
                    </a:lnTo>
                    <a:lnTo>
                      <a:pt x="34315" y="4980"/>
                    </a:lnTo>
                    <a:lnTo>
                      <a:pt x="34189" y="4897"/>
                    </a:lnTo>
                    <a:lnTo>
                      <a:pt x="34001" y="4897"/>
                    </a:lnTo>
                    <a:lnTo>
                      <a:pt x="33959" y="4876"/>
                    </a:lnTo>
                    <a:lnTo>
                      <a:pt x="33875" y="4897"/>
                    </a:lnTo>
                    <a:lnTo>
                      <a:pt x="33708" y="4876"/>
                    </a:lnTo>
                    <a:lnTo>
                      <a:pt x="33645" y="4897"/>
                    </a:lnTo>
                    <a:lnTo>
                      <a:pt x="33436" y="4897"/>
                    </a:lnTo>
                    <a:lnTo>
                      <a:pt x="33122" y="5001"/>
                    </a:lnTo>
                    <a:lnTo>
                      <a:pt x="32934" y="5190"/>
                    </a:lnTo>
                    <a:lnTo>
                      <a:pt x="32725" y="5273"/>
                    </a:lnTo>
                    <a:lnTo>
                      <a:pt x="32704" y="5378"/>
                    </a:lnTo>
                    <a:lnTo>
                      <a:pt x="32725" y="5482"/>
                    </a:lnTo>
                    <a:lnTo>
                      <a:pt x="32641" y="5441"/>
                    </a:lnTo>
                    <a:lnTo>
                      <a:pt x="32557" y="5441"/>
                    </a:lnTo>
                    <a:lnTo>
                      <a:pt x="32494" y="5545"/>
                    </a:lnTo>
                    <a:lnTo>
                      <a:pt x="32348" y="5545"/>
                    </a:lnTo>
                    <a:lnTo>
                      <a:pt x="32243" y="5692"/>
                    </a:lnTo>
                    <a:lnTo>
                      <a:pt x="32243" y="5796"/>
                    </a:lnTo>
                    <a:lnTo>
                      <a:pt x="32181" y="5796"/>
                    </a:lnTo>
                    <a:lnTo>
                      <a:pt x="32034" y="6006"/>
                    </a:lnTo>
                    <a:lnTo>
                      <a:pt x="32097" y="6068"/>
                    </a:lnTo>
                    <a:lnTo>
                      <a:pt x="32034" y="6152"/>
                    </a:lnTo>
                    <a:lnTo>
                      <a:pt x="31992" y="6068"/>
                    </a:lnTo>
                    <a:lnTo>
                      <a:pt x="31930" y="6068"/>
                    </a:lnTo>
                    <a:lnTo>
                      <a:pt x="31888" y="6257"/>
                    </a:lnTo>
                    <a:lnTo>
                      <a:pt x="31762" y="6257"/>
                    </a:lnTo>
                    <a:lnTo>
                      <a:pt x="31678" y="6361"/>
                    </a:lnTo>
                    <a:lnTo>
                      <a:pt x="31616" y="6424"/>
                    </a:lnTo>
                    <a:lnTo>
                      <a:pt x="31553" y="6570"/>
                    </a:lnTo>
                    <a:lnTo>
                      <a:pt x="31448" y="6759"/>
                    </a:lnTo>
                    <a:lnTo>
                      <a:pt x="31448" y="6863"/>
                    </a:lnTo>
                    <a:lnTo>
                      <a:pt x="31490" y="6842"/>
                    </a:lnTo>
                    <a:lnTo>
                      <a:pt x="31511" y="6842"/>
                    </a:lnTo>
                    <a:lnTo>
                      <a:pt x="31490" y="6905"/>
                    </a:lnTo>
                    <a:lnTo>
                      <a:pt x="31406" y="6905"/>
                    </a:lnTo>
                    <a:lnTo>
                      <a:pt x="31260" y="6989"/>
                    </a:lnTo>
                    <a:lnTo>
                      <a:pt x="31239" y="7094"/>
                    </a:lnTo>
                    <a:lnTo>
                      <a:pt x="31155" y="7114"/>
                    </a:lnTo>
                    <a:lnTo>
                      <a:pt x="31134" y="7198"/>
                    </a:lnTo>
                    <a:lnTo>
                      <a:pt x="31134" y="7407"/>
                    </a:lnTo>
                    <a:lnTo>
                      <a:pt x="31072" y="7512"/>
                    </a:lnTo>
                    <a:lnTo>
                      <a:pt x="30988" y="7512"/>
                    </a:lnTo>
                    <a:lnTo>
                      <a:pt x="30967" y="7659"/>
                    </a:lnTo>
                    <a:lnTo>
                      <a:pt x="30967" y="7721"/>
                    </a:lnTo>
                    <a:lnTo>
                      <a:pt x="30862" y="7784"/>
                    </a:lnTo>
                    <a:lnTo>
                      <a:pt x="30821" y="7972"/>
                    </a:lnTo>
                    <a:lnTo>
                      <a:pt x="30862" y="8077"/>
                    </a:lnTo>
                    <a:lnTo>
                      <a:pt x="31072" y="8182"/>
                    </a:lnTo>
                    <a:lnTo>
                      <a:pt x="31176" y="8182"/>
                    </a:lnTo>
                    <a:lnTo>
                      <a:pt x="31302" y="8244"/>
                    </a:lnTo>
                    <a:lnTo>
                      <a:pt x="31385" y="8244"/>
                    </a:lnTo>
                    <a:lnTo>
                      <a:pt x="31511" y="8328"/>
                    </a:lnTo>
                    <a:lnTo>
                      <a:pt x="31678" y="8328"/>
                    </a:lnTo>
                    <a:lnTo>
                      <a:pt x="31699" y="8495"/>
                    </a:lnTo>
                    <a:lnTo>
                      <a:pt x="31867" y="8558"/>
                    </a:lnTo>
                    <a:lnTo>
                      <a:pt x="31888" y="8642"/>
                    </a:lnTo>
                    <a:lnTo>
                      <a:pt x="31971" y="8705"/>
                    </a:lnTo>
                    <a:lnTo>
                      <a:pt x="31804" y="8705"/>
                    </a:lnTo>
                    <a:lnTo>
                      <a:pt x="31762" y="8726"/>
                    </a:lnTo>
                    <a:lnTo>
                      <a:pt x="31574" y="8726"/>
                    </a:lnTo>
                    <a:lnTo>
                      <a:pt x="31365" y="8642"/>
                    </a:lnTo>
                    <a:lnTo>
                      <a:pt x="31344" y="8537"/>
                    </a:lnTo>
                    <a:lnTo>
                      <a:pt x="31239" y="8454"/>
                    </a:lnTo>
                    <a:lnTo>
                      <a:pt x="31051" y="8454"/>
                    </a:lnTo>
                    <a:lnTo>
                      <a:pt x="30988" y="8412"/>
                    </a:lnTo>
                    <a:lnTo>
                      <a:pt x="30883" y="8391"/>
                    </a:lnTo>
                    <a:lnTo>
                      <a:pt x="30862" y="8433"/>
                    </a:lnTo>
                    <a:lnTo>
                      <a:pt x="30925" y="8558"/>
                    </a:lnTo>
                    <a:lnTo>
                      <a:pt x="30925" y="8642"/>
                    </a:lnTo>
                    <a:lnTo>
                      <a:pt x="30841" y="8642"/>
                    </a:lnTo>
                    <a:lnTo>
                      <a:pt x="30821" y="8726"/>
                    </a:lnTo>
                    <a:lnTo>
                      <a:pt x="30862" y="8914"/>
                    </a:lnTo>
                    <a:lnTo>
                      <a:pt x="30883" y="9039"/>
                    </a:lnTo>
                    <a:lnTo>
                      <a:pt x="30862" y="9165"/>
                    </a:lnTo>
                    <a:lnTo>
                      <a:pt x="30883" y="9270"/>
                    </a:lnTo>
                    <a:lnTo>
                      <a:pt x="31030" y="9353"/>
                    </a:lnTo>
                    <a:lnTo>
                      <a:pt x="31134" y="9458"/>
                    </a:lnTo>
                    <a:lnTo>
                      <a:pt x="31134" y="9500"/>
                    </a:lnTo>
                    <a:lnTo>
                      <a:pt x="31072" y="9458"/>
                    </a:lnTo>
                    <a:lnTo>
                      <a:pt x="31051" y="9458"/>
                    </a:lnTo>
                    <a:lnTo>
                      <a:pt x="31072" y="9563"/>
                    </a:lnTo>
                    <a:lnTo>
                      <a:pt x="31155" y="9667"/>
                    </a:lnTo>
                    <a:lnTo>
                      <a:pt x="31197" y="9667"/>
                    </a:lnTo>
                    <a:lnTo>
                      <a:pt x="31197" y="9583"/>
                    </a:lnTo>
                    <a:lnTo>
                      <a:pt x="31281" y="9563"/>
                    </a:lnTo>
                    <a:lnTo>
                      <a:pt x="31385" y="9583"/>
                    </a:lnTo>
                    <a:lnTo>
                      <a:pt x="31469" y="9667"/>
                    </a:lnTo>
                    <a:lnTo>
                      <a:pt x="31553" y="9688"/>
                    </a:lnTo>
                    <a:lnTo>
                      <a:pt x="31574" y="9646"/>
                    </a:lnTo>
                    <a:lnTo>
                      <a:pt x="31553" y="9583"/>
                    </a:lnTo>
                    <a:lnTo>
                      <a:pt x="31574" y="9500"/>
                    </a:lnTo>
                    <a:lnTo>
                      <a:pt x="31616" y="9479"/>
                    </a:lnTo>
                    <a:lnTo>
                      <a:pt x="31678" y="9542"/>
                    </a:lnTo>
                    <a:lnTo>
                      <a:pt x="31657" y="9646"/>
                    </a:lnTo>
                    <a:lnTo>
                      <a:pt x="31678" y="9709"/>
                    </a:lnTo>
                    <a:lnTo>
                      <a:pt x="31720" y="9709"/>
                    </a:lnTo>
                    <a:lnTo>
                      <a:pt x="31783" y="9583"/>
                    </a:lnTo>
                    <a:lnTo>
                      <a:pt x="31909" y="9563"/>
                    </a:lnTo>
                    <a:lnTo>
                      <a:pt x="31992" y="9479"/>
                    </a:lnTo>
                    <a:lnTo>
                      <a:pt x="32013" y="9500"/>
                    </a:lnTo>
                    <a:lnTo>
                      <a:pt x="31971" y="9583"/>
                    </a:lnTo>
                    <a:lnTo>
                      <a:pt x="31783" y="9688"/>
                    </a:lnTo>
                    <a:lnTo>
                      <a:pt x="31762" y="9793"/>
                    </a:lnTo>
                    <a:lnTo>
                      <a:pt x="31867" y="9876"/>
                    </a:lnTo>
                    <a:lnTo>
                      <a:pt x="31888" y="10023"/>
                    </a:lnTo>
                    <a:lnTo>
                      <a:pt x="32013" y="10169"/>
                    </a:lnTo>
                    <a:lnTo>
                      <a:pt x="32181" y="10169"/>
                    </a:lnTo>
                    <a:lnTo>
                      <a:pt x="32222" y="10107"/>
                    </a:lnTo>
                    <a:lnTo>
                      <a:pt x="32118" y="10023"/>
                    </a:lnTo>
                    <a:lnTo>
                      <a:pt x="32181" y="10002"/>
                    </a:lnTo>
                    <a:lnTo>
                      <a:pt x="32285" y="10023"/>
                    </a:lnTo>
                    <a:lnTo>
                      <a:pt x="32348" y="10107"/>
                    </a:lnTo>
                    <a:lnTo>
                      <a:pt x="32411" y="10086"/>
                    </a:lnTo>
                    <a:lnTo>
                      <a:pt x="32494" y="10002"/>
                    </a:lnTo>
                    <a:lnTo>
                      <a:pt x="32599" y="9897"/>
                    </a:lnTo>
                    <a:lnTo>
                      <a:pt x="32662" y="9897"/>
                    </a:lnTo>
                    <a:lnTo>
                      <a:pt x="32662" y="9960"/>
                    </a:lnTo>
                    <a:lnTo>
                      <a:pt x="32599" y="9981"/>
                    </a:lnTo>
                    <a:lnTo>
                      <a:pt x="32432" y="10127"/>
                    </a:lnTo>
                    <a:lnTo>
                      <a:pt x="32432" y="10211"/>
                    </a:lnTo>
                    <a:lnTo>
                      <a:pt x="32453" y="10232"/>
                    </a:lnTo>
                    <a:cubicBezTo>
                      <a:pt x="32411" y="10295"/>
                      <a:pt x="32390" y="10379"/>
                      <a:pt x="32348" y="10441"/>
                    </a:cubicBezTo>
                    <a:lnTo>
                      <a:pt x="32306" y="10441"/>
                    </a:lnTo>
                    <a:lnTo>
                      <a:pt x="32222" y="10504"/>
                    </a:lnTo>
                    <a:lnTo>
                      <a:pt x="32139" y="10504"/>
                    </a:lnTo>
                    <a:lnTo>
                      <a:pt x="32097" y="10420"/>
                    </a:lnTo>
                    <a:lnTo>
                      <a:pt x="31992" y="10400"/>
                    </a:lnTo>
                    <a:lnTo>
                      <a:pt x="32013" y="10441"/>
                    </a:lnTo>
                    <a:lnTo>
                      <a:pt x="32097" y="10504"/>
                    </a:lnTo>
                    <a:lnTo>
                      <a:pt x="32076" y="10609"/>
                    </a:lnTo>
                    <a:lnTo>
                      <a:pt x="31971" y="10609"/>
                    </a:lnTo>
                    <a:lnTo>
                      <a:pt x="31971" y="10630"/>
                    </a:lnTo>
                    <a:lnTo>
                      <a:pt x="31992" y="10692"/>
                    </a:lnTo>
                    <a:lnTo>
                      <a:pt x="31909" y="10755"/>
                    </a:lnTo>
                    <a:lnTo>
                      <a:pt x="31909" y="10839"/>
                    </a:lnTo>
                    <a:lnTo>
                      <a:pt x="31971" y="10923"/>
                    </a:lnTo>
                    <a:lnTo>
                      <a:pt x="31888" y="10923"/>
                    </a:lnTo>
                    <a:lnTo>
                      <a:pt x="31888" y="11027"/>
                    </a:lnTo>
                    <a:lnTo>
                      <a:pt x="31804" y="11111"/>
                    </a:lnTo>
                    <a:lnTo>
                      <a:pt x="31804" y="11278"/>
                    </a:lnTo>
                    <a:lnTo>
                      <a:pt x="31867" y="11278"/>
                    </a:lnTo>
                    <a:lnTo>
                      <a:pt x="31909" y="11383"/>
                    </a:lnTo>
                    <a:lnTo>
                      <a:pt x="31950" y="11383"/>
                    </a:lnTo>
                    <a:lnTo>
                      <a:pt x="32013" y="11488"/>
                    </a:lnTo>
                    <a:lnTo>
                      <a:pt x="31950" y="11508"/>
                    </a:lnTo>
                    <a:lnTo>
                      <a:pt x="31888" y="11508"/>
                    </a:lnTo>
                    <a:lnTo>
                      <a:pt x="31825" y="11571"/>
                    </a:lnTo>
                    <a:lnTo>
                      <a:pt x="31783" y="11508"/>
                    </a:lnTo>
                    <a:lnTo>
                      <a:pt x="31637" y="11550"/>
                    </a:lnTo>
                    <a:lnTo>
                      <a:pt x="31595" y="11634"/>
                    </a:lnTo>
                    <a:lnTo>
                      <a:pt x="31699" y="11739"/>
                    </a:lnTo>
                    <a:lnTo>
                      <a:pt x="31741" y="11739"/>
                    </a:lnTo>
                    <a:lnTo>
                      <a:pt x="31741" y="11801"/>
                    </a:lnTo>
                    <a:lnTo>
                      <a:pt x="31637" y="11843"/>
                    </a:lnTo>
                    <a:lnTo>
                      <a:pt x="31595" y="11780"/>
                    </a:lnTo>
                    <a:lnTo>
                      <a:pt x="31511" y="11864"/>
                    </a:lnTo>
                    <a:lnTo>
                      <a:pt x="31427" y="11739"/>
                    </a:lnTo>
                    <a:lnTo>
                      <a:pt x="31323" y="11801"/>
                    </a:lnTo>
                    <a:lnTo>
                      <a:pt x="31218" y="12011"/>
                    </a:lnTo>
                    <a:lnTo>
                      <a:pt x="31113" y="12262"/>
                    </a:lnTo>
                    <a:lnTo>
                      <a:pt x="30988" y="12492"/>
                    </a:lnTo>
                    <a:lnTo>
                      <a:pt x="30779" y="12638"/>
                    </a:lnTo>
                    <a:lnTo>
                      <a:pt x="30737" y="12743"/>
                    </a:lnTo>
                    <a:lnTo>
                      <a:pt x="30674" y="12743"/>
                    </a:lnTo>
                    <a:lnTo>
                      <a:pt x="30569" y="12910"/>
                    </a:lnTo>
                    <a:lnTo>
                      <a:pt x="30465" y="12952"/>
                    </a:lnTo>
                    <a:lnTo>
                      <a:pt x="30444" y="13140"/>
                    </a:lnTo>
                    <a:lnTo>
                      <a:pt x="30360" y="13224"/>
                    </a:lnTo>
                    <a:lnTo>
                      <a:pt x="30339" y="13350"/>
                    </a:lnTo>
                    <a:lnTo>
                      <a:pt x="30277" y="13350"/>
                    </a:lnTo>
                    <a:lnTo>
                      <a:pt x="30235" y="13224"/>
                    </a:lnTo>
                    <a:lnTo>
                      <a:pt x="30151" y="13224"/>
                    </a:lnTo>
                    <a:lnTo>
                      <a:pt x="30067" y="13308"/>
                    </a:lnTo>
                    <a:lnTo>
                      <a:pt x="30109" y="13350"/>
                    </a:lnTo>
                    <a:lnTo>
                      <a:pt x="30130" y="13475"/>
                    </a:lnTo>
                    <a:lnTo>
                      <a:pt x="30046" y="13475"/>
                    </a:lnTo>
                    <a:lnTo>
                      <a:pt x="29963" y="13413"/>
                    </a:lnTo>
                    <a:lnTo>
                      <a:pt x="30005" y="13308"/>
                    </a:lnTo>
                    <a:lnTo>
                      <a:pt x="29921" y="13140"/>
                    </a:lnTo>
                    <a:lnTo>
                      <a:pt x="29837" y="12743"/>
                    </a:lnTo>
                    <a:lnTo>
                      <a:pt x="29837" y="12576"/>
                    </a:lnTo>
                    <a:lnTo>
                      <a:pt x="29816" y="12492"/>
                    </a:lnTo>
                    <a:lnTo>
                      <a:pt x="29858" y="12366"/>
                    </a:lnTo>
                    <a:lnTo>
                      <a:pt x="29942" y="12262"/>
                    </a:lnTo>
                    <a:lnTo>
                      <a:pt x="29921" y="12115"/>
                    </a:lnTo>
                    <a:lnTo>
                      <a:pt x="29963" y="12011"/>
                    </a:lnTo>
                    <a:lnTo>
                      <a:pt x="30046" y="11969"/>
                    </a:lnTo>
                    <a:lnTo>
                      <a:pt x="30130" y="12011"/>
                    </a:lnTo>
                    <a:lnTo>
                      <a:pt x="30214" y="11990"/>
                    </a:lnTo>
                    <a:lnTo>
                      <a:pt x="30277" y="11885"/>
                    </a:lnTo>
                    <a:lnTo>
                      <a:pt x="30256" y="11655"/>
                    </a:lnTo>
                    <a:lnTo>
                      <a:pt x="30318" y="11550"/>
                    </a:lnTo>
                    <a:lnTo>
                      <a:pt x="30318" y="11153"/>
                    </a:lnTo>
                    <a:lnTo>
                      <a:pt x="30214" y="11027"/>
                    </a:lnTo>
                    <a:lnTo>
                      <a:pt x="30172" y="10860"/>
                    </a:lnTo>
                    <a:lnTo>
                      <a:pt x="30109" y="10692"/>
                    </a:lnTo>
                    <a:lnTo>
                      <a:pt x="30067" y="10588"/>
                    </a:lnTo>
                    <a:lnTo>
                      <a:pt x="30025" y="10525"/>
                    </a:lnTo>
                    <a:lnTo>
                      <a:pt x="29963" y="10525"/>
                    </a:lnTo>
                    <a:lnTo>
                      <a:pt x="29921" y="10630"/>
                    </a:lnTo>
                    <a:lnTo>
                      <a:pt x="29795" y="10839"/>
                    </a:lnTo>
                    <a:lnTo>
                      <a:pt x="29628" y="10964"/>
                    </a:lnTo>
                    <a:lnTo>
                      <a:pt x="29607" y="11069"/>
                    </a:lnTo>
                    <a:lnTo>
                      <a:pt x="29607" y="11278"/>
                    </a:lnTo>
                    <a:lnTo>
                      <a:pt x="29544" y="11341"/>
                    </a:lnTo>
                    <a:lnTo>
                      <a:pt x="29481" y="11278"/>
                    </a:lnTo>
                    <a:lnTo>
                      <a:pt x="29398" y="11362"/>
                    </a:lnTo>
                    <a:lnTo>
                      <a:pt x="29419" y="11383"/>
                    </a:lnTo>
                    <a:lnTo>
                      <a:pt x="29398" y="11446"/>
                    </a:lnTo>
                    <a:lnTo>
                      <a:pt x="29230" y="11529"/>
                    </a:lnTo>
                    <a:lnTo>
                      <a:pt x="29189" y="11592"/>
                    </a:lnTo>
                    <a:lnTo>
                      <a:pt x="29084" y="11697"/>
                    </a:lnTo>
                    <a:lnTo>
                      <a:pt x="29000" y="11697"/>
                    </a:lnTo>
                    <a:lnTo>
                      <a:pt x="29000" y="11634"/>
                    </a:lnTo>
                    <a:lnTo>
                      <a:pt x="29084" y="11592"/>
                    </a:lnTo>
                    <a:lnTo>
                      <a:pt x="29084" y="11467"/>
                    </a:lnTo>
                    <a:lnTo>
                      <a:pt x="29042" y="11425"/>
                    </a:lnTo>
                    <a:lnTo>
                      <a:pt x="29147" y="11278"/>
                    </a:lnTo>
                    <a:lnTo>
                      <a:pt x="29168" y="11174"/>
                    </a:lnTo>
                    <a:lnTo>
                      <a:pt x="29168" y="11069"/>
                    </a:lnTo>
                    <a:lnTo>
                      <a:pt x="29251" y="11027"/>
                    </a:lnTo>
                    <a:lnTo>
                      <a:pt x="29251" y="10923"/>
                    </a:lnTo>
                    <a:lnTo>
                      <a:pt x="29209" y="10902"/>
                    </a:lnTo>
                    <a:lnTo>
                      <a:pt x="29251" y="10755"/>
                    </a:lnTo>
                    <a:lnTo>
                      <a:pt x="29147" y="10609"/>
                    </a:lnTo>
                    <a:lnTo>
                      <a:pt x="29147" y="10525"/>
                    </a:lnTo>
                    <a:lnTo>
                      <a:pt x="29084" y="10420"/>
                    </a:lnTo>
                    <a:lnTo>
                      <a:pt x="29084" y="10379"/>
                    </a:lnTo>
                    <a:lnTo>
                      <a:pt x="29147" y="10400"/>
                    </a:lnTo>
                    <a:lnTo>
                      <a:pt x="29189" y="10400"/>
                    </a:lnTo>
                    <a:lnTo>
                      <a:pt x="29209" y="10525"/>
                    </a:lnTo>
                    <a:lnTo>
                      <a:pt x="29272" y="10504"/>
                    </a:lnTo>
                    <a:lnTo>
                      <a:pt x="29377" y="10379"/>
                    </a:lnTo>
                    <a:lnTo>
                      <a:pt x="29481" y="10379"/>
                    </a:lnTo>
                    <a:lnTo>
                      <a:pt x="29565" y="10295"/>
                    </a:lnTo>
                    <a:lnTo>
                      <a:pt x="29481" y="10232"/>
                    </a:lnTo>
                    <a:lnTo>
                      <a:pt x="29377" y="10316"/>
                    </a:lnTo>
                    <a:lnTo>
                      <a:pt x="29293" y="10232"/>
                    </a:lnTo>
                    <a:lnTo>
                      <a:pt x="29189" y="10211"/>
                    </a:lnTo>
                    <a:lnTo>
                      <a:pt x="29189" y="10107"/>
                    </a:lnTo>
                    <a:lnTo>
                      <a:pt x="29230" y="10065"/>
                    </a:lnTo>
                    <a:lnTo>
                      <a:pt x="29209" y="10002"/>
                    </a:lnTo>
                    <a:lnTo>
                      <a:pt x="29126" y="10023"/>
                    </a:lnTo>
                    <a:lnTo>
                      <a:pt x="29105" y="10107"/>
                    </a:lnTo>
                    <a:lnTo>
                      <a:pt x="28958" y="10169"/>
                    </a:lnTo>
                    <a:lnTo>
                      <a:pt x="28854" y="10065"/>
                    </a:lnTo>
                    <a:lnTo>
                      <a:pt x="28854" y="9939"/>
                    </a:lnTo>
                    <a:lnTo>
                      <a:pt x="28770" y="9918"/>
                    </a:lnTo>
                    <a:lnTo>
                      <a:pt x="28665" y="9939"/>
                    </a:lnTo>
                    <a:lnTo>
                      <a:pt x="28603" y="9897"/>
                    </a:lnTo>
                    <a:lnTo>
                      <a:pt x="28644" y="9793"/>
                    </a:lnTo>
                    <a:lnTo>
                      <a:pt x="28707" y="9772"/>
                    </a:lnTo>
                    <a:lnTo>
                      <a:pt x="28749" y="9709"/>
                    </a:lnTo>
                    <a:lnTo>
                      <a:pt x="28812" y="9709"/>
                    </a:lnTo>
                    <a:lnTo>
                      <a:pt x="29126" y="9500"/>
                    </a:lnTo>
                    <a:lnTo>
                      <a:pt x="29168" y="9458"/>
                    </a:lnTo>
                    <a:lnTo>
                      <a:pt x="29042" y="9332"/>
                    </a:lnTo>
                    <a:lnTo>
                      <a:pt x="28875" y="9353"/>
                    </a:lnTo>
                    <a:lnTo>
                      <a:pt x="28875" y="9332"/>
                    </a:lnTo>
                    <a:lnTo>
                      <a:pt x="28979" y="9270"/>
                    </a:lnTo>
                    <a:lnTo>
                      <a:pt x="29042" y="9144"/>
                    </a:lnTo>
                    <a:lnTo>
                      <a:pt x="29168" y="9081"/>
                    </a:lnTo>
                    <a:lnTo>
                      <a:pt x="29147" y="9228"/>
                    </a:lnTo>
                    <a:lnTo>
                      <a:pt x="29189" y="9332"/>
                    </a:lnTo>
                    <a:lnTo>
                      <a:pt x="29293" y="9291"/>
                    </a:lnTo>
                    <a:lnTo>
                      <a:pt x="29377" y="9332"/>
                    </a:lnTo>
                    <a:lnTo>
                      <a:pt x="29461" y="9249"/>
                    </a:lnTo>
                    <a:lnTo>
                      <a:pt x="29461" y="9144"/>
                    </a:lnTo>
                    <a:lnTo>
                      <a:pt x="29377" y="9039"/>
                    </a:lnTo>
                    <a:lnTo>
                      <a:pt x="29293" y="9019"/>
                    </a:lnTo>
                    <a:lnTo>
                      <a:pt x="29293" y="8935"/>
                    </a:lnTo>
                    <a:lnTo>
                      <a:pt x="29314" y="8830"/>
                    </a:lnTo>
                    <a:lnTo>
                      <a:pt x="29293" y="8726"/>
                    </a:lnTo>
                    <a:lnTo>
                      <a:pt x="29314" y="8663"/>
                    </a:lnTo>
                    <a:lnTo>
                      <a:pt x="29314" y="8600"/>
                    </a:lnTo>
                    <a:lnTo>
                      <a:pt x="29209" y="8454"/>
                    </a:lnTo>
                    <a:lnTo>
                      <a:pt x="29272" y="8349"/>
                    </a:lnTo>
                    <a:lnTo>
                      <a:pt x="29209" y="8244"/>
                    </a:lnTo>
                    <a:lnTo>
                      <a:pt x="29272" y="8223"/>
                    </a:lnTo>
                    <a:lnTo>
                      <a:pt x="29272" y="8077"/>
                    </a:lnTo>
                    <a:lnTo>
                      <a:pt x="29356" y="7931"/>
                    </a:lnTo>
                    <a:lnTo>
                      <a:pt x="29356" y="7847"/>
                    </a:lnTo>
                    <a:lnTo>
                      <a:pt x="29419" y="7742"/>
                    </a:lnTo>
                    <a:lnTo>
                      <a:pt x="29419" y="7700"/>
                    </a:lnTo>
                    <a:lnTo>
                      <a:pt x="29356" y="7659"/>
                    </a:lnTo>
                    <a:lnTo>
                      <a:pt x="29377" y="7449"/>
                    </a:lnTo>
                    <a:lnTo>
                      <a:pt x="29356" y="7324"/>
                    </a:lnTo>
                    <a:lnTo>
                      <a:pt x="29251" y="7261"/>
                    </a:lnTo>
                    <a:lnTo>
                      <a:pt x="29272" y="7177"/>
                    </a:lnTo>
                    <a:lnTo>
                      <a:pt x="29251" y="7073"/>
                    </a:lnTo>
                    <a:lnTo>
                      <a:pt x="29293" y="7052"/>
                    </a:lnTo>
                    <a:lnTo>
                      <a:pt x="29335" y="6947"/>
                    </a:lnTo>
                    <a:lnTo>
                      <a:pt x="29272" y="6884"/>
                    </a:lnTo>
                    <a:lnTo>
                      <a:pt x="29230" y="6863"/>
                    </a:lnTo>
                    <a:cubicBezTo>
                      <a:pt x="29272" y="6842"/>
                      <a:pt x="29293" y="6801"/>
                      <a:pt x="29293" y="6759"/>
                    </a:cubicBezTo>
                    <a:cubicBezTo>
                      <a:pt x="29314" y="6696"/>
                      <a:pt x="29335" y="6654"/>
                      <a:pt x="29335" y="6591"/>
                    </a:cubicBezTo>
                    <a:lnTo>
                      <a:pt x="29377" y="6550"/>
                    </a:lnTo>
                    <a:lnTo>
                      <a:pt x="29377" y="6445"/>
                    </a:lnTo>
                    <a:lnTo>
                      <a:pt x="29440" y="6445"/>
                    </a:lnTo>
                    <a:lnTo>
                      <a:pt x="29523" y="6361"/>
                    </a:lnTo>
                    <a:lnTo>
                      <a:pt x="29586" y="6257"/>
                    </a:lnTo>
                    <a:lnTo>
                      <a:pt x="29649" y="6215"/>
                    </a:lnTo>
                    <a:lnTo>
                      <a:pt x="29753" y="6215"/>
                    </a:lnTo>
                    <a:lnTo>
                      <a:pt x="29816" y="6131"/>
                    </a:lnTo>
                    <a:lnTo>
                      <a:pt x="29900" y="6068"/>
                    </a:lnTo>
                    <a:lnTo>
                      <a:pt x="29942" y="5964"/>
                    </a:lnTo>
                    <a:lnTo>
                      <a:pt x="29942" y="5838"/>
                    </a:lnTo>
                    <a:lnTo>
                      <a:pt x="29900" y="5796"/>
                    </a:lnTo>
                    <a:lnTo>
                      <a:pt x="29963" y="5713"/>
                    </a:lnTo>
                    <a:lnTo>
                      <a:pt x="30005" y="5629"/>
                    </a:lnTo>
                    <a:lnTo>
                      <a:pt x="29795" y="5629"/>
                    </a:lnTo>
                    <a:lnTo>
                      <a:pt x="29733" y="5587"/>
                    </a:lnTo>
                    <a:lnTo>
                      <a:pt x="29753" y="5503"/>
                    </a:lnTo>
                    <a:lnTo>
                      <a:pt x="29837" y="5503"/>
                    </a:lnTo>
                    <a:lnTo>
                      <a:pt x="29921" y="5545"/>
                    </a:lnTo>
                    <a:lnTo>
                      <a:pt x="30025" y="5545"/>
                    </a:lnTo>
                    <a:lnTo>
                      <a:pt x="30130" y="5587"/>
                    </a:lnTo>
                    <a:lnTo>
                      <a:pt x="30214" y="5524"/>
                    </a:lnTo>
                    <a:lnTo>
                      <a:pt x="30297" y="5545"/>
                    </a:lnTo>
                    <a:lnTo>
                      <a:pt x="30318" y="5650"/>
                    </a:lnTo>
                    <a:lnTo>
                      <a:pt x="30465" y="5796"/>
                    </a:lnTo>
                    <a:lnTo>
                      <a:pt x="30549" y="5796"/>
                    </a:lnTo>
                    <a:lnTo>
                      <a:pt x="30569" y="5838"/>
                    </a:lnTo>
                    <a:lnTo>
                      <a:pt x="30653" y="5859"/>
                    </a:lnTo>
                    <a:lnTo>
                      <a:pt x="30779" y="5817"/>
                    </a:lnTo>
                    <a:lnTo>
                      <a:pt x="30988" y="5692"/>
                    </a:lnTo>
                    <a:lnTo>
                      <a:pt x="31134" y="5524"/>
                    </a:lnTo>
                    <a:lnTo>
                      <a:pt x="31302" y="5399"/>
                    </a:lnTo>
                    <a:lnTo>
                      <a:pt x="31365" y="5315"/>
                    </a:lnTo>
                    <a:lnTo>
                      <a:pt x="31302" y="5294"/>
                    </a:lnTo>
                    <a:lnTo>
                      <a:pt x="31344" y="5231"/>
                    </a:lnTo>
                    <a:lnTo>
                      <a:pt x="31469" y="5231"/>
                    </a:lnTo>
                    <a:lnTo>
                      <a:pt x="31595" y="5085"/>
                    </a:lnTo>
                    <a:lnTo>
                      <a:pt x="31825" y="4897"/>
                    </a:lnTo>
                    <a:lnTo>
                      <a:pt x="31825" y="4855"/>
                    </a:lnTo>
                    <a:lnTo>
                      <a:pt x="31930" y="4834"/>
                    </a:lnTo>
                    <a:lnTo>
                      <a:pt x="32013" y="4687"/>
                    </a:lnTo>
                    <a:lnTo>
                      <a:pt x="32181" y="4541"/>
                    </a:lnTo>
                    <a:lnTo>
                      <a:pt x="32222" y="4415"/>
                    </a:lnTo>
                    <a:lnTo>
                      <a:pt x="32285" y="4415"/>
                    </a:lnTo>
                    <a:lnTo>
                      <a:pt x="32327" y="4436"/>
                    </a:lnTo>
                    <a:lnTo>
                      <a:pt x="32327" y="4436"/>
                    </a:lnTo>
                    <a:lnTo>
                      <a:pt x="32306" y="4353"/>
                    </a:lnTo>
                    <a:lnTo>
                      <a:pt x="32222" y="4311"/>
                    </a:lnTo>
                    <a:lnTo>
                      <a:pt x="32222" y="4227"/>
                    </a:lnTo>
                    <a:lnTo>
                      <a:pt x="32076" y="4122"/>
                    </a:lnTo>
                    <a:lnTo>
                      <a:pt x="31804" y="4081"/>
                    </a:lnTo>
                    <a:lnTo>
                      <a:pt x="31657" y="4060"/>
                    </a:lnTo>
                    <a:lnTo>
                      <a:pt x="31574" y="4081"/>
                    </a:lnTo>
                    <a:lnTo>
                      <a:pt x="31511" y="4060"/>
                    </a:lnTo>
                    <a:lnTo>
                      <a:pt x="31511" y="3976"/>
                    </a:lnTo>
                    <a:lnTo>
                      <a:pt x="31469" y="3871"/>
                    </a:lnTo>
                    <a:lnTo>
                      <a:pt x="31406" y="3871"/>
                    </a:lnTo>
                    <a:lnTo>
                      <a:pt x="31385" y="3850"/>
                    </a:lnTo>
                    <a:lnTo>
                      <a:pt x="31281" y="3829"/>
                    </a:lnTo>
                    <a:lnTo>
                      <a:pt x="31197" y="3704"/>
                    </a:lnTo>
                    <a:lnTo>
                      <a:pt x="31051" y="3704"/>
                    </a:lnTo>
                    <a:lnTo>
                      <a:pt x="30967" y="3788"/>
                    </a:lnTo>
                    <a:lnTo>
                      <a:pt x="30946" y="3704"/>
                    </a:lnTo>
                    <a:lnTo>
                      <a:pt x="30841" y="3704"/>
                    </a:lnTo>
                    <a:lnTo>
                      <a:pt x="30779" y="3641"/>
                    </a:lnTo>
                    <a:lnTo>
                      <a:pt x="30674" y="3662"/>
                    </a:lnTo>
                    <a:lnTo>
                      <a:pt x="30507" y="3662"/>
                    </a:lnTo>
                    <a:lnTo>
                      <a:pt x="30235" y="3725"/>
                    </a:lnTo>
                    <a:lnTo>
                      <a:pt x="30130" y="3871"/>
                    </a:lnTo>
                    <a:lnTo>
                      <a:pt x="30214" y="3976"/>
                    </a:lnTo>
                    <a:lnTo>
                      <a:pt x="30130" y="4018"/>
                    </a:lnTo>
                    <a:lnTo>
                      <a:pt x="30109" y="4060"/>
                    </a:lnTo>
                    <a:lnTo>
                      <a:pt x="30193" y="4164"/>
                    </a:lnTo>
                    <a:lnTo>
                      <a:pt x="30214" y="4290"/>
                    </a:lnTo>
                    <a:lnTo>
                      <a:pt x="30088" y="4290"/>
                    </a:lnTo>
                    <a:lnTo>
                      <a:pt x="30046" y="4185"/>
                    </a:lnTo>
                    <a:lnTo>
                      <a:pt x="29984" y="4060"/>
                    </a:lnTo>
                    <a:lnTo>
                      <a:pt x="29900" y="4039"/>
                    </a:lnTo>
                    <a:lnTo>
                      <a:pt x="29816" y="4164"/>
                    </a:lnTo>
                    <a:lnTo>
                      <a:pt x="29837" y="4227"/>
                    </a:lnTo>
                    <a:lnTo>
                      <a:pt x="29837" y="4290"/>
                    </a:lnTo>
                    <a:lnTo>
                      <a:pt x="29733" y="4332"/>
                    </a:lnTo>
                    <a:lnTo>
                      <a:pt x="29712" y="4478"/>
                    </a:lnTo>
                    <a:lnTo>
                      <a:pt x="29565" y="4646"/>
                    </a:lnTo>
                    <a:lnTo>
                      <a:pt x="29523" y="4771"/>
                    </a:lnTo>
                    <a:lnTo>
                      <a:pt x="29502" y="4855"/>
                    </a:lnTo>
                    <a:lnTo>
                      <a:pt x="29565" y="4876"/>
                    </a:lnTo>
                    <a:lnTo>
                      <a:pt x="29461" y="4959"/>
                    </a:lnTo>
                    <a:lnTo>
                      <a:pt x="29461" y="5064"/>
                    </a:lnTo>
                    <a:lnTo>
                      <a:pt x="29377" y="5106"/>
                    </a:lnTo>
                    <a:lnTo>
                      <a:pt x="29272" y="5357"/>
                    </a:lnTo>
                    <a:lnTo>
                      <a:pt x="29272" y="5482"/>
                    </a:lnTo>
                    <a:lnTo>
                      <a:pt x="29209" y="5566"/>
                    </a:lnTo>
                    <a:lnTo>
                      <a:pt x="29293" y="5629"/>
                    </a:lnTo>
                    <a:lnTo>
                      <a:pt x="29293" y="5713"/>
                    </a:lnTo>
                    <a:lnTo>
                      <a:pt x="29251" y="5734"/>
                    </a:lnTo>
                    <a:lnTo>
                      <a:pt x="29251" y="5838"/>
                    </a:lnTo>
                    <a:lnTo>
                      <a:pt x="29189" y="6026"/>
                    </a:lnTo>
                    <a:lnTo>
                      <a:pt x="29063" y="6215"/>
                    </a:lnTo>
                    <a:lnTo>
                      <a:pt x="29084" y="6257"/>
                    </a:lnTo>
                    <a:lnTo>
                      <a:pt x="29189" y="6257"/>
                    </a:lnTo>
                    <a:lnTo>
                      <a:pt x="29209" y="6319"/>
                    </a:lnTo>
                    <a:cubicBezTo>
                      <a:pt x="29189" y="6319"/>
                      <a:pt x="29168" y="6340"/>
                      <a:pt x="29168" y="6340"/>
                    </a:cubicBezTo>
                    <a:lnTo>
                      <a:pt x="29105" y="6319"/>
                    </a:lnTo>
                    <a:lnTo>
                      <a:pt x="29042" y="6361"/>
                    </a:lnTo>
                    <a:lnTo>
                      <a:pt x="28958" y="6508"/>
                    </a:lnTo>
                    <a:lnTo>
                      <a:pt x="29042" y="6508"/>
                    </a:lnTo>
                    <a:cubicBezTo>
                      <a:pt x="29000" y="6529"/>
                      <a:pt x="28979" y="6550"/>
                      <a:pt x="28979" y="6612"/>
                    </a:cubicBezTo>
                    <a:lnTo>
                      <a:pt x="28875" y="6570"/>
                    </a:lnTo>
                    <a:lnTo>
                      <a:pt x="28791" y="6633"/>
                    </a:lnTo>
                    <a:lnTo>
                      <a:pt x="28791" y="6738"/>
                    </a:lnTo>
                    <a:lnTo>
                      <a:pt x="28644" y="6842"/>
                    </a:lnTo>
                    <a:lnTo>
                      <a:pt x="28582" y="6884"/>
                    </a:lnTo>
                    <a:cubicBezTo>
                      <a:pt x="28665" y="6612"/>
                      <a:pt x="28728" y="6257"/>
                      <a:pt x="28749" y="5943"/>
                    </a:cubicBezTo>
                    <a:lnTo>
                      <a:pt x="28937" y="5838"/>
                    </a:lnTo>
                    <a:lnTo>
                      <a:pt x="28937" y="5734"/>
                    </a:lnTo>
                    <a:lnTo>
                      <a:pt x="29000" y="5566"/>
                    </a:lnTo>
                    <a:lnTo>
                      <a:pt x="29000" y="5399"/>
                    </a:lnTo>
                    <a:lnTo>
                      <a:pt x="29063" y="5315"/>
                    </a:lnTo>
                    <a:lnTo>
                      <a:pt x="28979" y="5315"/>
                    </a:lnTo>
                    <a:lnTo>
                      <a:pt x="28937" y="5378"/>
                    </a:lnTo>
                    <a:lnTo>
                      <a:pt x="28791" y="5420"/>
                    </a:lnTo>
                    <a:lnTo>
                      <a:pt x="28728" y="5545"/>
                    </a:lnTo>
                    <a:lnTo>
                      <a:pt x="28686" y="5503"/>
                    </a:lnTo>
                    <a:lnTo>
                      <a:pt x="28686" y="5399"/>
                    </a:lnTo>
                    <a:lnTo>
                      <a:pt x="28770" y="5357"/>
                    </a:lnTo>
                    <a:lnTo>
                      <a:pt x="28770" y="5231"/>
                    </a:lnTo>
                    <a:lnTo>
                      <a:pt x="28749" y="5169"/>
                    </a:lnTo>
                    <a:lnTo>
                      <a:pt x="28665" y="5127"/>
                    </a:lnTo>
                    <a:lnTo>
                      <a:pt x="28749" y="5127"/>
                    </a:lnTo>
                    <a:lnTo>
                      <a:pt x="28791" y="5106"/>
                    </a:lnTo>
                    <a:lnTo>
                      <a:pt x="28770" y="4980"/>
                    </a:lnTo>
                    <a:lnTo>
                      <a:pt x="28582" y="4876"/>
                    </a:lnTo>
                    <a:lnTo>
                      <a:pt x="28540" y="4897"/>
                    </a:lnTo>
                    <a:lnTo>
                      <a:pt x="28352" y="4918"/>
                    </a:lnTo>
                    <a:lnTo>
                      <a:pt x="28331" y="4980"/>
                    </a:lnTo>
                    <a:lnTo>
                      <a:pt x="28247" y="4980"/>
                    </a:lnTo>
                    <a:lnTo>
                      <a:pt x="28247" y="4897"/>
                    </a:lnTo>
                    <a:lnTo>
                      <a:pt x="28331" y="4771"/>
                    </a:lnTo>
                    <a:lnTo>
                      <a:pt x="28414" y="4771"/>
                    </a:lnTo>
                    <a:lnTo>
                      <a:pt x="28540" y="4666"/>
                    </a:lnTo>
                    <a:lnTo>
                      <a:pt x="28749" y="4604"/>
                    </a:lnTo>
                    <a:lnTo>
                      <a:pt x="28791" y="4562"/>
                    </a:lnTo>
                    <a:lnTo>
                      <a:pt x="28937" y="4541"/>
                    </a:lnTo>
                    <a:lnTo>
                      <a:pt x="29000" y="4541"/>
                    </a:lnTo>
                    <a:lnTo>
                      <a:pt x="29063" y="4583"/>
                    </a:lnTo>
                    <a:lnTo>
                      <a:pt x="29105" y="4562"/>
                    </a:lnTo>
                    <a:lnTo>
                      <a:pt x="29147" y="4394"/>
                    </a:lnTo>
                    <a:lnTo>
                      <a:pt x="29189" y="4332"/>
                    </a:lnTo>
                    <a:lnTo>
                      <a:pt x="29063" y="4248"/>
                    </a:lnTo>
                    <a:lnTo>
                      <a:pt x="29042" y="4185"/>
                    </a:lnTo>
                    <a:lnTo>
                      <a:pt x="29105" y="4164"/>
                    </a:lnTo>
                    <a:lnTo>
                      <a:pt x="29168" y="4122"/>
                    </a:lnTo>
                    <a:lnTo>
                      <a:pt x="29189" y="4164"/>
                    </a:lnTo>
                    <a:lnTo>
                      <a:pt x="29272" y="4185"/>
                    </a:lnTo>
                    <a:lnTo>
                      <a:pt x="29419" y="4122"/>
                    </a:lnTo>
                    <a:lnTo>
                      <a:pt x="29481" y="4039"/>
                    </a:lnTo>
                    <a:lnTo>
                      <a:pt x="29461" y="3955"/>
                    </a:lnTo>
                    <a:lnTo>
                      <a:pt x="29481" y="3913"/>
                    </a:lnTo>
                    <a:lnTo>
                      <a:pt x="29461" y="3829"/>
                    </a:lnTo>
                    <a:lnTo>
                      <a:pt x="29377" y="3850"/>
                    </a:lnTo>
                    <a:lnTo>
                      <a:pt x="29293" y="3746"/>
                    </a:lnTo>
                    <a:lnTo>
                      <a:pt x="29042" y="3746"/>
                    </a:lnTo>
                    <a:lnTo>
                      <a:pt x="28958" y="3725"/>
                    </a:lnTo>
                    <a:lnTo>
                      <a:pt x="28896" y="3767"/>
                    </a:lnTo>
                    <a:lnTo>
                      <a:pt x="28770" y="3767"/>
                    </a:lnTo>
                    <a:lnTo>
                      <a:pt x="28665" y="3725"/>
                    </a:lnTo>
                    <a:lnTo>
                      <a:pt x="28582" y="3746"/>
                    </a:lnTo>
                    <a:lnTo>
                      <a:pt x="28519" y="3641"/>
                    </a:lnTo>
                    <a:lnTo>
                      <a:pt x="28435" y="3599"/>
                    </a:lnTo>
                    <a:lnTo>
                      <a:pt x="28435" y="3516"/>
                    </a:lnTo>
                    <a:lnTo>
                      <a:pt x="28477" y="3453"/>
                    </a:lnTo>
                    <a:lnTo>
                      <a:pt x="28456" y="3411"/>
                    </a:lnTo>
                    <a:lnTo>
                      <a:pt x="28310" y="3390"/>
                    </a:lnTo>
                    <a:lnTo>
                      <a:pt x="28226" y="3432"/>
                    </a:lnTo>
                    <a:lnTo>
                      <a:pt x="28163" y="3495"/>
                    </a:lnTo>
                    <a:lnTo>
                      <a:pt x="28226" y="3537"/>
                    </a:lnTo>
                    <a:lnTo>
                      <a:pt x="28331" y="3537"/>
                    </a:lnTo>
                    <a:lnTo>
                      <a:pt x="28268" y="3641"/>
                    </a:lnTo>
                    <a:lnTo>
                      <a:pt x="28142" y="3620"/>
                    </a:lnTo>
                    <a:lnTo>
                      <a:pt x="28059" y="3495"/>
                    </a:lnTo>
                    <a:lnTo>
                      <a:pt x="28017" y="3516"/>
                    </a:lnTo>
                    <a:lnTo>
                      <a:pt x="27954" y="3495"/>
                    </a:lnTo>
                    <a:lnTo>
                      <a:pt x="27849" y="3537"/>
                    </a:lnTo>
                    <a:lnTo>
                      <a:pt x="27828" y="3641"/>
                    </a:lnTo>
                    <a:lnTo>
                      <a:pt x="27787" y="3662"/>
                    </a:lnTo>
                    <a:lnTo>
                      <a:pt x="27808" y="3767"/>
                    </a:lnTo>
                    <a:lnTo>
                      <a:pt x="27808" y="3871"/>
                    </a:lnTo>
                    <a:lnTo>
                      <a:pt x="27891" y="3934"/>
                    </a:lnTo>
                    <a:lnTo>
                      <a:pt x="27891" y="4060"/>
                    </a:lnTo>
                    <a:lnTo>
                      <a:pt x="27828" y="4122"/>
                    </a:lnTo>
                    <a:lnTo>
                      <a:pt x="27808" y="4248"/>
                    </a:lnTo>
                    <a:lnTo>
                      <a:pt x="27787" y="4248"/>
                    </a:lnTo>
                    <a:lnTo>
                      <a:pt x="27745" y="4018"/>
                    </a:lnTo>
                    <a:lnTo>
                      <a:pt x="27703" y="3913"/>
                    </a:lnTo>
                    <a:lnTo>
                      <a:pt x="27619" y="3850"/>
                    </a:lnTo>
                    <a:lnTo>
                      <a:pt x="27598" y="3934"/>
                    </a:lnTo>
                    <a:lnTo>
                      <a:pt x="27515" y="3934"/>
                    </a:lnTo>
                    <a:lnTo>
                      <a:pt x="27431" y="4018"/>
                    </a:lnTo>
                    <a:lnTo>
                      <a:pt x="27431" y="4143"/>
                    </a:lnTo>
                    <a:lnTo>
                      <a:pt x="27515" y="4248"/>
                    </a:lnTo>
                    <a:lnTo>
                      <a:pt x="27515" y="4332"/>
                    </a:lnTo>
                    <a:lnTo>
                      <a:pt x="27619" y="4457"/>
                    </a:lnTo>
                    <a:lnTo>
                      <a:pt x="27745" y="4457"/>
                    </a:lnTo>
                    <a:lnTo>
                      <a:pt x="27808" y="4353"/>
                    </a:lnTo>
                    <a:lnTo>
                      <a:pt x="27828" y="4353"/>
                    </a:lnTo>
                    <a:lnTo>
                      <a:pt x="27849" y="4457"/>
                    </a:lnTo>
                    <a:lnTo>
                      <a:pt x="27933" y="4583"/>
                    </a:lnTo>
                    <a:lnTo>
                      <a:pt x="27933" y="4666"/>
                    </a:lnTo>
                    <a:lnTo>
                      <a:pt x="27849" y="4666"/>
                    </a:lnTo>
                    <a:lnTo>
                      <a:pt x="27808" y="4562"/>
                    </a:lnTo>
                    <a:lnTo>
                      <a:pt x="27724" y="4541"/>
                    </a:lnTo>
                    <a:lnTo>
                      <a:pt x="27619" y="4562"/>
                    </a:lnTo>
                    <a:lnTo>
                      <a:pt x="27577" y="4604"/>
                    </a:lnTo>
                    <a:lnTo>
                      <a:pt x="27619" y="4708"/>
                    </a:lnTo>
                    <a:lnTo>
                      <a:pt x="27598" y="4792"/>
                    </a:lnTo>
                    <a:lnTo>
                      <a:pt x="27515" y="4876"/>
                    </a:lnTo>
                    <a:lnTo>
                      <a:pt x="27536" y="4959"/>
                    </a:lnTo>
                    <a:lnTo>
                      <a:pt x="27473" y="5085"/>
                    </a:lnTo>
                    <a:lnTo>
                      <a:pt x="27410" y="5127"/>
                    </a:lnTo>
                    <a:lnTo>
                      <a:pt x="27431" y="5231"/>
                    </a:lnTo>
                    <a:lnTo>
                      <a:pt x="27389" y="5294"/>
                    </a:lnTo>
                    <a:lnTo>
                      <a:pt x="27284" y="5273"/>
                    </a:lnTo>
                    <a:lnTo>
                      <a:pt x="27201" y="5169"/>
                    </a:lnTo>
                    <a:lnTo>
                      <a:pt x="27201" y="5064"/>
                    </a:lnTo>
                    <a:lnTo>
                      <a:pt x="27075" y="4897"/>
                    </a:lnTo>
                    <a:lnTo>
                      <a:pt x="27075" y="4792"/>
                    </a:lnTo>
                    <a:lnTo>
                      <a:pt x="27054" y="4708"/>
                    </a:lnTo>
                    <a:lnTo>
                      <a:pt x="26950" y="4687"/>
                    </a:lnTo>
                    <a:lnTo>
                      <a:pt x="26950" y="4646"/>
                    </a:lnTo>
                    <a:lnTo>
                      <a:pt x="26992" y="4604"/>
                    </a:lnTo>
                    <a:lnTo>
                      <a:pt x="27033" y="4562"/>
                    </a:lnTo>
                    <a:lnTo>
                      <a:pt x="26992" y="4478"/>
                    </a:lnTo>
                    <a:lnTo>
                      <a:pt x="26887" y="4457"/>
                    </a:lnTo>
                    <a:lnTo>
                      <a:pt x="26740" y="4499"/>
                    </a:lnTo>
                    <a:lnTo>
                      <a:pt x="26699" y="4457"/>
                    </a:lnTo>
                    <a:lnTo>
                      <a:pt x="26657" y="4478"/>
                    </a:lnTo>
                    <a:lnTo>
                      <a:pt x="26594" y="4562"/>
                    </a:lnTo>
                    <a:lnTo>
                      <a:pt x="26489" y="4604"/>
                    </a:lnTo>
                    <a:lnTo>
                      <a:pt x="26364" y="4792"/>
                    </a:lnTo>
                    <a:lnTo>
                      <a:pt x="26427" y="4876"/>
                    </a:lnTo>
                    <a:lnTo>
                      <a:pt x="26427" y="5064"/>
                    </a:lnTo>
                    <a:lnTo>
                      <a:pt x="26385" y="5127"/>
                    </a:lnTo>
                    <a:lnTo>
                      <a:pt x="26448" y="5210"/>
                    </a:lnTo>
                    <a:lnTo>
                      <a:pt x="26427" y="5378"/>
                    </a:lnTo>
                    <a:lnTo>
                      <a:pt x="26322" y="5420"/>
                    </a:lnTo>
                    <a:lnTo>
                      <a:pt x="26322" y="5545"/>
                    </a:lnTo>
                    <a:lnTo>
                      <a:pt x="26364" y="5608"/>
                    </a:lnTo>
                    <a:lnTo>
                      <a:pt x="26448" y="5587"/>
                    </a:lnTo>
                    <a:lnTo>
                      <a:pt x="26489" y="5629"/>
                    </a:lnTo>
                    <a:lnTo>
                      <a:pt x="26573" y="5587"/>
                    </a:lnTo>
                    <a:lnTo>
                      <a:pt x="26636" y="5608"/>
                    </a:lnTo>
                    <a:lnTo>
                      <a:pt x="26636" y="5734"/>
                    </a:lnTo>
                    <a:lnTo>
                      <a:pt x="26657" y="5796"/>
                    </a:lnTo>
                    <a:lnTo>
                      <a:pt x="26699" y="5796"/>
                    </a:lnTo>
                    <a:lnTo>
                      <a:pt x="26782" y="5922"/>
                    </a:lnTo>
                    <a:lnTo>
                      <a:pt x="26782" y="6110"/>
                    </a:lnTo>
                    <a:lnTo>
                      <a:pt x="26887" y="6236"/>
                    </a:lnTo>
                    <a:lnTo>
                      <a:pt x="26887" y="6319"/>
                    </a:lnTo>
                    <a:lnTo>
                      <a:pt x="26929" y="6424"/>
                    </a:lnTo>
                    <a:lnTo>
                      <a:pt x="27012" y="6466"/>
                    </a:lnTo>
                    <a:lnTo>
                      <a:pt x="26992" y="6550"/>
                    </a:lnTo>
                    <a:lnTo>
                      <a:pt x="27012" y="6696"/>
                    </a:lnTo>
                    <a:lnTo>
                      <a:pt x="26929" y="6842"/>
                    </a:lnTo>
                    <a:lnTo>
                      <a:pt x="27012" y="6905"/>
                    </a:lnTo>
                    <a:lnTo>
                      <a:pt x="27033" y="7052"/>
                    </a:lnTo>
                    <a:lnTo>
                      <a:pt x="27012" y="7156"/>
                    </a:lnTo>
                    <a:lnTo>
                      <a:pt x="27033" y="7198"/>
                    </a:lnTo>
                    <a:lnTo>
                      <a:pt x="27117" y="7156"/>
                    </a:lnTo>
                    <a:lnTo>
                      <a:pt x="27180" y="7198"/>
                    </a:lnTo>
                    <a:lnTo>
                      <a:pt x="27180" y="7324"/>
                    </a:lnTo>
                    <a:lnTo>
                      <a:pt x="27264" y="7387"/>
                    </a:lnTo>
                    <a:lnTo>
                      <a:pt x="27410" y="7324"/>
                    </a:lnTo>
                    <a:lnTo>
                      <a:pt x="27452" y="7198"/>
                    </a:lnTo>
                    <a:lnTo>
                      <a:pt x="27598" y="7114"/>
                    </a:lnTo>
                    <a:lnTo>
                      <a:pt x="27619" y="7010"/>
                    </a:lnTo>
                    <a:lnTo>
                      <a:pt x="27556" y="6968"/>
                    </a:lnTo>
                    <a:lnTo>
                      <a:pt x="27494" y="6759"/>
                    </a:lnTo>
                    <a:lnTo>
                      <a:pt x="27515" y="6654"/>
                    </a:lnTo>
                    <a:lnTo>
                      <a:pt x="27703" y="6466"/>
                    </a:lnTo>
                    <a:lnTo>
                      <a:pt x="27703" y="6550"/>
                    </a:lnTo>
                    <a:lnTo>
                      <a:pt x="27598" y="6675"/>
                    </a:lnTo>
                    <a:lnTo>
                      <a:pt x="27640" y="6905"/>
                    </a:lnTo>
                    <a:lnTo>
                      <a:pt x="27724" y="6947"/>
                    </a:lnTo>
                    <a:lnTo>
                      <a:pt x="27828" y="6884"/>
                    </a:lnTo>
                    <a:lnTo>
                      <a:pt x="27954" y="6968"/>
                    </a:lnTo>
                    <a:lnTo>
                      <a:pt x="28121" y="6905"/>
                    </a:lnTo>
                    <a:lnTo>
                      <a:pt x="28121" y="6842"/>
                    </a:lnTo>
                    <a:lnTo>
                      <a:pt x="28247" y="6780"/>
                    </a:lnTo>
                    <a:lnTo>
                      <a:pt x="28352" y="6780"/>
                    </a:lnTo>
                    <a:lnTo>
                      <a:pt x="28435" y="6738"/>
                    </a:lnTo>
                    <a:lnTo>
                      <a:pt x="28477" y="6780"/>
                    </a:lnTo>
                    <a:lnTo>
                      <a:pt x="28498" y="6759"/>
                    </a:lnTo>
                    <a:lnTo>
                      <a:pt x="28498" y="6759"/>
                    </a:lnTo>
                    <a:cubicBezTo>
                      <a:pt x="28477" y="6863"/>
                      <a:pt x="28456" y="6989"/>
                      <a:pt x="28456" y="7094"/>
                    </a:cubicBezTo>
                    <a:lnTo>
                      <a:pt x="28435" y="7114"/>
                    </a:lnTo>
                    <a:lnTo>
                      <a:pt x="28456" y="7156"/>
                    </a:lnTo>
                    <a:lnTo>
                      <a:pt x="28456" y="7219"/>
                    </a:lnTo>
                    <a:cubicBezTo>
                      <a:pt x="28456" y="7283"/>
                      <a:pt x="28503" y="7308"/>
                      <a:pt x="28554" y="7308"/>
                    </a:cubicBezTo>
                    <a:cubicBezTo>
                      <a:pt x="28586" y="7308"/>
                      <a:pt x="28620" y="7298"/>
                      <a:pt x="28644" y="7282"/>
                    </a:cubicBezTo>
                    <a:lnTo>
                      <a:pt x="28707" y="7282"/>
                    </a:lnTo>
                    <a:lnTo>
                      <a:pt x="28707" y="7324"/>
                    </a:lnTo>
                    <a:lnTo>
                      <a:pt x="28582" y="7533"/>
                    </a:lnTo>
                    <a:lnTo>
                      <a:pt x="28561" y="7617"/>
                    </a:lnTo>
                    <a:lnTo>
                      <a:pt x="28456" y="7679"/>
                    </a:lnTo>
                    <a:lnTo>
                      <a:pt x="28477" y="7596"/>
                    </a:lnTo>
                    <a:lnTo>
                      <a:pt x="28435" y="7533"/>
                    </a:lnTo>
                    <a:lnTo>
                      <a:pt x="28477" y="7407"/>
                    </a:lnTo>
                    <a:lnTo>
                      <a:pt x="28393" y="7324"/>
                    </a:lnTo>
                    <a:lnTo>
                      <a:pt x="28268" y="7387"/>
                    </a:lnTo>
                    <a:lnTo>
                      <a:pt x="28184" y="7512"/>
                    </a:lnTo>
                    <a:lnTo>
                      <a:pt x="28121" y="7512"/>
                    </a:lnTo>
                    <a:lnTo>
                      <a:pt x="28038" y="7679"/>
                    </a:lnTo>
                    <a:lnTo>
                      <a:pt x="27954" y="7700"/>
                    </a:lnTo>
                    <a:lnTo>
                      <a:pt x="27870" y="7910"/>
                    </a:lnTo>
                    <a:lnTo>
                      <a:pt x="27724" y="8056"/>
                    </a:lnTo>
                    <a:lnTo>
                      <a:pt x="27703" y="8203"/>
                    </a:lnTo>
                    <a:lnTo>
                      <a:pt x="27745" y="8328"/>
                    </a:lnTo>
                    <a:lnTo>
                      <a:pt x="27745" y="8412"/>
                    </a:lnTo>
                    <a:lnTo>
                      <a:pt x="27808" y="8433"/>
                    </a:lnTo>
                    <a:lnTo>
                      <a:pt x="27870" y="8370"/>
                    </a:lnTo>
                    <a:lnTo>
                      <a:pt x="27933" y="8370"/>
                    </a:lnTo>
                    <a:lnTo>
                      <a:pt x="27933" y="8454"/>
                    </a:lnTo>
                    <a:lnTo>
                      <a:pt x="27828" y="8537"/>
                    </a:lnTo>
                    <a:lnTo>
                      <a:pt x="27828" y="8579"/>
                    </a:lnTo>
                    <a:lnTo>
                      <a:pt x="27724" y="8579"/>
                    </a:lnTo>
                    <a:lnTo>
                      <a:pt x="27619" y="8642"/>
                    </a:lnTo>
                    <a:lnTo>
                      <a:pt x="27431" y="8830"/>
                    </a:lnTo>
                    <a:lnTo>
                      <a:pt x="27347" y="8935"/>
                    </a:lnTo>
                    <a:lnTo>
                      <a:pt x="27326" y="9207"/>
                    </a:lnTo>
                    <a:lnTo>
                      <a:pt x="27389" y="9311"/>
                    </a:lnTo>
                    <a:lnTo>
                      <a:pt x="27389" y="9395"/>
                    </a:lnTo>
                    <a:lnTo>
                      <a:pt x="27326" y="9500"/>
                    </a:lnTo>
                    <a:lnTo>
                      <a:pt x="27347" y="9563"/>
                    </a:lnTo>
                    <a:lnTo>
                      <a:pt x="27389" y="9625"/>
                    </a:lnTo>
                    <a:lnTo>
                      <a:pt x="27452" y="9625"/>
                    </a:lnTo>
                    <a:lnTo>
                      <a:pt x="27515" y="9667"/>
                    </a:lnTo>
                    <a:lnTo>
                      <a:pt x="27536" y="9793"/>
                    </a:lnTo>
                    <a:lnTo>
                      <a:pt x="27640" y="9835"/>
                    </a:lnTo>
                    <a:lnTo>
                      <a:pt x="27703" y="9939"/>
                    </a:lnTo>
                    <a:lnTo>
                      <a:pt x="27745" y="9939"/>
                    </a:lnTo>
                    <a:lnTo>
                      <a:pt x="27828" y="9814"/>
                    </a:lnTo>
                    <a:lnTo>
                      <a:pt x="27808" y="9939"/>
                    </a:lnTo>
                    <a:lnTo>
                      <a:pt x="27849" y="10107"/>
                    </a:lnTo>
                    <a:lnTo>
                      <a:pt x="28017" y="10127"/>
                    </a:lnTo>
                    <a:lnTo>
                      <a:pt x="28080" y="10190"/>
                    </a:lnTo>
                    <a:lnTo>
                      <a:pt x="28184" y="10190"/>
                    </a:lnTo>
                    <a:lnTo>
                      <a:pt x="28331" y="10211"/>
                    </a:lnTo>
                    <a:lnTo>
                      <a:pt x="28331" y="10295"/>
                    </a:lnTo>
                    <a:lnTo>
                      <a:pt x="28226" y="10504"/>
                    </a:lnTo>
                    <a:lnTo>
                      <a:pt x="28121" y="10546"/>
                    </a:lnTo>
                    <a:lnTo>
                      <a:pt x="28080" y="10525"/>
                    </a:lnTo>
                    <a:lnTo>
                      <a:pt x="28121" y="10420"/>
                    </a:lnTo>
                    <a:lnTo>
                      <a:pt x="28226" y="10379"/>
                    </a:lnTo>
                    <a:lnTo>
                      <a:pt x="28080" y="10337"/>
                    </a:lnTo>
                    <a:lnTo>
                      <a:pt x="27954" y="10379"/>
                    </a:lnTo>
                    <a:lnTo>
                      <a:pt x="27849" y="10504"/>
                    </a:lnTo>
                    <a:lnTo>
                      <a:pt x="27912" y="10546"/>
                    </a:lnTo>
                    <a:lnTo>
                      <a:pt x="27912" y="10630"/>
                    </a:lnTo>
                    <a:lnTo>
                      <a:pt x="27745" y="10713"/>
                    </a:lnTo>
                    <a:lnTo>
                      <a:pt x="27661" y="10797"/>
                    </a:lnTo>
                    <a:lnTo>
                      <a:pt x="27598" y="10797"/>
                    </a:lnTo>
                    <a:lnTo>
                      <a:pt x="27515" y="10944"/>
                    </a:lnTo>
                    <a:lnTo>
                      <a:pt x="27536" y="11006"/>
                    </a:lnTo>
                    <a:lnTo>
                      <a:pt x="27619" y="11006"/>
                    </a:lnTo>
                    <a:lnTo>
                      <a:pt x="27661" y="11048"/>
                    </a:lnTo>
                    <a:lnTo>
                      <a:pt x="27766" y="11027"/>
                    </a:lnTo>
                    <a:lnTo>
                      <a:pt x="27828" y="10923"/>
                    </a:lnTo>
                    <a:lnTo>
                      <a:pt x="27808" y="10860"/>
                    </a:lnTo>
                    <a:lnTo>
                      <a:pt x="27870" y="10839"/>
                    </a:lnTo>
                    <a:lnTo>
                      <a:pt x="27954" y="10797"/>
                    </a:lnTo>
                    <a:lnTo>
                      <a:pt x="28017" y="10839"/>
                    </a:lnTo>
                    <a:lnTo>
                      <a:pt x="27975" y="10944"/>
                    </a:lnTo>
                    <a:lnTo>
                      <a:pt x="27912" y="11069"/>
                    </a:lnTo>
                    <a:lnTo>
                      <a:pt x="27870" y="11236"/>
                    </a:lnTo>
                    <a:lnTo>
                      <a:pt x="27870" y="11320"/>
                    </a:lnTo>
                    <a:lnTo>
                      <a:pt x="27808" y="11383"/>
                    </a:lnTo>
                    <a:lnTo>
                      <a:pt x="27640" y="11425"/>
                    </a:lnTo>
                    <a:lnTo>
                      <a:pt x="27536" y="11529"/>
                    </a:lnTo>
                    <a:lnTo>
                      <a:pt x="27452" y="11550"/>
                    </a:lnTo>
                    <a:lnTo>
                      <a:pt x="27452" y="11592"/>
                    </a:lnTo>
                    <a:lnTo>
                      <a:pt x="27410" y="11697"/>
                    </a:lnTo>
                    <a:lnTo>
                      <a:pt x="27138" y="11801"/>
                    </a:lnTo>
                    <a:lnTo>
                      <a:pt x="27075" y="11906"/>
                    </a:lnTo>
                    <a:lnTo>
                      <a:pt x="26971" y="11948"/>
                    </a:lnTo>
                    <a:lnTo>
                      <a:pt x="26929" y="11885"/>
                    </a:lnTo>
                    <a:lnTo>
                      <a:pt x="26887" y="11885"/>
                    </a:lnTo>
                    <a:lnTo>
                      <a:pt x="26866" y="11843"/>
                    </a:lnTo>
                    <a:lnTo>
                      <a:pt x="26803" y="11906"/>
                    </a:lnTo>
                    <a:lnTo>
                      <a:pt x="26720" y="11948"/>
                    </a:lnTo>
                    <a:lnTo>
                      <a:pt x="26720" y="11948"/>
                    </a:lnTo>
                    <a:lnTo>
                      <a:pt x="26761" y="11885"/>
                    </a:lnTo>
                    <a:lnTo>
                      <a:pt x="26720" y="11843"/>
                    </a:lnTo>
                    <a:lnTo>
                      <a:pt x="26615" y="11948"/>
                    </a:lnTo>
                    <a:lnTo>
                      <a:pt x="26573" y="12094"/>
                    </a:lnTo>
                    <a:lnTo>
                      <a:pt x="26468" y="12262"/>
                    </a:lnTo>
                    <a:lnTo>
                      <a:pt x="26448" y="12304"/>
                    </a:lnTo>
                    <a:lnTo>
                      <a:pt x="26489" y="12387"/>
                    </a:lnTo>
                    <a:lnTo>
                      <a:pt x="26489" y="12471"/>
                    </a:lnTo>
                    <a:lnTo>
                      <a:pt x="26406" y="12617"/>
                    </a:lnTo>
                    <a:lnTo>
                      <a:pt x="26406" y="12701"/>
                    </a:lnTo>
                    <a:lnTo>
                      <a:pt x="26468" y="12785"/>
                    </a:lnTo>
                    <a:lnTo>
                      <a:pt x="26385" y="12827"/>
                    </a:lnTo>
                    <a:lnTo>
                      <a:pt x="26343" y="12952"/>
                    </a:lnTo>
                    <a:lnTo>
                      <a:pt x="26364" y="12952"/>
                    </a:lnTo>
                    <a:lnTo>
                      <a:pt x="26448" y="12931"/>
                    </a:lnTo>
                    <a:lnTo>
                      <a:pt x="26489" y="12848"/>
                    </a:lnTo>
                    <a:lnTo>
                      <a:pt x="26594" y="12889"/>
                    </a:lnTo>
                    <a:lnTo>
                      <a:pt x="26699" y="12806"/>
                    </a:lnTo>
                    <a:lnTo>
                      <a:pt x="26615" y="12910"/>
                    </a:lnTo>
                    <a:lnTo>
                      <a:pt x="26510" y="12910"/>
                    </a:lnTo>
                    <a:lnTo>
                      <a:pt x="26406" y="13015"/>
                    </a:lnTo>
                    <a:lnTo>
                      <a:pt x="26259" y="13057"/>
                    </a:lnTo>
                    <a:lnTo>
                      <a:pt x="26259" y="13203"/>
                    </a:lnTo>
                    <a:lnTo>
                      <a:pt x="26176" y="13266"/>
                    </a:lnTo>
                    <a:lnTo>
                      <a:pt x="26071" y="13203"/>
                    </a:lnTo>
                    <a:lnTo>
                      <a:pt x="25945" y="13203"/>
                    </a:lnTo>
                    <a:lnTo>
                      <a:pt x="25862" y="13120"/>
                    </a:lnTo>
                    <a:lnTo>
                      <a:pt x="25778" y="13161"/>
                    </a:lnTo>
                    <a:lnTo>
                      <a:pt x="25820" y="13350"/>
                    </a:lnTo>
                    <a:lnTo>
                      <a:pt x="25631" y="13245"/>
                    </a:lnTo>
                    <a:lnTo>
                      <a:pt x="25694" y="12994"/>
                    </a:lnTo>
                    <a:lnTo>
                      <a:pt x="25631" y="12827"/>
                    </a:lnTo>
                    <a:lnTo>
                      <a:pt x="25548" y="12722"/>
                    </a:lnTo>
                    <a:lnTo>
                      <a:pt x="25590" y="12555"/>
                    </a:lnTo>
                    <a:lnTo>
                      <a:pt x="25631" y="12555"/>
                    </a:lnTo>
                    <a:lnTo>
                      <a:pt x="25673" y="12722"/>
                    </a:lnTo>
                    <a:lnTo>
                      <a:pt x="25820" y="12638"/>
                    </a:lnTo>
                    <a:lnTo>
                      <a:pt x="25862" y="12743"/>
                    </a:lnTo>
                    <a:lnTo>
                      <a:pt x="25987" y="12806"/>
                    </a:lnTo>
                    <a:lnTo>
                      <a:pt x="26071" y="12722"/>
                    </a:lnTo>
                    <a:lnTo>
                      <a:pt x="26071" y="12638"/>
                    </a:lnTo>
                    <a:lnTo>
                      <a:pt x="26134" y="12492"/>
                    </a:lnTo>
                    <a:lnTo>
                      <a:pt x="26029" y="12513"/>
                    </a:lnTo>
                    <a:lnTo>
                      <a:pt x="25945" y="12492"/>
                    </a:lnTo>
                    <a:lnTo>
                      <a:pt x="26029" y="12429"/>
                    </a:lnTo>
                    <a:lnTo>
                      <a:pt x="26092" y="12304"/>
                    </a:lnTo>
                    <a:lnTo>
                      <a:pt x="26029" y="12304"/>
                    </a:lnTo>
                    <a:lnTo>
                      <a:pt x="25945" y="12387"/>
                    </a:lnTo>
                    <a:lnTo>
                      <a:pt x="25778" y="12429"/>
                    </a:lnTo>
                    <a:lnTo>
                      <a:pt x="25778" y="12345"/>
                    </a:lnTo>
                    <a:lnTo>
                      <a:pt x="25924" y="12283"/>
                    </a:lnTo>
                    <a:lnTo>
                      <a:pt x="25924" y="12178"/>
                    </a:lnTo>
                    <a:lnTo>
                      <a:pt x="25841" y="12178"/>
                    </a:lnTo>
                    <a:lnTo>
                      <a:pt x="25736" y="12220"/>
                    </a:lnTo>
                    <a:lnTo>
                      <a:pt x="25736" y="12136"/>
                    </a:lnTo>
                    <a:lnTo>
                      <a:pt x="25778" y="11969"/>
                    </a:lnTo>
                    <a:lnTo>
                      <a:pt x="25862" y="11864"/>
                    </a:lnTo>
                    <a:lnTo>
                      <a:pt x="25883" y="11969"/>
                    </a:lnTo>
                    <a:lnTo>
                      <a:pt x="25945" y="11906"/>
                    </a:lnTo>
                    <a:lnTo>
                      <a:pt x="25945" y="11822"/>
                    </a:lnTo>
                    <a:lnTo>
                      <a:pt x="26092" y="11676"/>
                    </a:lnTo>
                    <a:lnTo>
                      <a:pt x="26092" y="11592"/>
                    </a:lnTo>
                    <a:lnTo>
                      <a:pt x="26280" y="11488"/>
                    </a:lnTo>
                    <a:lnTo>
                      <a:pt x="26280" y="11362"/>
                    </a:lnTo>
                    <a:lnTo>
                      <a:pt x="26364" y="11299"/>
                    </a:lnTo>
                    <a:lnTo>
                      <a:pt x="26448" y="11278"/>
                    </a:lnTo>
                    <a:lnTo>
                      <a:pt x="26448" y="11236"/>
                    </a:lnTo>
                    <a:lnTo>
                      <a:pt x="26343" y="11236"/>
                    </a:lnTo>
                    <a:lnTo>
                      <a:pt x="26196" y="11257"/>
                    </a:lnTo>
                    <a:lnTo>
                      <a:pt x="26155" y="11425"/>
                    </a:lnTo>
                    <a:lnTo>
                      <a:pt x="26029" y="11488"/>
                    </a:lnTo>
                    <a:lnTo>
                      <a:pt x="25945" y="11467"/>
                    </a:lnTo>
                    <a:lnTo>
                      <a:pt x="25966" y="11425"/>
                    </a:lnTo>
                    <a:lnTo>
                      <a:pt x="26113" y="11362"/>
                    </a:lnTo>
                    <a:lnTo>
                      <a:pt x="26134" y="11257"/>
                    </a:lnTo>
                    <a:lnTo>
                      <a:pt x="26050" y="11216"/>
                    </a:lnTo>
                    <a:lnTo>
                      <a:pt x="25966" y="11236"/>
                    </a:lnTo>
                    <a:lnTo>
                      <a:pt x="25883" y="11153"/>
                    </a:lnTo>
                    <a:lnTo>
                      <a:pt x="25924" y="11069"/>
                    </a:lnTo>
                    <a:lnTo>
                      <a:pt x="25945" y="10944"/>
                    </a:lnTo>
                    <a:lnTo>
                      <a:pt x="25862" y="10860"/>
                    </a:lnTo>
                    <a:lnTo>
                      <a:pt x="25820" y="10902"/>
                    </a:lnTo>
                    <a:lnTo>
                      <a:pt x="25778" y="10964"/>
                    </a:lnTo>
                    <a:lnTo>
                      <a:pt x="25778" y="10902"/>
                    </a:lnTo>
                    <a:lnTo>
                      <a:pt x="25820" y="10818"/>
                    </a:lnTo>
                    <a:lnTo>
                      <a:pt x="25757" y="10713"/>
                    </a:lnTo>
                    <a:lnTo>
                      <a:pt x="25652" y="10713"/>
                    </a:lnTo>
                    <a:lnTo>
                      <a:pt x="25631" y="10902"/>
                    </a:lnTo>
                    <a:lnTo>
                      <a:pt x="25527" y="10964"/>
                    </a:lnTo>
                    <a:lnTo>
                      <a:pt x="25506" y="11027"/>
                    </a:lnTo>
                    <a:lnTo>
                      <a:pt x="25443" y="10985"/>
                    </a:lnTo>
                    <a:lnTo>
                      <a:pt x="25443" y="10923"/>
                    </a:lnTo>
                    <a:lnTo>
                      <a:pt x="25401" y="10839"/>
                    </a:lnTo>
                    <a:lnTo>
                      <a:pt x="25318" y="10839"/>
                    </a:lnTo>
                    <a:lnTo>
                      <a:pt x="25297" y="10923"/>
                    </a:lnTo>
                    <a:lnTo>
                      <a:pt x="25318" y="10964"/>
                    </a:lnTo>
                    <a:lnTo>
                      <a:pt x="25297" y="11027"/>
                    </a:lnTo>
                    <a:lnTo>
                      <a:pt x="25339" y="11132"/>
                    </a:lnTo>
                    <a:lnTo>
                      <a:pt x="25339" y="11195"/>
                    </a:lnTo>
                    <a:lnTo>
                      <a:pt x="25297" y="11257"/>
                    </a:lnTo>
                    <a:lnTo>
                      <a:pt x="25234" y="11195"/>
                    </a:lnTo>
                    <a:lnTo>
                      <a:pt x="25234" y="11132"/>
                    </a:lnTo>
                    <a:lnTo>
                      <a:pt x="25192" y="11132"/>
                    </a:lnTo>
                    <a:lnTo>
                      <a:pt x="25171" y="11195"/>
                    </a:lnTo>
                    <a:lnTo>
                      <a:pt x="25213" y="11446"/>
                    </a:lnTo>
                    <a:lnTo>
                      <a:pt x="25234" y="11592"/>
                    </a:lnTo>
                    <a:lnTo>
                      <a:pt x="25401" y="11676"/>
                    </a:lnTo>
                    <a:lnTo>
                      <a:pt x="25443" y="11760"/>
                    </a:lnTo>
                    <a:lnTo>
                      <a:pt x="25443" y="11990"/>
                    </a:lnTo>
                    <a:lnTo>
                      <a:pt x="25422" y="11864"/>
                    </a:lnTo>
                    <a:lnTo>
                      <a:pt x="25339" y="11801"/>
                    </a:lnTo>
                    <a:lnTo>
                      <a:pt x="25192" y="11613"/>
                    </a:lnTo>
                    <a:lnTo>
                      <a:pt x="25171" y="11467"/>
                    </a:lnTo>
                    <a:lnTo>
                      <a:pt x="25108" y="11278"/>
                    </a:lnTo>
                    <a:lnTo>
                      <a:pt x="25025" y="11278"/>
                    </a:lnTo>
                    <a:lnTo>
                      <a:pt x="24983" y="11341"/>
                    </a:lnTo>
                    <a:lnTo>
                      <a:pt x="25004" y="11488"/>
                    </a:lnTo>
                    <a:lnTo>
                      <a:pt x="25087" y="11592"/>
                    </a:lnTo>
                    <a:lnTo>
                      <a:pt x="25108" y="11718"/>
                    </a:lnTo>
                    <a:lnTo>
                      <a:pt x="25067" y="11760"/>
                    </a:lnTo>
                    <a:lnTo>
                      <a:pt x="24983" y="11655"/>
                    </a:lnTo>
                    <a:lnTo>
                      <a:pt x="24774" y="11697"/>
                    </a:lnTo>
                    <a:lnTo>
                      <a:pt x="24711" y="11760"/>
                    </a:lnTo>
                    <a:lnTo>
                      <a:pt x="24648" y="11676"/>
                    </a:lnTo>
                    <a:lnTo>
                      <a:pt x="24564" y="11655"/>
                    </a:lnTo>
                    <a:lnTo>
                      <a:pt x="24376" y="11488"/>
                    </a:lnTo>
                    <a:lnTo>
                      <a:pt x="24146" y="11488"/>
                    </a:lnTo>
                    <a:lnTo>
                      <a:pt x="24125" y="11404"/>
                    </a:lnTo>
                    <a:lnTo>
                      <a:pt x="24083" y="11404"/>
                    </a:lnTo>
                    <a:lnTo>
                      <a:pt x="23937" y="11488"/>
                    </a:lnTo>
                    <a:lnTo>
                      <a:pt x="23874" y="11571"/>
                    </a:lnTo>
                    <a:lnTo>
                      <a:pt x="23707" y="11571"/>
                    </a:lnTo>
                    <a:lnTo>
                      <a:pt x="23560" y="11655"/>
                    </a:lnTo>
                    <a:lnTo>
                      <a:pt x="23435" y="11550"/>
                    </a:lnTo>
                    <a:lnTo>
                      <a:pt x="23414" y="11550"/>
                    </a:lnTo>
                    <a:lnTo>
                      <a:pt x="23393" y="11446"/>
                    </a:lnTo>
                    <a:lnTo>
                      <a:pt x="23330" y="11404"/>
                    </a:lnTo>
                    <a:lnTo>
                      <a:pt x="23204" y="11488"/>
                    </a:lnTo>
                    <a:lnTo>
                      <a:pt x="23204" y="11404"/>
                    </a:lnTo>
                    <a:lnTo>
                      <a:pt x="23037" y="11257"/>
                    </a:lnTo>
                    <a:lnTo>
                      <a:pt x="23016" y="11174"/>
                    </a:lnTo>
                    <a:lnTo>
                      <a:pt x="22974" y="11153"/>
                    </a:lnTo>
                    <a:lnTo>
                      <a:pt x="22974" y="11069"/>
                    </a:lnTo>
                    <a:lnTo>
                      <a:pt x="22995" y="11027"/>
                    </a:lnTo>
                    <a:lnTo>
                      <a:pt x="22932" y="10944"/>
                    </a:lnTo>
                    <a:lnTo>
                      <a:pt x="22890" y="10964"/>
                    </a:lnTo>
                    <a:lnTo>
                      <a:pt x="22870" y="10944"/>
                    </a:lnTo>
                    <a:lnTo>
                      <a:pt x="22870" y="10860"/>
                    </a:lnTo>
                    <a:lnTo>
                      <a:pt x="22807" y="10839"/>
                    </a:lnTo>
                    <a:lnTo>
                      <a:pt x="22702" y="10881"/>
                    </a:lnTo>
                    <a:lnTo>
                      <a:pt x="22577" y="10881"/>
                    </a:lnTo>
                    <a:lnTo>
                      <a:pt x="22493" y="10818"/>
                    </a:lnTo>
                    <a:lnTo>
                      <a:pt x="22451" y="10818"/>
                    </a:lnTo>
                    <a:lnTo>
                      <a:pt x="22409" y="10755"/>
                    </a:lnTo>
                    <a:lnTo>
                      <a:pt x="22305" y="10713"/>
                    </a:lnTo>
                    <a:lnTo>
                      <a:pt x="22200" y="10713"/>
                    </a:lnTo>
                    <a:lnTo>
                      <a:pt x="22263" y="10630"/>
                    </a:lnTo>
                    <a:lnTo>
                      <a:pt x="22263" y="10546"/>
                    </a:lnTo>
                    <a:lnTo>
                      <a:pt x="22346" y="10462"/>
                    </a:lnTo>
                    <a:lnTo>
                      <a:pt x="22346" y="10420"/>
                    </a:lnTo>
                    <a:lnTo>
                      <a:pt x="22263" y="10400"/>
                    </a:lnTo>
                    <a:lnTo>
                      <a:pt x="22179" y="10400"/>
                    </a:lnTo>
                    <a:lnTo>
                      <a:pt x="22158" y="10148"/>
                    </a:lnTo>
                    <a:lnTo>
                      <a:pt x="22095" y="10127"/>
                    </a:lnTo>
                    <a:lnTo>
                      <a:pt x="22095" y="10086"/>
                    </a:lnTo>
                    <a:lnTo>
                      <a:pt x="22179" y="10023"/>
                    </a:lnTo>
                    <a:lnTo>
                      <a:pt x="22200" y="9981"/>
                    </a:lnTo>
                    <a:lnTo>
                      <a:pt x="22158" y="9939"/>
                    </a:lnTo>
                    <a:lnTo>
                      <a:pt x="22179" y="9876"/>
                    </a:lnTo>
                    <a:lnTo>
                      <a:pt x="22179" y="9772"/>
                    </a:lnTo>
                    <a:cubicBezTo>
                      <a:pt x="22284" y="9709"/>
                      <a:pt x="22388" y="9688"/>
                      <a:pt x="22493" y="9604"/>
                    </a:cubicBezTo>
                    <a:lnTo>
                      <a:pt x="22514" y="9625"/>
                    </a:lnTo>
                    <a:lnTo>
                      <a:pt x="22598" y="9604"/>
                    </a:lnTo>
                    <a:lnTo>
                      <a:pt x="22681" y="9500"/>
                    </a:lnTo>
                    <a:lnTo>
                      <a:pt x="22702" y="9500"/>
                    </a:lnTo>
                    <a:lnTo>
                      <a:pt x="22702" y="9604"/>
                    </a:lnTo>
                    <a:lnTo>
                      <a:pt x="22765" y="9709"/>
                    </a:lnTo>
                    <a:lnTo>
                      <a:pt x="22828" y="9730"/>
                    </a:lnTo>
                    <a:lnTo>
                      <a:pt x="22911" y="9688"/>
                    </a:lnTo>
                    <a:lnTo>
                      <a:pt x="22995" y="9709"/>
                    </a:lnTo>
                    <a:lnTo>
                      <a:pt x="23037" y="9793"/>
                    </a:lnTo>
                    <a:lnTo>
                      <a:pt x="23121" y="9793"/>
                    </a:lnTo>
                    <a:lnTo>
                      <a:pt x="23183" y="9835"/>
                    </a:lnTo>
                    <a:lnTo>
                      <a:pt x="23225" y="9835"/>
                    </a:lnTo>
                    <a:lnTo>
                      <a:pt x="23225" y="9730"/>
                    </a:lnTo>
                    <a:lnTo>
                      <a:pt x="23288" y="9730"/>
                    </a:lnTo>
                    <a:lnTo>
                      <a:pt x="23351" y="9709"/>
                    </a:lnTo>
                    <a:lnTo>
                      <a:pt x="23414" y="9730"/>
                    </a:lnTo>
                    <a:lnTo>
                      <a:pt x="23414" y="9814"/>
                    </a:lnTo>
                    <a:lnTo>
                      <a:pt x="23455" y="9835"/>
                    </a:lnTo>
                    <a:lnTo>
                      <a:pt x="23539" y="9814"/>
                    </a:lnTo>
                    <a:lnTo>
                      <a:pt x="23602" y="9730"/>
                    </a:lnTo>
                    <a:lnTo>
                      <a:pt x="23644" y="9772"/>
                    </a:lnTo>
                    <a:lnTo>
                      <a:pt x="23665" y="9835"/>
                    </a:lnTo>
                    <a:lnTo>
                      <a:pt x="23727" y="9835"/>
                    </a:lnTo>
                    <a:lnTo>
                      <a:pt x="23748" y="9793"/>
                    </a:lnTo>
                    <a:lnTo>
                      <a:pt x="23769" y="9793"/>
                    </a:lnTo>
                    <a:lnTo>
                      <a:pt x="23832" y="9709"/>
                    </a:lnTo>
                    <a:lnTo>
                      <a:pt x="23916" y="9709"/>
                    </a:lnTo>
                    <a:lnTo>
                      <a:pt x="23937" y="9772"/>
                    </a:lnTo>
                    <a:lnTo>
                      <a:pt x="23979" y="9793"/>
                    </a:lnTo>
                    <a:lnTo>
                      <a:pt x="24041" y="9772"/>
                    </a:lnTo>
                    <a:lnTo>
                      <a:pt x="24041" y="9709"/>
                    </a:lnTo>
                    <a:lnTo>
                      <a:pt x="24020" y="9667"/>
                    </a:lnTo>
                    <a:lnTo>
                      <a:pt x="24083" y="9583"/>
                    </a:lnTo>
                    <a:lnTo>
                      <a:pt x="24083" y="9521"/>
                    </a:lnTo>
                    <a:lnTo>
                      <a:pt x="24146" y="9458"/>
                    </a:lnTo>
                    <a:lnTo>
                      <a:pt x="24146" y="9374"/>
                    </a:lnTo>
                    <a:lnTo>
                      <a:pt x="24062" y="9374"/>
                    </a:lnTo>
                    <a:lnTo>
                      <a:pt x="24041" y="9291"/>
                    </a:lnTo>
                    <a:lnTo>
                      <a:pt x="24062" y="9186"/>
                    </a:lnTo>
                    <a:lnTo>
                      <a:pt x="24146" y="9165"/>
                    </a:lnTo>
                    <a:lnTo>
                      <a:pt x="24146" y="9060"/>
                    </a:lnTo>
                    <a:lnTo>
                      <a:pt x="24041" y="8998"/>
                    </a:lnTo>
                    <a:lnTo>
                      <a:pt x="23958" y="9039"/>
                    </a:lnTo>
                    <a:lnTo>
                      <a:pt x="23958" y="9102"/>
                    </a:lnTo>
                    <a:lnTo>
                      <a:pt x="23916" y="9165"/>
                    </a:lnTo>
                    <a:lnTo>
                      <a:pt x="23832" y="9102"/>
                    </a:lnTo>
                    <a:lnTo>
                      <a:pt x="23707" y="9102"/>
                    </a:lnTo>
                    <a:lnTo>
                      <a:pt x="23560" y="9249"/>
                    </a:lnTo>
                    <a:lnTo>
                      <a:pt x="23455" y="9311"/>
                    </a:lnTo>
                    <a:lnTo>
                      <a:pt x="23455" y="9270"/>
                    </a:lnTo>
                    <a:lnTo>
                      <a:pt x="23602" y="9186"/>
                    </a:lnTo>
                    <a:lnTo>
                      <a:pt x="23644" y="9102"/>
                    </a:lnTo>
                    <a:lnTo>
                      <a:pt x="23644" y="8977"/>
                    </a:lnTo>
                    <a:lnTo>
                      <a:pt x="23602" y="9060"/>
                    </a:lnTo>
                    <a:lnTo>
                      <a:pt x="23539" y="9039"/>
                    </a:lnTo>
                    <a:lnTo>
                      <a:pt x="23539" y="8935"/>
                    </a:lnTo>
                    <a:lnTo>
                      <a:pt x="23644" y="8851"/>
                    </a:lnTo>
                    <a:lnTo>
                      <a:pt x="23560" y="8726"/>
                    </a:lnTo>
                    <a:lnTo>
                      <a:pt x="23644" y="8642"/>
                    </a:lnTo>
                    <a:lnTo>
                      <a:pt x="23727" y="8642"/>
                    </a:lnTo>
                    <a:lnTo>
                      <a:pt x="23707" y="8684"/>
                    </a:lnTo>
                    <a:lnTo>
                      <a:pt x="23748" y="8851"/>
                    </a:lnTo>
                    <a:lnTo>
                      <a:pt x="23832" y="8935"/>
                    </a:lnTo>
                    <a:lnTo>
                      <a:pt x="23874" y="8893"/>
                    </a:lnTo>
                    <a:lnTo>
                      <a:pt x="23979" y="8893"/>
                    </a:lnTo>
                    <a:lnTo>
                      <a:pt x="24041" y="8767"/>
                    </a:lnTo>
                    <a:lnTo>
                      <a:pt x="23979" y="8726"/>
                    </a:lnTo>
                    <a:lnTo>
                      <a:pt x="23979" y="8663"/>
                    </a:lnTo>
                    <a:lnTo>
                      <a:pt x="24062" y="8663"/>
                    </a:lnTo>
                    <a:lnTo>
                      <a:pt x="24083" y="8726"/>
                    </a:lnTo>
                    <a:lnTo>
                      <a:pt x="24146" y="8684"/>
                    </a:lnTo>
                    <a:lnTo>
                      <a:pt x="24251" y="8621"/>
                    </a:lnTo>
                    <a:lnTo>
                      <a:pt x="24271" y="8475"/>
                    </a:lnTo>
                    <a:lnTo>
                      <a:pt x="24292" y="8579"/>
                    </a:lnTo>
                    <a:lnTo>
                      <a:pt x="24355" y="8579"/>
                    </a:lnTo>
                    <a:lnTo>
                      <a:pt x="24460" y="8516"/>
                    </a:lnTo>
                    <a:lnTo>
                      <a:pt x="24376" y="8684"/>
                    </a:lnTo>
                    <a:lnTo>
                      <a:pt x="24376" y="8851"/>
                    </a:lnTo>
                    <a:lnTo>
                      <a:pt x="24439" y="8830"/>
                    </a:lnTo>
                    <a:lnTo>
                      <a:pt x="24481" y="8851"/>
                    </a:lnTo>
                    <a:lnTo>
                      <a:pt x="24439" y="8935"/>
                    </a:lnTo>
                    <a:lnTo>
                      <a:pt x="24502" y="8935"/>
                    </a:lnTo>
                    <a:lnTo>
                      <a:pt x="24564" y="8788"/>
                    </a:lnTo>
                    <a:lnTo>
                      <a:pt x="24606" y="8747"/>
                    </a:lnTo>
                    <a:lnTo>
                      <a:pt x="24690" y="8579"/>
                    </a:lnTo>
                    <a:lnTo>
                      <a:pt x="24774" y="8558"/>
                    </a:lnTo>
                    <a:lnTo>
                      <a:pt x="24753" y="8684"/>
                    </a:lnTo>
                    <a:lnTo>
                      <a:pt x="24648" y="8788"/>
                    </a:lnTo>
                    <a:lnTo>
                      <a:pt x="24669" y="8977"/>
                    </a:lnTo>
                    <a:lnTo>
                      <a:pt x="24753" y="8977"/>
                    </a:lnTo>
                    <a:lnTo>
                      <a:pt x="24815" y="9039"/>
                    </a:lnTo>
                    <a:lnTo>
                      <a:pt x="24878" y="8956"/>
                    </a:lnTo>
                    <a:lnTo>
                      <a:pt x="25004" y="8851"/>
                    </a:lnTo>
                    <a:lnTo>
                      <a:pt x="25067" y="8684"/>
                    </a:lnTo>
                    <a:lnTo>
                      <a:pt x="25108" y="8558"/>
                    </a:lnTo>
                    <a:lnTo>
                      <a:pt x="25087" y="8433"/>
                    </a:lnTo>
                    <a:lnTo>
                      <a:pt x="25129" y="8370"/>
                    </a:lnTo>
                    <a:lnTo>
                      <a:pt x="25108" y="8328"/>
                    </a:lnTo>
                    <a:lnTo>
                      <a:pt x="25025" y="8328"/>
                    </a:lnTo>
                    <a:lnTo>
                      <a:pt x="24983" y="8307"/>
                    </a:lnTo>
                    <a:lnTo>
                      <a:pt x="24899" y="8349"/>
                    </a:lnTo>
                    <a:lnTo>
                      <a:pt x="24899" y="8223"/>
                    </a:lnTo>
                    <a:lnTo>
                      <a:pt x="24941" y="8203"/>
                    </a:lnTo>
                    <a:lnTo>
                      <a:pt x="24920" y="8140"/>
                    </a:lnTo>
                    <a:lnTo>
                      <a:pt x="24815" y="8140"/>
                    </a:lnTo>
                    <a:lnTo>
                      <a:pt x="24795" y="8098"/>
                    </a:lnTo>
                    <a:lnTo>
                      <a:pt x="24690" y="8014"/>
                    </a:lnTo>
                    <a:lnTo>
                      <a:pt x="24690" y="7931"/>
                    </a:lnTo>
                    <a:lnTo>
                      <a:pt x="24606" y="7742"/>
                    </a:lnTo>
                    <a:lnTo>
                      <a:pt x="24585" y="7617"/>
                    </a:lnTo>
                    <a:lnTo>
                      <a:pt x="24627" y="7491"/>
                    </a:lnTo>
                    <a:lnTo>
                      <a:pt x="24585" y="7324"/>
                    </a:lnTo>
                    <a:lnTo>
                      <a:pt x="24502" y="7470"/>
                    </a:lnTo>
                    <a:lnTo>
                      <a:pt x="24502" y="7575"/>
                    </a:lnTo>
                    <a:lnTo>
                      <a:pt x="24418" y="7428"/>
                    </a:lnTo>
                    <a:lnTo>
                      <a:pt x="24292" y="7366"/>
                    </a:lnTo>
                    <a:lnTo>
                      <a:pt x="24271" y="7114"/>
                    </a:lnTo>
                    <a:lnTo>
                      <a:pt x="24188" y="7073"/>
                    </a:lnTo>
                    <a:lnTo>
                      <a:pt x="24167" y="6884"/>
                    </a:lnTo>
                    <a:lnTo>
                      <a:pt x="24083" y="6780"/>
                    </a:lnTo>
                    <a:lnTo>
                      <a:pt x="24083" y="6675"/>
                    </a:lnTo>
                    <a:lnTo>
                      <a:pt x="24041" y="6591"/>
                    </a:lnTo>
                    <a:lnTo>
                      <a:pt x="24041" y="6529"/>
                    </a:lnTo>
                    <a:lnTo>
                      <a:pt x="24146" y="6529"/>
                    </a:lnTo>
                    <a:lnTo>
                      <a:pt x="24167" y="6382"/>
                    </a:lnTo>
                    <a:lnTo>
                      <a:pt x="24251" y="6382"/>
                    </a:lnTo>
                    <a:lnTo>
                      <a:pt x="24271" y="6424"/>
                    </a:lnTo>
                    <a:lnTo>
                      <a:pt x="24355" y="6361"/>
                    </a:lnTo>
                    <a:lnTo>
                      <a:pt x="24355" y="6257"/>
                    </a:lnTo>
                    <a:lnTo>
                      <a:pt x="24460" y="6026"/>
                    </a:lnTo>
                    <a:lnTo>
                      <a:pt x="24460" y="5922"/>
                    </a:lnTo>
                    <a:lnTo>
                      <a:pt x="24481" y="5880"/>
                    </a:lnTo>
                    <a:lnTo>
                      <a:pt x="24397" y="5692"/>
                    </a:lnTo>
                    <a:lnTo>
                      <a:pt x="24460" y="5566"/>
                    </a:lnTo>
                    <a:lnTo>
                      <a:pt x="24523" y="5566"/>
                    </a:lnTo>
                    <a:lnTo>
                      <a:pt x="24523" y="5399"/>
                    </a:lnTo>
                    <a:lnTo>
                      <a:pt x="24627" y="5252"/>
                    </a:lnTo>
                    <a:lnTo>
                      <a:pt x="24627" y="5148"/>
                    </a:lnTo>
                    <a:lnTo>
                      <a:pt x="24690" y="5064"/>
                    </a:lnTo>
                    <a:lnTo>
                      <a:pt x="24690" y="4855"/>
                    </a:lnTo>
                    <a:lnTo>
                      <a:pt x="24774" y="4834"/>
                    </a:lnTo>
                    <a:lnTo>
                      <a:pt x="24774" y="4729"/>
                    </a:lnTo>
                    <a:lnTo>
                      <a:pt x="24899" y="4583"/>
                    </a:lnTo>
                    <a:lnTo>
                      <a:pt x="24899" y="4478"/>
                    </a:lnTo>
                    <a:cubicBezTo>
                      <a:pt x="24918" y="4516"/>
                      <a:pt x="24966" y="4536"/>
                      <a:pt x="25020" y="4536"/>
                    </a:cubicBezTo>
                    <a:cubicBezTo>
                      <a:pt x="25085" y="4536"/>
                      <a:pt x="25158" y="4505"/>
                      <a:pt x="25192" y="4436"/>
                    </a:cubicBezTo>
                    <a:lnTo>
                      <a:pt x="25255" y="4122"/>
                    </a:lnTo>
                    <a:lnTo>
                      <a:pt x="25359" y="4122"/>
                    </a:lnTo>
                    <a:lnTo>
                      <a:pt x="25506" y="3955"/>
                    </a:lnTo>
                    <a:lnTo>
                      <a:pt x="25652" y="3892"/>
                    </a:lnTo>
                    <a:lnTo>
                      <a:pt x="25820" y="3725"/>
                    </a:lnTo>
                    <a:lnTo>
                      <a:pt x="25862" y="3725"/>
                    </a:lnTo>
                    <a:lnTo>
                      <a:pt x="25987" y="3599"/>
                    </a:lnTo>
                    <a:lnTo>
                      <a:pt x="25987" y="3516"/>
                    </a:lnTo>
                    <a:lnTo>
                      <a:pt x="26050" y="3474"/>
                    </a:lnTo>
                    <a:lnTo>
                      <a:pt x="26050" y="3390"/>
                    </a:lnTo>
                    <a:lnTo>
                      <a:pt x="25966" y="3285"/>
                    </a:lnTo>
                    <a:lnTo>
                      <a:pt x="25987" y="3223"/>
                    </a:lnTo>
                    <a:lnTo>
                      <a:pt x="25987" y="3160"/>
                    </a:lnTo>
                    <a:lnTo>
                      <a:pt x="25883" y="2993"/>
                    </a:lnTo>
                    <a:lnTo>
                      <a:pt x="25820" y="2993"/>
                    </a:lnTo>
                    <a:lnTo>
                      <a:pt x="25736" y="3013"/>
                    </a:lnTo>
                    <a:lnTo>
                      <a:pt x="25631" y="2972"/>
                    </a:lnTo>
                    <a:lnTo>
                      <a:pt x="25548" y="2993"/>
                    </a:lnTo>
                    <a:lnTo>
                      <a:pt x="25443" y="2909"/>
                    </a:lnTo>
                    <a:lnTo>
                      <a:pt x="25359" y="2909"/>
                    </a:lnTo>
                    <a:lnTo>
                      <a:pt x="25297" y="2846"/>
                    </a:lnTo>
                    <a:lnTo>
                      <a:pt x="25129" y="2867"/>
                    </a:lnTo>
                    <a:lnTo>
                      <a:pt x="25025" y="2972"/>
                    </a:lnTo>
                    <a:lnTo>
                      <a:pt x="24941" y="2993"/>
                    </a:lnTo>
                    <a:lnTo>
                      <a:pt x="24774" y="3118"/>
                    </a:lnTo>
                    <a:lnTo>
                      <a:pt x="24774" y="3181"/>
                    </a:lnTo>
                    <a:lnTo>
                      <a:pt x="24878" y="3265"/>
                    </a:lnTo>
                    <a:lnTo>
                      <a:pt x="24941" y="3390"/>
                    </a:lnTo>
                    <a:lnTo>
                      <a:pt x="24941" y="3516"/>
                    </a:lnTo>
                    <a:lnTo>
                      <a:pt x="24983" y="3641"/>
                    </a:lnTo>
                    <a:lnTo>
                      <a:pt x="24941" y="3704"/>
                    </a:lnTo>
                    <a:lnTo>
                      <a:pt x="24941" y="3809"/>
                    </a:lnTo>
                    <a:lnTo>
                      <a:pt x="25025" y="3913"/>
                    </a:lnTo>
                    <a:lnTo>
                      <a:pt x="25025" y="3934"/>
                    </a:lnTo>
                    <a:lnTo>
                      <a:pt x="25004" y="3955"/>
                    </a:lnTo>
                    <a:cubicBezTo>
                      <a:pt x="24983" y="4018"/>
                      <a:pt x="24941" y="4081"/>
                      <a:pt x="24920" y="4143"/>
                    </a:cubicBezTo>
                    <a:lnTo>
                      <a:pt x="24899" y="4081"/>
                    </a:lnTo>
                    <a:lnTo>
                      <a:pt x="24920" y="4018"/>
                    </a:lnTo>
                    <a:lnTo>
                      <a:pt x="24920" y="3934"/>
                    </a:lnTo>
                    <a:lnTo>
                      <a:pt x="24815" y="3871"/>
                    </a:lnTo>
                    <a:lnTo>
                      <a:pt x="24774" y="3725"/>
                    </a:lnTo>
                    <a:lnTo>
                      <a:pt x="24795" y="3662"/>
                    </a:lnTo>
                    <a:lnTo>
                      <a:pt x="24711" y="3495"/>
                    </a:lnTo>
                    <a:lnTo>
                      <a:pt x="24606" y="3474"/>
                    </a:lnTo>
                    <a:lnTo>
                      <a:pt x="24564" y="3411"/>
                    </a:lnTo>
                    <a:lnTo>
                      <a:pt x="24502" y="3411"/>
                    </a:lnTo>
                    <a:lnTo>
                      <a:pt x="24481" y="3578"/>
                    </a:lnTo>
                    <a:lnTo>
                      <a:pt x="24418" y="3578"/>
                    </a:lnTo>
                    <a:lnTo>
                      <a:pt x="24292" y="3369"/>
                    </a:lnTo>
                    <a:lnTo>
                      <a:pt x="24209" y="3369"/>
                    </a:lnTo>
                    <a:lnTo>
                      <a:pt x="24146" y="3285"/>
                    </a:lnTo>
                    <a:lnTo>
                      <a:pt x="24062" y="3327"/>
                    </a:lnTo>
                    <a:lnTo>
                      <a:pt x="24083" y="3495"/>
                    </a:lnTo>
                    <a:lnTo>
                      <a:pt x="24041" y="3516"/>
                    </a:lnTo>
                    <a:lnTo>
                      <a:pt x="23958" y="3495"/>
                    </a:lnTo>
                    <a:lnTo>
                      <a:pt x="23895" y="3620"/>
                    </a:lnTo>
                    <a:lnTo>
                      <a:pt x="23895" y="3704"/>
                    </a:lnTo>
                    <a:lnTo>
                      <a:pt x="23832" y="3746"/>
                    </a:lnTo>
                    <a:lnTo>
                      <a:pt x="23748" y="4039"/>
                    </a:lnTo>
                    <a:lnTo>
                      <a:pt x="23748" y="4143"/>
                    </a:lnTo>
                    <a:lnTo>
                      <a:pt x="23686" y="4227"/>
                    </a:lnTo>
                    <a:lnTo>
                      <a:pt x="23686" y="4353"/>
                    </a:lnTo>
                    <a:lnTo>
                      <a:pt x="23665" y="4374"/>
                    </a:lnTo>
                    <a:lnTo>
                      <a:pt x="23665" y="4478"/>
                    </a:lnTo>
                    <a:lnTo>
                      <a:pt x="23581" y="4541"/>
                    </a:lnTo>
                    <a:lnTo>
                      <a:pt x="23581" y="4771"/>
                    </a:lnTo>
                    <a:lnTo>
                      <a:pt x="23518" y="4813"/>
                    </a:lnTo>
                    <a:lnTo>
                      <a:pt x="23455" y="4792"/>
                    </a:lnTo>
                    <a:lnTo>
                      <a:pt x="23372" y="4980"/>
                    </a:lnTo>
                    <a:lnTo>
                      <a:pt x="23414" y="5064"/>
                    </a:lnTo>
                    <a:lnTo>
                      <a:pt x="23372" y="5169"/>
                    </a:lnTo>
                    <a:lnTo>
                      <a:pt x="23372" y="5273"/>
                    </a:lnTo>
                    <a:lnTo>
                      <a:pt x="23309" y="5378"/>
                    </a:lnTo>
                    <a:lnTo>
                      <a:pt x="23351" y="5462"/>
                    </a:lnTo>
                    <a:lnTo>
                      <a:pt x="23330" y="5524"/>
                    </a:lnTo>
                    <a:lnTo>
                      <a:pt x="23204" y="5524"/>
                    </a:lnTo>
                    <a:lnTo>
                      <a:pt x="23246" y="5587"/>
                    </a:lnTo>
                    <a:lnTo>
                      <a:pt x="23351" y="5629"/>
                    </a:lnTo>
                    <a:lnTo>
                      <a:pt x="23351" y="5734"/>
                    </a:lnTo>
                    <a:lnTo>
                      <a:pt x="23267" y="5713"/>
                    </a:lnTo>
                    <a:lnTo>
                      <a:pt x="23204" y="5734"/>
                    </a:lnTo>
                    <a:lnTo>
                      <a:pt x="23121" y="5796"/>
                    </a:lnTo>
                    <a:lnTo>
                      <a:pt x="23037" y="5754"/>
                    </a:lnTo>
                    <a:lnTo>
                      <a:pt x="22995" y="5817"/>
                    </a:lnTo>
                    <a:lnTo>
                      <a:pt x="22995" y="5922"/>
                    </a:lnTo>
                    <a:lnTo>
                      <a:pt x="22932" y="5964"/>
                    </a:lnTo>
                    <a:lnTo>
                      <a:pt x="22849" y="5922"/>
                    </a:lnTo>
                    <a:lnTo>
                      <a:pt x="22849" y="5817"/>
                    </a:lnTo>
                    <a:lnTo>
                      <a:pt x="22890" y="5734"/>
                    </a:lnTo>
                    <a:lnTo>
                      <a:pt x="22828" y="5650"/>
                    </a:lnTo>
                    <a:lnTo>
                      <a:pt x="22828" y="5482"/>
                    </a:lnTo>
                    <a:lnTo>
                      <a:pt x="22911" y="5294"/>
                    </a:lnTo>
                    <a:lnTo>
                      <a:pt x="22932" y="5169"/>
                    </a:lnTo>
                    <a:lnTo>
                      <a:pt x="23016" y="5085"/>
                    </a:lnTo>
                    <a:lnTo>
                      <a:pt x="23016" y="4980"/>
                    </a:lnTo>
                    <a:lnTo>
                      <a:pt x="23037" y="4876"/>
                    </a:lnTo>
                    <a:lnTo>
                      <a:pt x="23100" y="4646"/>
                    </a:lnTo>
                    <a:lnTo>
                      <a:pt x="23225" y="4562"/>
                    </a:lnTo>
                    <a:lnTo>
                      <a:pt x="23225" y="4436"/>
                    </a:lnTo>
                    <a:lnTo>
                      <a:pt x="23100" y="4436"/>
                    </a:lnTo>
                    <a:lnTo>
                      <a:pt x="23100" y="4353"/>
                    </a:lnTo>
                    <a:lnTo>
                      <a:pt x="23163" y="4269"/>
                    </a:lnTo>
                    <a:lnTo>
                      <a:pt x="23163" y="4039"/>
                    </a:lnTo>
                    <a:lnTo>
                      <a:pt x="23121" y="3976"/>
                    </a:lnTo>
                    <a:lnTo>
                      <a:pt x="23058" y="3850"/>
                    </a:lnTo>
                    <a:lnTo>
                      <a:pt x="23100" y="3809"/>
                    </a:lnTo>
                    <a:lnTo>
                      <a:pt x="23100" y="3662"/>
                    </a:lnTo>
                    <a:lnTo>
                      <a:pt x="23016" y="3662"/>
                    </a:lnTo>
                    <a:lnTo>
                      <a:pt x="22911" y="3537"/>
                    </a:lnTo>
                    <a:lnTo>
                      <a:pt x="22744" y="3599"/>
                    </a:lnTo>
                    <a:lnTo>
                      <a:pt x="22723" y="3725"/>
                    </a:lnTo>
                    <a:lnTo>
                      <a:pt x="22828" y="3809"/>
                    </a:lnTo>
                    <a:lnTo>
                      <a:pt x="22828" y="3913"/>
                    </a:lnTo>
                    <a:lnTo>
                      <a:pt x="22890" y="3976"/>
                    </a:lnTo>
                    <a:lnTo>
                      <a:pt x="22890" y="4060"/>
                    </a:lnTo>
                    <a:lnTo>
                      <a:pt x="22807" y="4060"/>
                    </a:lnTo>
                    <a:lnTo>
                      <a:pt x="22786" y="3955"/>
                    </a:lnTo>
                    <a:lnTo>
                      <a:pt x="22702" y="3955"/>
                    </a:lnTo>
                    <a:lnTo>
                      <a:pt x="22639" y="4081"/>
                    </a:lnTo>
                    <a:lnTo>
                      <a:pt x="22702" y="4122"/>
                    </a:lnTo>
                    <a:lnTo>
                      <a:pt x="22723" y="4227"/>
                    </a:lnTo>
                    <a:lnTo>
                      <a:pt x="22786" y="4353"/>
                    </a:lnTo>
                    <a:lnTo>
                      <a:pt x="22723" y="4394"/>
                    </a:lnTo>
                    <a:lnTo>
                      <a:pt x="22702" y="4353"/>
                    </a:lnTo>
                    <a:lnTo>
                      <a:pt x="22639" y="4290"/>
                    </a:lnTo>
                    <a:lnTo>
                      <a:pt x="22618" y="4436"/>
                    </a:lnTo>
                    <a:lnTo>
                      <a:pt x="22514" y="4353"/>
                    </a:lnTo>
                    <a:lnTo>
                      <a:pt x="22514" y="4248"/>
                    </a:lnTo>
                    <a:lnTo>
                      <a:pt x="22430" y="4248"/>
                    </a:lnTo>
                    <a:lnTo>
                      <a:pt x="22388" y="4353"/>
                    </a:lnTo>
                    <a:lnTo>
                      <a:pt x="22326" y="4332"/>
                    </a:lnTo>
                    <a:lnTo>
                      <a:pt x="22326" y="4185"/>
                    </a:lnTo>
                    <a:lnTo>
                      <a:pt x="22409" y="4122"/>
                    </a:lnTo>
                    <a:lnTo>
                      <a:pt x="22388" y="4081"/>
                    </a:lnTo>
                    <a:lnTo>
                      <a:pt x="22221" y="4143"/>
                    </a:lnTo>
                    <a:lnTo>
                      <a:pt x="22095" y="4269"/>
                    </a:lnTo>
                    <a:lnTo>
                      <a:pt x="22012" y="4143"/>
                    </a:lnTo>
                    <a:lnTo>
                      <a:pt x="21949" y="4143"/>
                    </a:lnTo>
                    <a:lnTo>
                      <a:pt x="21865" y="4227"/>
                    </a:lnTo>
                    <a:lnTo>
                      <a:pt x="21740" y="4227"/>
                    </a:lnTo>
                    <a:lnTo>
                      <a:pt x="21698" y="4164"/>
                    </a:lnTo>
                    <a:lnTo>
                      <a:pt x="21572" y="4185"/>
                    </a:lnTo>
                    <a:lnTo>
                      <a:pt x="21530" y="4143"/>
                    </a:lnTo>
                    <a:lnTo>
                      <a:pt x="21635" y="4060"/>
                    </a:lnTo>
                    <a:lnTo>
                      <a:pt x="21782" y="4039"/>
                    </a:lnTo>
                    <a:lnTo>
                      <a:pt x="21865" y="4060"/>
                    </a:lnTo>
                    <a:lnTo>
                      <a:pt x="21991" y="4039"/>
                    </a:lnTo>
                    <a:lnTo>
                      <a:pt x="21991" y="3955"/>
                    </a:lnTo>
                    <a:lnTo>
                      <a:pt x="22074" y="3934"/>
                    </a:lnTo>
                    <a:lnTo>
                      <a:pt x="22158" y="3955"/>
                    </a:lnTo>
                    <a:lnTo>
                      <a:pt x="22263" y="3850"/>
                    </a:lnTo>
                    <a:lnTo>
                      <a:pt x="22263" y="3746"/>
                    </a:lnTo>
                    <a:lnTo>
                      <a:pt x="22284" y="3662"/>
                    </a:lnTo>
                    <a:lnTo>
                      <a:pt x="22200" y="3599"/>
                    </a:lnTo>
                    <a:lnTo>
                      <a:pt x="22095" y="3411"/>
                    </a:lnTo>
                    <a:lnTo>
                      <a:pt x="21970" y="3348"/>
                    </a:lnTo>
                    <a:lnTo>
                      <a:pt x="21949" y="3285"/>
                    </a:lnTo>
                    <a:lnTo>
                      <a:pt x="21761" y="3118"/>
                    </a:lnTo>
                    <a:lnTo>
                      <a:pt x="21740" y="3076"/>
                    </a:lnTo>
                    <a:lnTo>
                      <a:pt x="21635" y="3076"/>
                    </a:lnTo>
                    <a:lnTo>
                      <a:pt x="21489" y="3139"/>
                    </a:lnTo>
                    <a:lnTo>
                      <a:pt x="21426" y="3139"/>
                    </a:lnTo>
                    <a:lnTo>
                      <a:pt x="21238" y="3327"/>
                    </a:lnTo>
                    <a:lnTo>
                      <a:pt x="21279" y="3390"/>
                    </a:lnTo>
                    <a:lnTo>
                      <a:pt x="21279" y="3453"/>
                    </a:lnTo>
                    <a:lnTo>
                      <a:pt x="21217" y="3495"/>
                    </a:lnTo>
                    <a:lnTo>
                      <a:pt x="21133" y="3516"/>
                    </a:lnTo>
                    <a:lnTo>
                      <a:pt x="21133" y="3453"/>
                    </a:lnTo>
                    <a:lnTo>
                      <a:pt x="21049" y="3495"/>
                    </a:lnTo>
                    <a:lnTo>
                      <a:pt x="20966" y="3432"/>
                    </a:lnTo>
                    <a:lnTo>
                      <a:pt x="20861" y="3432"/>
                    </a:lnTo>
                    <a:lnTo>
                      <a:pt x="20819" y="3495"/>
                    </a:lnTo>
                    <a:lnTo>
                      <a:pt x="20714" y="3495"/>
                    </a:lnTo>
                    <a:lnTo>
                      <a:pt x="20652" y="3432"/>
                    </a:lnTo>
                    <a:lnTo>
                      <a:pt x="20714" y="3390"/>
                    </a:lnTo>
                    <a:lnTo>
                      <a:pt x="20861" y="3348"/>
                    </a:lnTo>
                    <a:lnTo>
                      <a:pt x="20924" y="3244"/>
                    </a:lnTo>
                    <a:lnTo>
                      <a:pt x="21028" y="3223"/>
                    </a:lnTo>
                    <a:lnTo>
                      <a:pt x="21112" y="3244"/>
                    </a:lnTo>
                    <a:lnTo>
                      <a:pt x="21175" y="3139"/>
                    </a:lnTo>
                    <a:lnTo>
                      <a:pt x="21175" y="3013"/>
                    </a:lnTo>
                    <a:lnTo>
                      <a:pt x="21238" y="2972"/>
                    </a:lnTo>
                    <a:lnTo>
                      <a:pt x="21321" y="2972"/>
                    </a:lnTo>
                    <a:lnTo>
                      <a:pt x="21384" y="2804"/>
                    </a:lnTo>
                    <a:lnTo>
                      <a:pt x="21384" y="2616"/>
                    </a:lnTo>
                    <a:lnTo>
                      <a:pt x="21426" y="2553"/>
                    </a:lnTo>
                    <a:lnTo>
                      <a:pt x="21384" y="2449"/>
                    </a:lnTo>
                    <a:lnTo>
                      <a:pt x="21279" y="2449"/>
                    </a:lnTo>
                    <a:lnTo>
                      <a:pt x="21112" y="2490"/>
                    </a:lnTo>
                    <a:lnTo>
                      <a:pt x="20903" y="2553"/>
                    </a:lnTo>
                    <a:lnTo>
                      <a:pt x="20694" y="2616"/>
                    </a:lnTo>
                    <a:lnTo>
                      <a:pt x="20547" y="2658"/>
                    </a:lnTo>
                    <a:cubicBezTo>
                      <a:pt x="20652" y="2616"/>
                      <a:pt x="20798" y="2574"/>
                      <a:pt x="20903" y="2511"/>
                    </a:cubicBezTo>
                    <a:cubicBezTo>
                      <a:pt x="20945" y="2511"/>
                      <a:pt x="21028" y="2490"/>
                      <a:pt x="21070" y="2490"/>
                    </a:cubicBezTo>
                    <a:cubicBezTo>
                      <a:pt x="21217" y="2469"/>
                      <a:pt x="21238" y="2344"/>
                      <a:pt x="21175" y="2239"/>
                    </a:cubicBezTo>
                    <a:lnTo>
                      <a:pt x="21238" y="2177"/>
                    </a:lnTo>
                    <a:lnTo>
                      <a:pt x="21217" y="2072"/>
                    </a:lnTo>
                    <a:lnTo>
                      <a:pt x="21217" y="1967"/>
                    </a:lnTo>
                    <a:lnTo>
                      <a:pt x="21154" y="1884"/>
                    </a:lnTo>
                    <a:lnTo>
                      <a:pt x="21217" y="1842"/>
                    </a:lnTo>
                    <a:lnTo>
                      <a:pt x="21217" y="1674"/>
                    </a:lnTo>
                    <a:lnTo>
                      <a:pt x="21133" y="1507"/>
                    </a:lnTo>
                    <a:lnTo>
                      <a:pt x="21175" y="1402"/>
                    </a:lnTo>
                    <a:lnTo>
                      <a:pt x="21154" y="1109"/>
                    </a:lnTo>
                    <a:lnTo>
                      <a:pt x="20945" y="879"/>
                    </a:lnTo>
                    <a:lnTo>
                      <a:pt x="20924" y="775"/>
                    </a:lnTo>
                    <a:lnTo>
                      <a:pt x="20840" y="733"/>
                    </a:lnTo>
                    <a:lnTo>
                      <a:pt x="20694" y="796"/>
                    </a:lnTo>
                    <a:lnTo>
                      <a:pt x="20526" y="775"/>
                    </a:lnTo>
                    <a:lnTo>
                      <a:pt x="20442" y="837"/>
                    </a:lnTo>
                    <a:lnTo>
                      <a:pt x="20442" y="984"/>
                    </a:lnTo>
                    <a:lnTo>
                      <a:pt x="20212" y="1109"/>
                    </a:lnTo>
                    <a:lnTo>
                      <a:pt x="20212" y="1047"/>
                    </a:lnTo>
                    <a:lnTo>
                      <a:pt x="20380" y="900"/>
                    </a:lnTo>
                    <a:lnTo>
                      <a:pt x="20422" y="754"/>
                    </a:lnTo>
                    <a:lnTo>
                      <a:pt x="20317" y="670"/>
                    </a:lnTo>
                    <a:lnTo>
                      <a:pt x="20212" y="712"/>
                    </a:lnTo>
                    <a:lnTo>
                      <a:pt x="20129" y="733"/>
                    </a:lnTo>
                    <a:lnTo>
                      <a:pt x="20212" y="670"/>
                    </a:lnTo>
                    <a:lnTo>
                      <a:pt x="20191" y="586"/>
                    </a:lnTo>
                    <a:lnTo>
                      <a:pt x="19898" y="419"/>
                    </a:lnTo>
                    <a:lnTo>
                      <a:pt x="19815" y="293"/>
                    </a:lnTo>
                    <a:lnTo>
                      <a:pt x="19752" y="252"/>
                    </a:lnTo>
                    <a:lnTo>
                      <a:pt x="19773" y="105"/>
                    </a:lnTo>
                    <a:lnTo>
                      <a:pt x="19459" y="0"/>
                    </a:lnTo>
                    <a:close/>
                  </a:path>
                </a:pathLst>
              </a:custGeom>
              <a:solidFill>
                <a:srgbClr val="5F7D95"/>
              </a:solidFill>
              <a:ln>
                <a:noFill/>
              </a:ln>
            </p:spPr>
            <p:txBody>
              <a:bodyPr spcFirstLastPara="1" wrap="square" lIns="127995" tIns="127995" rIns="127995" bIns="127995" anchor="ctr" anchorCtr="0">
                <a:noAutofit/>
              </a:bodyPr>
              <a:lstStyle/>
              <a:p>
                <a:endParaRPr sz="3073">
                  <a:solidFill>
                    <a:srgbClr val="A6CBC2"/>
                  </a:solidFill>
                </a:endParaRPr>
              </a:p>
            </p:txBody>
          </p:sp>
        </p:grpSp>
        <p:sp>
          <p:nvSpPr>
            <p:cNvPr id="1739" name="Google Shape;3655;p79">
              <a:extLst>
                <a:ext uri="{FF2B5EF4-FFF2-40B4-BE49-F238E27FC236}">
                  <a16:creationId xmlns:a16="http://schemas.microsoft.com/office/drawing/2014/main" id="{A1AE7483-9293-EED2-50D8-AF8D06945C05}"/>
                </a:ext>
              </a:extLst>
            </p:cNvPr>
            <p:cNvSpPr/>
            <p:nvPr/>
          </p:nvSpPr>
          <p:spPr>
            <a:xfrm>
              <a:off x="3216902" y="3020658"/>
              <a:ext cx="15456" cy="5959"/>
            </a:xfrm>
            <a:custGeom>
              <a:avLst/>
              <a:gdLst/>
              <a:ahLst/>
              <a:cxnLst/>
              <a:rect l="l" t="t" r="r" b="b"/>
              <a:pathLst>
                <a:path w="1298" h="524" extrusionOk="0">
                  <a:moveTo>
                    <a:pt x="503" y="0"/>
                  </a:moveTo>
                  <a:lnTo>
                    <a:pt x="293" y="42"/>
                  </a:lnTo>
                  <a:lnTo>
                    <a:pt x="168" y="21"/>
                  </a:lnTo>
                  <a:lnTo>
                    <a:pt x="63" y="42"/>
                  </a:lnTo>
                  <a:lnTo>
                    <a:pt x="1" y="147"/>
                  </a:lnTo>
                  <a:lnTo>
                    <a:pt x="105" y="230"/>
                  </a:lnTo>
                  <a:lnTo>
                    <a:pt x="189" y="209"/>
                  </a:lnTo>
                  <a:lnTo>
                    <a:pt x="252" y="230"/>
                  </a:lnTo>
                  <a:lnTo>
                    <a:pt x="314" y="377"/>
                  </a:lnTo>
                  <a:lnTo>
                    <a:pt x="398" y="439"/>
                  </a:lnTo>
                  <a:lnTo>
                    <a:pt x="524" y="439"/>
                  </a:lnTo>
                  <a:lnTo>
                    <a:pt x="607" y="523"/>
                  </a:lnTo>
                  <a:lnTo>
                    <a:pt x="775" y="523"/>
                  </a:lnTo>
                  <a:lnTo>
                    <a:pt x="775" y="377"/>
                  </a:lnTo>
                  <a:lnTo>
                    <a:pt x="879" y="377"/>
                  </a:lnTo>
                  <a:lnTo>
                    <a:pt x="900" y="439"/>
                  </a:lnTo>
                  <a:lnTo>
                    <a:pt x="984" y="439"/>
                  </a:lnTo>
                  <a:lnTo>
                    <a:pt x="1005" y="335"/>
                  </a:lnTo>
                  <a:lnTo>
                    <a:pt x="1089" y="377"/>
                  </a:lnTo>
                  <a:lnTo>
                    <a:pt x="1298" y="377"/>
                  </a:lnTo>
                  <a:lnTo>
                    <a:pt x="1298" y="335"/>
                  </a:lnTo>
                  <a:lnTo>
                    <a:pt x="1193" y="230"/>
                  </a:lnTo>
                  <a:lnTo>
                    <a:pt x="1047" y="209"/>
                  </a:lnTo>
                  <a:lnTo>
                    <a:pt x="942" y="21"/>
                  </a:lnTo>
                  <a:lnTo>
                    <a:pt x="503" y="0"/>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740" name="Google Shape;3656;p79">
              <a:extLst>
                <a:ext uri="{FF2B5EF4-FFF2-40B4-BE49-F238E27FC236}">
                  <a16:creationId xmlns:a16="http://schemas.microsoft.com/office/drawing/2014/main" id="{55B8834F-A2B8-70B0-071E-A66F3DC5AB87}"/>
                </a:ext>
              </a:extLst>
            </p:cNvPr>
            <p:cNvSpPr/>
            <p:nvPr/>
          </p:nvSpPr>
          <p:spPr>
            <a:xfrm>
              <a:off x="3243063" y="3010423"/>
              <a:ext cx="19695" cy="13340"/>
            </a:xfrm>
            <a:custGeom>
              <a:avLst/>
              <a:gdLst/>
              <a:ahLst/>
              <a:cxnLst/>
              <a:rect l="l" t="t" r="r" b="b"/>
              <a:pathLst>
                <a:path w="1654" h="1173" extrusionOk="0">
                  <a:moveTo>
                    <a:pt x="1089" y="0"/>
                  </a:moveTo>
                  <a:lnTo>
                    <a:pt x="1005" y="63"/>
                  </a:lnTo>
                  <a:lnTo>
                    <a:pt x="900" y="21"/>
                  </a:lnTo>
                  <a:lnTo>
                    <a:pt x="691" y="21"/>
                  </a:lnTo>
                  <a:lnTo>
                    <a:pt x="649" y="84"/>
                  </a:lnTo>
                  <a:lnTo>
                    <a:pt x="754" y="168"/>
                  </a:lnTo>
                  <a:lnTo>
                    <a:pt x="1068" y="272"/>
                  </a:lnTo>
                  <a:lnTo>
                    <a:pt x="1047" y="314"/>
                  </a:lnTo>
                  <a:lnTo>
                    <a:pt x="1109" y="398"/>
                  </a:lnTo>
                  <a:lnTo>
                    <a:pt x="1047" y="544"/>
                  </a:lnTo>
                  <a:lnTo>
                    <a:pt x="1109" y="649"/>
                  </a:lnTo>
                  <a:lnTo>
                    <a:pt x="1214" y="691"/>
                  </a:lnTo>
                  <a:lnTo>
                    <a:pt x="1340" y="795"/>
                  </a:lnTo>
                  <a:lnTo>
                    <a:pt x="1319" y="858"/>
                  </a:lnTo>
                  <a:lnTo>
                    <a:pt x="1068" y="858"/>
                  </a:lnTo>
                  <a:lnTo>
                    <a:pt x="1026" y="900"/>
                  </a:lnTo>
                  <a:lnTo>
                    <a:pt x="921" y="858"/>
                  </a:lnTo>
                  <a:lnTo>
                    <a:pt x="796" y="858"/>
                  </a:lnTo>
                  <a:lnTo>
                    <a:pt x="649" y="816"/>
                  </a:lnTo>
                  <a:lnTo>
                    <a:pt x="524" y="858"/>
                  </a:lnTo>
                  <a:lnTo>
                    <a:pt x="524" y="816"/>
                  </a:lnTo>
                  <a:lnTo>
                    <a:pt x="482" y="795"/>
                  </a:lnTo>
                  <a:lnTo>
                    <a:pt x="293" y="837"/>
                  </a:lnTo>
                  <a:lnTo>
                    <a:pt x="189" y="733"/>
                  </a:lnTo>
                  <a:lnTo>
                    <a:pt x="63" y="795"/>
                  </a:lnTo>
                  <a:lnTo>
                    <a:pt x="0" y="858"/>
                  </a:lnTo>
                  <a:lnTo>
                    <a:pt x="63" y="963"/>
                  </a:lnTo>
                  <a:lnTo>
                    <a:pt x="189" y="1005"/>
                  </a:lnTo>
                  <a:lnTo>
                    <a:pt x="314" y="1151"/>
                  </a:lnTo>
                  <a:lnTo>
                    <a:pt x="377" y="1172"/>
                  </a:lnTo>
                  <a:lnTo>
                    <a:pt x="377" y="1067"/>
                  </a:lnTo>
                  <a:lnTo>
                    <a:pt x="419" y="1026"/>
                  </a:lnTo>
                  <a:lnTo>
                    <a:pt x="691" y="1026"/>
                  </a:lnTo>
                  <a:lnTo>
                    <a:pt x="796" y="1067"/>
                  </a:lnTo>
                  <a:lnTo>
                    <a:pt x="1109" y="1067"/>
                  </a:lnTo>
                  <a:lnTo>
                    <a:pt x="1151" y="1047"/>
                  </a:lnTo>
                  <a:lnTo>
                    <a:pt x="1256" y="1109"/>
                  </a:lnTo>
                  <a:lnTo>
                    <a:pt x="1340" y="1109"/>
                  </a:lnTo>
                  <a:lnTo>
                    <a:pt x="1340" y="1047"/>
                  </a:lnTo>
                  <a:lnTo>
                    <a:pt x="1570" y="921"/>
                  </a:lnTo>
                  <a:lnTo>
                    <a:pt x="1570" y="837"/>
                  </a:lnTo>
                  <a:lnTo>
                    <a:pt x="1570" y="733"/>
                  </a:lnTo>
                  <a:lnTo>
                    <a:pt x="1528" y="607"/>
                  </a:lnTo>
                  <a:lnTo>
                    <a:pt x="1549" y="544"/>
                  </a:lnTo>
                  <a:lnTo>
                    <a:pt x="1633" y="502"/>
                  </a:lnTo>
                  <a:lnTo>
                    <a:pt x="1653" y="377"/>
                  </a:lnTo>
                  <a:lnTo>
                    <a:pt x="1612" y="293"/>
                  </a:lnTo>
                  <a:lnTo>
                    <a:pt x="1653" y="189"/>
                  </a:lnTo>
                  <a:lnTo>
                    <a:pt x="1633" y="126"/>
                  </a:lnTo>
                  <a:lnTo>
                    <a:pt x="1528" y="105"/>
                  </a:lnTo>
                  <a:lnTo>
                    <a:pt x="1423" y="126"/>
                  </a:lnTo>
                  <a:lnTo>
                    <a:pt x="1319" y="21"/>
                  </a:lnTo>
                  <a:lnTo>
                    <a:pt x="1089" y="0"/>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741" name="Google Shape;3657;p79">
              <a:extLst>
                <a:ext uri="{FF2B5EF4-FFF2-40B4-BE49-F238E27FC236}">
                  <a16:creationId xmlns:a16="http://schemas.microsoft.com/office/drawing/2014/main" id="{A00B6D37-B2E0-B976-D277-D3587FC40D1B}"/>
                </a:ext>
              </a:extLst>
            </p:cNvPr>
            <p:cNvSpPr/>
            <p:nvPr/>
          </p:nvSpPr>
          <p:spPr>
            <a:xfrm>
              <a:off x="3173297" y="2986859"/>
              <a:ext cx="73267" cy="24997"/>
            </a:xfrm>
            <a:custGeom>
              <a:avLst/>
              <a:gdLst/>
              <a:ahLst/>
              <a:cxnLst/>
              <a:rect l="l" t="t" r="r" b="b"/>
              <a:pathLst>
                <a:path w="6153" h="2198" extrusionOk="0">
                  <a:moveTo>
                    <a:pt x="1570" y="1"/>
                  </a:moveTo>
                  <a:lnTo>
                    <a:pt x="1445" y="106"/>
                  </a:lnTo>
                  <a:lnTo>
                    <a:pt x="1131" y="106"/>
                  </a:lnTo>
                  <a:lnTo>
                    <a:pt x="901" y="168"/>
                  </a:lnTo>
                  <a:lnTo>
                    <a:pt x="817" y="252"/>
                  </a:lnTo>
                  <a:lnTo>
                    <a:pt x="566" y="315"/>
                  </a:lnTo>
                  <a:lnTo>
                    <a:pt x="482" y="419"/>
                  </a:lnTo>
                  <a:lnTo>
                    <a:pt x="377" y="482"/>
                  </a:lnTo>
                  <a:lnTo>
                    <a:pt x="357" y="608"/>
                  </a:lnTo>
                  <a:lnTo>
                    <a:pt x="419" y="712"/>
                  </a:lnTo>
                  <a:lnTo>
                    <a:pt x="398" y="775"/>
                  </a:lnTo>
                  <a:lnTo>
                    <a:pt x="294" y="712"/>
                  </a:lnTo>
                  <a:lnTo>
                    <a:pt x="85" y="817"/>
                  </a:lnTo>
                  <a:lnTo>
                    <a:pt x="1" y="796"/>
                  </a:lnTo>
                  <a:lnTo>
                    <a:pt x="1" y="880"/>
                  </a:lnTo>
                  <a:lnTo>
                    <a:pt x="105" y="922"/>
                  </a:lnTo>
                  <a:lnTo>
                    <a:pt x="252" y="796"/>
                  </a:lnTo>
                  <a:lnTo>
                    <a:pt x="273" y="817"/>
                  </a:lnTo>
                  <a:lnTo>
                    <a:pt x="273" y="922"/>
                  </a:lnTo>
                  <a:lnTo>
                    <a:pt x="419" y="817"/>
                  </a:lnTo>
                  <a:lnTo>
                    <a:pt x="524" y="817"/>
                  </a:lnTo>
                  <a:lnTo>
                    <a:pt x="629" y="629"/>
                  </a:lnTo>
                  <a:lnTo>
                    <a:pt x="796" y="670"/>
                  </a:lnTo>
                  <a:lnTo>
                    <a:pt x="838" y="608"/>
                  </a:lnTo>
                  <a:lnTo>
                    <a:pt x="922" y="691"/>
                  </a:lnTo>
                  <a:lnTo>
                    <a:pt x="1026" y="670"/>
                  </a:lnTo>
                  <a:lnTo>
                    <a:pt x="1214" y="461"/>
                  </a:lnTo>
                  <a:lnTo>
                    <a:pt x="1319" y="419"/>
                  </a:lnTo>
                  <a:lnTo>
                    <a:pt x="1361" y="357"/>
                  </a:lnTo>
                  <a:lnTo>
                    <a:pt x="1528" y="378"/>
                  </a:lnTo>
                  <a:lnTo>
                    <a:pt x="1654" y="378"/>
                  </a:lnTo>
                  <a:lnTo>
                    <a:pt x="1884" y="398"/>
                  </a:lnTo>
                  <a:lnTo>
                    <a:pt x="1968" y="461"/>
                  </a:lnTo>
                  <a:lnTo>
                    <a:pt x="1884" y="503"/>
                  </a:lnTo>
                  <a:lnTo>
                    <a:pt x="1758" y="503"/>
                  </a:lnTo>
                  <a:lnTo>
                    <a:pt x="1675" y="566"/>
                  </a:lnTo>
                  <a:lnTo>
                    <a:pt x="1758" y="629"/>
                  </a:lnTo>
                  <a:lnTo>
                    <a:pt x="2093" y="691"/>
                  </a:lnTo>
                  <a:lnTo>
                    <a:pt x="2177" y="670"/>
                  </a:lnTo>
                  <a:lnTo>
                    <a:pt x="2282" y="670"/>
                  </a:lnTo>
                  <a:lnTo>
                    <a:pt x="2386" y="733"/>
                  </a:lnTo>
                  <a:lnTo>
                    <a:pt x="2554" y="775"/>
                  </a:lnTo>
                  <a:lnTo>
                    <a:pt x="2616" y="775"/>
                  </a:lnTo>
                  <a:lnTo>
                    <a:pt x="2658" y="691"/>
                  </a:lnTo>
                  <a:lnTo>
                    <a:pt x="2721" y="775"/>
                  </a:lnTo>
                  <a:lnTo>
                    <a:pt x="2763" y="817"/>
                  </a:lnTo>
                  <a:lnTo>
                    <a:pt x="2930" y="942"/>
                  </a:lnTo>
                  <a:lnTo>
                    <a:pt x="3077" y="984"/>
                  </a:lnTo>
                  <a:lnTo>
                    <a:pt x="3139" y="942"/>
                  </a:lnTo>
                  <a:lnTo>
                    <a:pt x="3244" y="1026"/>
                  </a:lnTo>
                  <a:lnTo>
                    <a:pt x="3349" y="1005"/>
                  </a:lnTo>
                  <a:lnTo>
                    <a:pt x="3432" y="1047"/>
                  </a:lnTo>
                  <a:lnTo>
                    <a:pt x="3600" y="1005"/>
                  </a:lnTo>
                  <a:lnTo>
                    <a:pt x="3663" y="1026"/>
                  </a:lnTo>
                  <a:lnTo>
                    <a:pt x="3746" y="1361"/>
                  </a:lnTo>
                  <a:lnTo>
                    <a:pt x="3955" y="1570"/>
                  </a:lnTo>
                  <a:lnTo>
                    <a:pt x="4039" y="1612"/>
                  </a:lnTo>
                  <a:lnTo>
                    <a:pt x="4081" y="1549"/>
                  </a:lnTo>
                  <a:lnTo>
                    <a:pt x="4227" y="1633"/>
                  </a:lnTo>
                  <a:lnTo>
                    <a:pt x="4437" y="1633"/>
                  </a:lnTo>
                  <a:lnTo>
                    <a:pt x="4458" y="1675"/>
                  </a:lnTo>
                  <a:lnTo>
                    <a:pt x="4541" y="1738"/>
                  </a:lnTo>
                  <a:lnTo>
                    <a:pt x="4541" y="1842"/>
                  </a:lnTo>
                  <a:lnTo>
                    <a:pt x="4374" y="1863"/>
                  </a:lnTo>
                  <a:lnTo>
                    <a:pt x="4186" y="2051"/>
                  </a:lnTo>
                  <a:lnTo>
                    <a:pt x="4186" y="2156"/>
                  </a:lnTo>
                  <a:lnTo>
                    <a:pt x="4374" y="2177"/>
                  </a:lnTo>
                  <a:lnTo>
                    <a:pt x="4541" y="2135"/>
                  </a:lnTo>
                  <a:lnTo>
                    <a:pt x="4604" y="2156"/>
                  </a:lnTo>
                  <a:lnTo>
                    <a:pt x="4897" y="2093"/>
                  </a:lnTo>
                  <a:lnTo>
                    <a:pt x="5064" y="2093"/>
                  </a:lnTo>
                  <a:lnTo>
                    <a:pt x="5274" y="2198"/>
                  </a:lnTo>
                  <a:lnTo>
                    <a:pt x="5546" y="2135"/>
                  </a:lnTo>
                  <a:lnTo>
                    <a:pt x="5587" y="2072"/>
                  </a:lnTo>
                  <a:lnTo>
                    <a:pt x="5650" y="2072"/>
                  </a:lnTo>
                  <a:lnTo>
                    <a:pt x="5734" y="2030"/>
                  </a:lnTo>
                  <a:lnTo>
                    <a:pt x="5943" y="2051"/>
                  </a:lnTo>
                  <a:lnTo>
                    <a:pt x="6069" y="1989"/>
                  </a:lnTo>
                  <a:lnTo>
                    <a:pt x="6152" y="1884"/>
                  </a:lnTo>
                  <a:lnTo>
                    <a:pt x="6111" y="1842"/>
                  </a:lnTo>
                  <a:lnTo>
                    <a:pt x="6006" y="1821"/>
                  </a:lnTo>
                  <a:lnTo>
                    <a:pt x="5922" y="1654"/>
                  </a:lnTo>
                  <a:lnTo>
                    <a:pt x="5692" y="1549"/>
                  </a:lnTo>
                  <a:lnTo>
                    <a:pt x="5378" y="1549"/>
                  </a:lnTo>
                  <a:lnTo>
                    <a:pt x="5295" y="1528"/>
                  </a:lnTo>
                  <a:lnTo>
                    <a:pt x="5336" y="1466"/>
                  </a:lnTo>
                  <a:lnTo>
                    <a:pt x="5399" y="1319"/>
                  </a:lnTo>
                  <a:lnTo>
                    <a:pt x="5315" y="1298"/>
                  </a:lnTo>
                  <a:lnTo>
                    <a:pt x="5232" y="1340"/>
                  </a:lnTo>
                  <a:lnTo>
                    <a:pt x="5127" y="1340"/>
                  </a:lnTo>
                  <a:lnTo>
                    <a:pt x="4918" y="1194"/>
                  </a:lnTo>
                  <a:lnTo>
                    <a:pt x="4855" y="1235"/>
                  </a:lnTo>
                  <a:lnTo>
                    <a:pt x="4771" y="1152"/>
                  </a:lnTo>
                  <a:lnTo>
                    <a:pt x="4604" y="1026"/>
                  </a:lnTo>
                  <a:lnTo>
                    <a:pt x="4541" y="1131"/>
                  </a:lnTo>
                  <a:lnTo>
                    <a:pt x="4479" y="1089"/>
                  </a:lnTo>
                  <a:lnTo>
                    <a:pt x="4499" y="1005"/>
                  </a:lnTo>
                  <a:lnTo>
                    <a:pt x="4437" y="984"/>
                  </a:lnTo>
                  <a:lnTo>
                    <a:pt x="4395" y="1047"/>
                  </a:lnTo>
                  <a:lnTo>
                    <a:pt x="4332" y="984"/>
                  </a:lnTo>
                  <a:lnTo>
                    <a:pt x="4123" y="922"/>
                  </a:lnTo>
                  <a:lnTo>
                    <a:pt x="3955" y="796"/>
                  </a:lnTo>
                  <a:lnTo>
                    <a:pt x="3830" y="712"/>
                  </a:lnTo>
                  <a:lnTo>
                    <a:pt x="3704" y="587"/>
                  </a:lnTo>
                  <a:lnTo>
                    <a:pt x="3349" y="587"/>
                  </a:lnTo>
                  <a:lnTo>
                    <a:pt x="3244" y="524"/>
                  </a:lnTo>
                  <a:lnTo>
                    <a:pt x="3202" y="398"/>
                  </a:lnTo>
                  <a:lnTo>
                    <a:pt x="3077" y="252"/>
                  </a:lnTo>
                  <a:lnTo>
                    <a:pt x="2972" y="273"/>
                  </a:lnTo>
                  <a:lnTo>
                    <a:pt x="2909" y="210"/>
                  </a:lnTo>
                  <a:lnTo>
                    <a:pt x="2491" y="147"/>
                  </a:lnTo>
                  <a:lnTo>
                    <a:pt x="2365" y="210"/>
                  </a:lnTo>
                  <a:lnTo>
                    <a:pt x="2177" y="168"/>
                  </a:lnTo>
                  <a:lnTo>
                    <a:pt x="2072" y="43"/>
                  </a:lnTo>
                  <a:lnTo>
                    <a:pt x="1821" y="1"/>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742" name="Google Shape;3658;p79">
              <a:extLst>
                <a:ext uri="{FF2B5EF4-FFF2-40B4-BE49-F238E27FC236}">
                  <a16:creationId xmlns:a16="http://schemas.microsoft.com/office/drawing/2014/main" id="{56B8383F-9E63-D2BE-1514-22CA28F675F6}"/>
                </a:ext>
              </a:extLst>
            </p:cNvPr>
            <p:cNvSpPr/>
            <p:nvPr/>
          </p:nvSpPr>
          <p:spPr>
            <a:xfrm>
              <a:off x="3371128" y="3527019"/>
              <a:ext cx="18695" cy="10247"/>
            </a:xfrm>
            <a:custGeom>
              <a:avLst/>
              <a:gdLst/>
              <a:ahLst/>
              <a:cxnLst/>
              <a:rect l="l" t="t" r="r" b="b"/>
              <a:pathLst>
                <a:path w="1570" h="901" extrusionOk="0">
                  <a:moveTo>
                    <a:pt x="1025" y="0"/>
                  </a:moveTo>
                  <a:lnTo>
                    <a:pt x="984" y="84"/>
                  </a:lnTo>
                  <a:lnTo>
                    <a:pt x="921" y="105"/>
                  </a:lnTo>
                  <a:lnTo>
                    <a:pt x="942" y="189"/>
                  </a:lnTo>
                  <a:lnTo>
                    <a:pt x="921" y="252"/>
                  </a:lnTo>
                  <a:lnTo>
                    <a:pt x="691" y="314"/>
                  </a:lnTo>
                  <a:lnTo>
                    <a:pt x="733" y="273"/>
                  </a:lnTo>
                  <a:lnTo>
                    <a:pt x="774" y="126"/>
                  </a:lnTo>
                  <a:lnTo>
                    <a:pt x="733" y="63"/>
                  </a:lnTo>
                  <a:lnTo>
                    <a:pt x="649" y="84"/>
                  </a:lnTo>
                  <a:lnTo>
                    <a:pt x="607" y="168"/>
                  </a:lnTo>
                  <a:lnTo>
                    <a:pt x="544" y="168"/>
                  </a:lnTo>
                  <a:lnTo>
                    <a:pt x="461" y="84"/>
                  </a:lnTo>
                  <a:lnTo>
                    <a:pt x="377" y="84"/>
                  </a:lnTo>
                  <a:lnTo>
                    <a:pt x="377" y="252"/>
                  </a:lnTo>
                  <a:lnTo>
                    <a:pt x="272" y="210"/>
                  </a:lnTo>
                  <a:lnTo>
                    <a:pt x="168" y="105"/>
                  </a:lnTo>
                  <a:lnTo>
                    <a:pt x="105" y="168"/>
                  </a:lnTo>
                  <a:lnTo>
                    <a:pt x="230" y="356"/>
                  </a:lnTo>
                  <a:lnTo>
                    <a:pt x="377" y="377"/>
                  </a:lnTo>
                  <a:lnTo>
                    <a:pt x="377" y="419"/>
                  </a:lnTo>
                  <a:lnTo>
                    <a:pt x="230" y="419"/>
                  </a:lnTo>
                  <a:lnTo>
                    <a:pt x="168" y="482"/>
                  </a:lnTo>
                  <a:lnTo>
                    <a:pt x="189" y="565"/>
                  </a:lnTo>
                  <a:lnTo>
                    <a:pt x="84" y="670"/>
                  </a:lnTo>
                  <a:lnTo>
                    <a:pt x="0" y="670"/>
                  </a:lnTo>
                  <a:lnTo>
                    <a:pt x="0" y="712"/>
                  </a:lnTo>
                  <a:lnTo>
                    <a:pt x="126" y="796"/>
                  </a:lnTo>
                  <a:lnTo>
                    <a:pt x="189" y="712"/>
                  </a:lnTo>
                  <a:lnTo>
                    <a:pt x="293" y="796"/>
                  </a:lnTo>
                  <a:lnTo>
                    <a:pt x="377" y="691"/>
                  </a:lnTo>
                  <a:lnTo>
                    <a:pt x="230" y="628"/>
                  </a:lnTo>
                  <a:lnTo>
                    <a:pt x="335" y="586"/>
                  </a:lnTo>
                  <a:lnTo>
                    <a:pt x="523" y="607"/>
                  </a:lnTo>
                  <a:lnTo>
                    <a:pt x="649" y="565"/>
                  </a:lnTo>
                  <a:lnTo>
                    <a:pt x="649" y="461"/>
                  </a:lnTo>
                  <a:cubicBezTo>
                    <a:pt x="649" y="461"/>
                    <a:pt x="667" y="470"/>
                    <a:pt x="680" y="470"/>
                  </a:cubicBezTo>
                  <a:cubicBezTo>
                    <a:pt x="686" y="470"/>
                    <a:pt x="691" y="468"/>
                    <a:pt x="691" y="461"/>
                  </a:cubicBezTo>
                  <a:cubicBezTo>
                    <a:pt x="795" y="398"/>
                    <a:pt x="900" y="377"/>
                    <a:pt x="1005" y="314"/>
                  </a:cubicBezTo>
                  <a:lnTo>
                    <a:pt x="1046" y="398"/>
                  </a:lnTo>
                  <a:lnTo>
                    <a:pt x="1025" y="461"/>
                  </a:lnTo>
                  <a:lnTo>
                    <a:pt x="942" y="419"/>
                  </a:lnTo>
                  <a:lnTo>
                    <a:pt x="858" y="461"/>
                  </a:lnTo>
                  <a:lnTo>
                    <a:pt x="691" y="712"/>
                  </a:lnTo>
                  <a:lnTo>
                    <a:pt x="753" y="733"/>
                  </a:lnTo>
                  <a:lnTo>
                    <a:pt x="837" y="879"/>
                  </a:lnTo>
                  <a:lnTo>
                    <a:pt x="921" y="900"/>
                  </a:lnTo>
                  <a:lnTo>
                    <a:pt x="921" y="837"/>
                  </a:lnTo>
                  <a:lnTo>
                    <a:pt x="837" y="733"/>
                  </a:lnTo>
                  <a:lnTo>
                    <a:pt x="858" y="712"/>
                  </a:lnTo>
                  <a:lnTo>
                    <a:pt x="963" y="775"/>
                  </a:lnTo>
                  <a:lnTo>
                    <a:pt x="1025" y="733"/>
                  </a:lnTo>
                  <a:lnTo>
                    <a:pt x="963" y="691"/>
                  </a:lnTo>
                  <a:lnTo>
                    <a:pt x="963" y="607"/>
                  </a:lnTo>
                  <a:lnTo>
                    <a:pt x="1067" y="628"/>
                  </a:lnTo>
                  <a:lnTo>
                    <a:pt x="1172" y="607"/>
                  </a:lnTo>
                  <a:lnTo>
                    <a:pt x="1172" y="586"/>
                  </a:lnTo>
                  <a:lnTo>
                    <a:pt x="1088" y="586"/>
                  </a:lnTo>
                  <a:lnTo>
                    <a:pt x="1046" y="524"/>
                  </a:lnTo>
                  <a:lnTo>
                    <a:pt x="1088" y="503"/>
                  </a:lnTo>
                  <a:lnTo>
                    <a:pt x="1193" y="524"/>
                  </a:lnTo>
                  <a:lnTo>
                    <a:pt x="1339" y="503"/>
                  </a:lnTo>
                  <a:lnTo>
                    <a:pt x="1444" y="419"/>
                  </a:lnTo>
                  <a:lnTo>
                    <a:pt x="1549" y="398"/>
                  </a:lnTo>
                  <a:lnTo>
                    <a:pt x="1507" y="314"/>
                  </a:lnTo>
                  <a:lnTo>
                    <a:pt x="1465" y="293"/>
                  </a:lnTo>
                  <a:lnTo>
                    <a:pt x="1444" y="273"/>
                  </a:lnTo>
                  <a:lnTo>
                    <a:pt x="1486" y="210"/>
                  </a:lnTo>
                  <a:lnTo>
                    <a:pt x="1569" y="189"/>
                  </a:lnTo>
                  <a:lnTo>
                    <a:pt x="1528" y="126"/>
                  </a:lnTo>
                  <a:lnTo>
                    <a:pt x="1381" y="105"/>
                  </a:lnTo>
                  <a:lnTo>
                    <a:pt x="1318" y="126"/>
                  </a:lnTo>
                  <a:lnTo>
                    <a:pt x="1339" y="189"/>
                  </a:lnTo>
                  <a:lnTo>
                    <a:pt x="1256" y="210"/>
                  </a:lnTo>
                  <a:lnTo>
                    <a:pt x="1172" y="105"/>
                  </a:lnTo>
                  <a:lnTo>
                    <a:pt x="1172" y="42"/>
                  </a:lnTo>
                  <a:lnTo>
                    <a:pt x="1025" y="0"/>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743" name="Google Shape;3659;p79">
              <a:extLst>
                <a:ext uri="{FF2B5EF4-FFF2-40B4-BE49-F238E27FC236}">
                  <a16:creationId xmlns:a16="http://schemas.microsoft.com/office/drawing/2014/main" id="{AF86B5A3-7D46-8635-EE91-B0082B7B80D3}"/>
                </a:ext>
              </a:extLst>
            </p:cNvPr>
            <p:cNvSpPr/>
            <p:nvPr/>
          </p:nvSpPr>
          <p:spPr>
            <a:xfrm>
              <a:off x="3183264" y="3080853"/>
              <a:ext cx="38140" cy="16672"/>
            </a:xfrm>
            <a:custGeom>
              <a:avLst/>
              <a:gdLst/>
              <a:ahLst/>
              <a:cxnLst/>
              <a:rect l="l" t="t" r="r" b="b"/>
              <a:pathLst>
                <a:path w="3203" h="1466" extrusionOk="0">
                  <a:moveTo>
                    <a:pt x="2072" y="1"/>
                  </a:moveTo>
                  <a:lnTo>
                    <a:pt x="2030" y="43"/>
                  </a:lnTo>
                  <a:lnTo>
                    <a:pt x="1863" y="147"/>
                  </a:lnTo>
                  <a:lnTo>
                    <a:pt x="1675" y="189"/>
                  </a:lnTo>
                  <a:lnTo>
                    <a:pt x="1319" y="377"/>
                  </a:lnTo>
                  <a:lnTo>
                    <a:pt x="1214" y="461"/>
                  </a:lnTo>
                  <a:lnTo>
                    <a:pt x="1131" y="482"/>
                  </a:lnTo>
                  <a:lnTo>
                    <a:pt x="921" y="482"/>
                  </a:lnTo>
                  <a:lnTo>
                    <a:pt x="733" y="315"/>
                  </a:lnTo>
                  <a:lnTo>
                    <a:pt x="608" y="273"/>
                  </a:lnTo>
                  <a:lnTo>
                    <a:pt x="566" y="294"/>
                  </a:lnTo>
                  <a:lnTo>
                    <a:pt x="629" y="356"/>
                  </a:lnTo>
                  <a:lnTo>
                    <a:pt x="629" y="398"/>
                  </a:lnTo>
                  <a:lnTo>
                    <a:pt x="566" y="419"/>
                  </a:lnTo>
                  <a:lnTo>
                    <a:pt x="461" y="377"/>
                  </a:lnTo>
                  <a:lnTo>
                    <a:pt x="419" y="315"/>
                  </a:lnTo>
                  <a:lnTo>
                    <a:pt x="461" y="294"/>
                  </a:lnTo>
                  <a:lnTo>
                    <a:pt x="482" y="294"/>
                  </a:lnTo>
                  <a:lnTo>
                    <a:pt x="461" y="252"/>
                  </a:lnTo>
                  <a:lnTo>
                    <a:pt x="398" y="252"/>
                  </a:lnTo>
                  <a:lnTo>
                    <a:pt x="315" y="210"/>
                  </a:lnTo>
                  <a:lnTo>
                    <a:pt x="273" y="168"/>
                  </a:lnTo>
                  <a:lnTo>
                    <a:pt x="252" y="84"/>
                  </a:lnTo>
                  <a:lnTo>
                    <a:pt x="147" y="84"/>
                  </a:lnTo>
                  <a:lnTo>
                    <a:pt x="85" y="147"/>
                  </a:lnTo>
                  <a:lnTo>
                    <a:pt x="85" y="252"/>
                  </a:lnTo>
                  <a:lnTo>
                    <a:pt x="43" y="315"/>
                  </a:lnTo>
                  <a:lnTo>
                    <a:pt x="1" y="398"/>
                  </a:lnTo>
                  <a:lnTo>
                    <a:pt x="85" y="419"/>
                  </a:lnTo>
                  <a:lnTo>
                    <a:pt x="147" y="524"/>
                  </a:lnTo>
                  <a:lnTo>
                    <a:pt x="64" y="587"/>
                  </a:lnTo>
                  <a:lnTo>
                    <a:pt x="43" y="691"/>
                  </a:lnTo>
                  <a:lnTo>
                    <a:pt x="43" y="733"/>
                  </a:lnTo>
                  <a:lnTo>
                    <a:pt x="64" y="796"/>
                  </a:lnTo>
                  <a:lnTo>
                    <a:pt x="168" y="796"/>
                  </a:lnTo>
                  <a:lnTo>
                    <a:pt x="252" y="817"/>
                  </a:lnTo>
                  <a:lnTo>
                    <a:pt x="357" y="796"/>
                  </a:lnTo>
                  <a:lnTo>
                    <a:pt x="398" y="733"/>
                  </a:lnTo>
                  <a:lnTo>
                    <a:pt x="461" y="796"/>
                  </a:lnTo>
                  <a:lnTo>
                    <a:pt x="461" y="838"/>
                  </a:lnTo>
                  <a:lnTo>
                    <a:pt x="524" y="880"/>
                  </a:lnTo>
                  <a:lnTo>
                    <a:pt x="733" y="900"/>
                  </a:lnTo>
                  <a:lnTo>
                    <a:pt x="775" y="1026"/>
                  </a:lnTo>
                  <a:lnTo>
                    <a:pt x="817" y="1193"/>
                  </a:lnTo>
                  <a:lnTo>
                    <a:pt x="921" y="1235"/>
                  </a:lnTo>
                  <a:lnTo>
                    <a:pt x="1026" y="1235"/>
                  </a:lnTo>
                  <a:lnTo>
                    <a:pt x="1047" y="1152"/>
                  </a:lnTo>
                  <a:lnTo>
                    <a:pt x="1005" y="1131"/>
                  </a:lnTo>
                  <a:lnTo>
                    <a:pt x="1047" y="1047"/>
                  </a:lnTo>
                  <a:lnTo>
                    <a:pt x="1131" y="1089"/>
                  </a:lnTo>
                  <a:lnTo>
                    <a:pt x="1152" y="1131"/>
                  </a:lnTo>
                  <a:lnTo>
                    <a:pt x="1131" y="1193"/>
                  </a:lnTo>
                  <a:lnTo>
                    <a:pt x="1152" y="1319"/>
                  </a:lnTo>
                  <a:lnTo>
                    <a:pt x="1152" y="1403"/>
                  </a:lnTo>
                  <a:lnTo>
                    <a:pt x="1193" y="1444"/>
                  </a:lnTo>
                  <a:lnTo>
                    <a:pt x="1340" y="1465"/>
                  </a:lnTo>
                  <a:lnTo>
                    <a:pt x="1424" y="1361"/>
                  </a:lnTo>
                  <a:lnTo>
                    <a:pt x="1507" y="1298"/>
                  </a:lnTo>
                  <a:lnTo>
                    <a:pt x="1612" y="1319"/>
                  </a:lnTo>
                  <a:lnTo>
                    <a:pt x="1654" y="1298"/>
                  </a:lnTo>
                  <a:lnTo>
                    <a:pt x="1654" y="1152"/>
                  </a:lnTo>
                  <a:lnTo>
                    <a:pt x="1570" y="1089"/>
                  </a:lnTo>
                  <a:lnTo>
                    <a:pt x="1465" y="1026"/>
                  </a:lnTo>
                  <a:lnTo>
                    <a:pt x="1445" y="921"/>
                  </a:lnTo>
                  <a:lnTo>
                    <a:pt x="1445" y="880"/>
                  </a:lnTo>
                  <a:lnTo>
                    <a:pt x="1549" y="817"/>
                  </a:lnTo>
                  <a:lnTo>
                    <a:pt x="1737" y="775"/>
                  </a:lnTo>
                  <a:lnTo>
                    <a:pt x="1884" y="628"/>
                  </a:lnTo>
                  <a:lnTo>
                    <a:pt x="1884" y="587"/>
                  </a:lnTo>
                  <a:lnTo>
                    <a:pt x="1863" y="566"/>
                  </a:lnTo>
                  <a:lnTo>
                    <a:pt x="1863" y="419"/>
                  </a:lnTo>
                  <a:lnTo>
                    <a:pt x="2051" y="356"/>
                  </a:lnTo>
                  <a:lnTo>
                    <a:pt x="2177" y="315"/>
                  </a:lnTo>
                  <a:lnTo>
                    <a:pt x="2261" y="377"/>
                  </a:lnTo>
                  <a:lnTo>
                    <a:pt x="2365" y="482"/>
                  </a:lnTo>
                  <a:lnTo>
                    <a:pt x="2449" y="482"/>
                  </a:lnTo>
                  <a:lnTo>
                    <a:pt x="2553" y="608"/>
                  </a:lnTo>
                  <a:lnTo>
                    <a:pt x="2574" y="712"/>
                  </a:lnTo>
                  <a:lnTo>
                    <a:pt x="2616" y="775"/>
                  </a:lnTo>
                  <a:lnTo>
                    <a:pt x="2679" y="733"/>
                  </a:lnTo>
                  <a:lnTo>
                    <a:pt x="2763" y="670"/>
                  </a:lnTo>
                  <a:lnTo>
                    <a:pt x="2805" y="670"/>
                  </a:lnTo>
                  <a:lnTo>
                    <a:pt x="2826" y="733"/>
                  </a:lnTo>
                  <a:lnTo>
                    <a:pt x="2784" y="796"/>
                  </a:lnTo>
                  <a:lnTo>
                    <a:pt x="2721" y="796"/>
                  </a:lnTo>
                  <a:lnTo>
                    <a:pt x="2616" y="942"/>
                  </a:lnTo>
                  <a:lnTo>
                    <a:pt x="2595" y="984"/>
                  </a:lnTo>
                  <a:lnTo>
                    <a:pt x="2616" y="1131"/>
                  </a:lnTo>
                  <a:lnTo>
                    <a:pt x="2763" y="1319"/>
                  </a:lnTo>
                  <a:lnTo>
                    <a:pt x="2888" y="1424"/>
                  </a:lnTo>
                  <a:lnTo>
                    <a:pt x="2972" y="1235"/>
                  </a:lnTo>
                  <a:lnTo>
                    <a:pt x="3014" y="1235"/>
                  </a:lnTo>
                  <a:lnTo>
                    <a:pt x="3098" y="1193"/>
                  </a:lnTo>
                  <a:lnTo>
                    <a:pt x="3118" y="1047"/>
                  </a:lnTo>
                  <a:lnTo>
                    <a:pt x="3202" y="900"/>
                  </a:lnTo>
                  <a:lnTo>
                    <a:pt x="3139" y="733"/>
                  </a:lnTo>
                  <a:lnTo>
                    <a:pt x="3139" y="691"/>
                  </a:lnTo>
                  <a:lnTo>
                    <a:pt x="3181" y="587"/>
                  </a:lnTo>
                  <a:lnTo>
                    <a:pt x="3118" y="524"/>
                  </a:lnTo>
                  <a:lnTo>
                    <a:pt x="3035" y="482"/>
                  </a:lnTo>
                  <a:lnTo>
                    <a:pt x="3014" y="419"/>
                  </a:lnTo>
                  <a:lnTo>
                    <a:pt x="2909" y="294"/>
                  </a:lnTo>
                  <a:lnTo>
                    <a:pt x="2679" y="168"/>
                  </a:lnTo>
                  <a:lnTo>
                    <a:pt x="2512" y="147"/>
                  </a:lnTo>
                  <a:lnTo>
                    <a:pt x="2281" y="147"/>
                  </a:lnTo>
                  <a:lnTo>
                    <a:pt x="2198" y="105"/>
                  </a:lnTo>
                  <a:lnTo>
                    <a:pt x="2156" y="63"/>
                  </a:lnTo>
                  <a:lnTo>
                    <a:pt x="2072" y="1"/>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744" name="Google Shape;3660;p79">
              <a:extLst>
                <a:ext uri="{FF2B5EF4-FFF2-40B4-BE49-F238E27FC236}">
                  <a16:creationId xmlns:a16="http://schemas.microsoft.com/office/drawing/2014/main" id="{8403B3DA-B8A2-5258-DCAC-A41A14BE7074}"/>
                </a:ext>
              </a:extLst>
            </p:cNvPr>
            <p:cNvSpPr/>
            <p:nvPr/>
          </p:nvSpPr>
          <p:spPr>
            <a:xfrm>
              <a:off x="3163092" y="3070629"/>
              <a:ext cx="23172" cy="20709"/>
            </a:xfrm>
            <a:custGeom>
              <a:avLst/>
              <a:gdLst/>
              <a:ahLst/>
              <a:cxnLst/>
              <a:rect l="l" t="t" r="r" b="b"/>
              <a:pathLst>
                <a:path w="1946" h="1821" extrusionOk="0">
                  <a:moveTo>
                    <a:pt x="293" y="0"/>
                  </a:moveTo>
                  <a:lnTo>
                    <a:pt x="105" y="21"/>
                  </a:lnTo>
                  <a:lnTo>
                    <a:pt x="105" y="42"/>
                  </a:lnTo>
                  <a:lnTo>
                    <a:pt x="63" y="63"/>
                  </a:lnTo>
                  <a:lnTo>
                    <a:pt x="84" y="63"/>
                  </a:lnTo>
                  <a:lnTo>
                    <a:pt x="63" y="209"/>
                  </a:lnTo>
                  <a:lnTo>
                    <a:pt x="0" y="230"/>
                  </a:lnTo>
                  <a:lnTo>
                    <a:pt x="63" y="251"/>
                  </a:lnTo>
                  <a:lnTo>
                    <a:pt x="126" y="272"/>
                  </a:lnTo>
                  <a:lnTo>
                    <a:pt x="167" y="377"/>
                  </a:lnTo>
                  <a:lnTo>
                    <a:pt x="63" y="460"/>
                  </a:lnTo>
                  <a:lnTo>
                    <a:pt x="0" y="586"/>
                  </a:lnTo>
                  <a:lnTo>
                    <a:pt x="21" y="690"/>
                  </a:lnTo>
                  <a:lnTo>
                    <a:pt x="188" y="837"/>
                  </a:lnTo>
                  <a:lnTo>
                    <a:pt x="335" y="837"/>
                  </a:lnTo>
                  <a:lnTo>
                    <a:pt x="418" y="879"/>
                  </a:lnTo>
                  <a:lnTo>
                    <a:pt x="481" y="983"/>
                  </a:lnTo>
                  <a:lnTo>
                    <a:pt x="523" y="983"/>
                  </a:lnTo>
                  <a:lnTo>
                    <a:pt x="607" y="879"/>
                  </a:lnTo>
                  <a:lnTo>
                    <a:pt x="586" y="774"/>
                  </a:lnTo>
                  <a:lnTo>
                    <a:pt x="418" y="670"/>
                  </a:lnTo>
                  <a:lnTo>
                    <a:pt x="377" y="586"/>
                  </a:lnTo>
                  <a:lnTo>
                    <a:pt x="418" y="565"/>
                  </a:lnTo>
                  <a:lnTo>
                    <a:pt x="523" y="649"/>
                  </a:lnTo>
                  <a:lnTo>
                    <a:pt x="628" y="690"/>
                  </a:lnTo>
                  <a:lnTo>
                    <a:pt x="649" y="774"/>
                  </a:lnTo>
                  <a:lnTo>
                    <a:pt x="753" y="858"/>
                  </a:lnTo>
                  <a:lnTo>
                    <a:pt x="795" y="983"/>
                  </a:lnTo>
                  <a:lnTo>
                    <a:pt x="921" y="1067"/>
                  </a:lnTo>
                  <a:lnTo>
                    <a:pt x="1025" y="1151"/>
                  </a:lnTo>
                  <a:lnTo>
                    <a:pt x="1109" y="1193"/>
                  </a:lnTo>
                  <a:lnTo>
                    <a:pt x="1234" y="1318"/>
                  </a:lnTo>
                  <a:lnTo>
                    <a:pt x="1255" y="1402"/>
                  </a:lnTo>
                  <a:lnTo>
                    <a:pt x="1172" y="1486"/>
                  </a:lnTo>
                  <a:lnTo>
                    <a:pt x="1172" y="1569"/>
                  </a:lnTo>
                  <a:lnTo>
                    <a:pt x="1234" y="1632"/>
                  </a:lnTo>
                  <a:lnTo>
                    <a:pt x="1360" y="1695"/>
                  </a:lnTo>
                  <a:lnTo>
                    <a:pt x="1444" y="1737"/>
                  </a:lnTo>
                  <a:lnTo>
                    <a:pt x="1486" y="1716"/>
                  </a:lnTo>
                  <a:lnTo>
                    <a:pt x="1527" y="1632"/>
                  </a:lnTo>
                  <a:lnTo>
                    <a:pt x="1465" y="1569"/>
                  </a:lnTo>
                  <a:lnTo>
                    <a:pt x="1360" y="1507"/>
                  </a:lnTo>
                  <a:lnTo>
                    <a:pt x="1360" y="1486"/>
                  </a:lnTo>
                  <a:lnTo>
                    <a:pt x="1381" y="1465"/>
                  </a:lnTo>
                  <a:lnTo>
                    <a:pt x="1465" y="1507"/>
                  </a:lnTo>
                  <a:lnTo>
                    <a:pt x="1548" y="1632"/>
                  </a:lnTo>
                  <a:lnTo>
                    <a:pt x="1548" y="1737"/>
                  </a:lnTo>
                  <a:lnTo>
                    <a:pt x="1590" y="1737"/>
                  </a:lnTo>
                  <a:lnTo>
                    <a:pt x="1632" y="1779"/>
                  </a:lnTo>
                  <a:lnTo>
                    <a:pt x="1674" y="1820"/>
                  </a:lnTo>
                  <a:lnTo>
                    <a:pt x="1737" y="1820"/>
                  </a:lnTo>
                  <a:lnTo>
                    <a:pt x="1758" y="1779"/>
                  </a:lnTo>
                  <a:lnTo>
                    <a:pt x="1758" y="1695"/>
                  </a:lnTo>
                  <a:lnTo>
                    <a:pt x="1737" y="1632"/>
                  </a:lnTo>
                  <a:lnTo>
                    <a:pt x="1737" y="1590"/>
                  </a:lnTo>
                  <a:lnTo>
                    <a:pt x="1758" y="1486"/>
                  </a:lnTo>
                  <a:lnTo>
                    <a:pt x="1841" y="1423"/>
                  </a:lnTo>
                  <a:lnTo>
                    <a:pt x="1779" y="1318"/>
                  </a:lnTo>
                  <a:lnTo>
                    <a:pt x="1695" y="1297"/>
                  </a:lnTo>
                  <a:lnTo>
                    <a:pt x="1737" y="1214"/>
                  </a:lnTo>
                  <a:lnTo>
                    <a:pt x="1779" y="1151"/>
                  </a:lnTo>
                  <a:lnTo>
                    <a:pt x="1779" y="1046"/>
                  </a:lnTo>
                  <a:lnTo>
                    <a:pt x="1841" y="983"/>
                  </a:lnTo>
                  <a:lnTo>
                    <a:pt x="1946" y="983"/>
                  </a:lnTo>
                  <a:lnTo>
                    <a:pt x="1946" y="962"/>
                  </a:lnTo>
                  <a:lnTo>
                    <a:pt x="1862" y="900"/>
                  </a:lnTo>
                  <a:lnTo>
                    <a:pt x="1758" y="879"/>
                  </a:lnTo>
                  <a:lnTo>
                    <a:pt x="1695" y="795"/>
                  </a:lnTo>
                  <a:lnTo>
                    <a:pt x="1653" y="732"/>
                  </a:lnTo>
                  <a:lnTo>
                    <a:pt x="1548" y="586"/>
                  </a:lnTo>
                  <a:lnTo>
                    <a:pt x="1465" y="481"/>
                  </a:lnTo>
                  <a:lnTo>
                    <a:pt x="1465" y="356"/>
                  </a:lnTo>
                  <a:lnTo>
                    <a:pt x="1423" y="251"/>
                  </a:lnTo>
                  <a:lnTo>
                    <a:pt x="1360" y="272"/>
                  </a:lnTo>
                  <a:lnTo>
                    <a:pt x="1339" y="335"/>
                  </a:lnTo>
                  <a:lnTo>
                    <a:pt x="1234" y="335"/>
                  </a:lnTo>
                  <a:lnTo>
                    <a:pt x="1255" y="272"/>
                  </a:lnTo>
                  <a:lnTo>
                    <a:pt x="1172" y="272"/>
                  </a:lnTo>
                  <a:lnTo>
                    <a:pt x="1130" y="314"/>
                  </a:lnTo>
                  <a:lnTo>
                    <a:pt x="1025" y="209"/>
                  </a:lnTo>
                  <a:lnTo>
                    <a:pt x="1025" y="146"/>
                  </a:lnTo>
                  <a:lnTo>
                    <a:pt x="942" y="126"/>
                  </a:lnTo>
                  <a:lnTo>
                    <a:pt x="858" y="42"/>
                  </a:lnTo>
                  <a:lnTo>
                    <a:pt x="711" y="42"/>
                  </a:lnTo>
                  <a:lnTo>
                    <a:pt x="607" y="63"/>
                  </a:lnTo>
                  <a:lnTo>
                    <a:pt x="293" y="0"/>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745" name="Google Shape;3661;p79">
              <a:extLst>
                <a:ext uri="{FF2B5EF4-FFF2-40B4-BE49-F238E27FC236}">
                  <a16:creationId xmlns:a16="http://schemas.microsoft.com/office/drawing/2014/main" id="{DA0292E8-FA96-2044-0857-5C7E809E94B6}"/>
                </a:ext>
              </a:extLst>
            </p:cNvPr>
            <p:cNvSpPr/>
            <p:nvPr/>
          </p:nvSpPr>
          <p:spPr>
            <a:xfrm>
              <a:off x="3150875" y="3043494"/>
              <a:ext cx="32150" cy="30467"/>
            </a:xfrm>
            <a:custGeom>
              <a:avLst/>
              <a:gdLst/>
              <a:ahLst/>
              <a:cxnLst/>
              <a:rect l="l" t="t" r="r" b="b"/>
              <a:pathLst>
                <a:path w="2700" h="2679" extrusionOk="0">
                  <a:moveTo>
                    <a:pt x="2470" y="1"/>
                  </a:moveTo>
                  <a:lnTo>
                    <a:pt x="2407" y="22"/>
                  </a:lnTo>
                  <a:lnTo>
                    <a:pt x="2386" y="105"/>
                  </a:lnTo>
                  <a:lnTo>
                    <a:pt x="2302" y="126"/>
                  </a:lnTo>
                  <a:lnTo>
                    <a:pt x="2198" y="210"/>
                  </a:lnTo>
                  <a:lnTo>
                    <a:pt x="2093" y="210"/>
                  </a:lnTo>
                  <a:lnTo>
                    <a:pt x="2072" y="294"/>
                  </a:lnTo>
                  <a:lnTo>
                    <a:pt x="1988" y="252"/>
                  </a:lnTo>
                  <a:lnTo>
                    <a:pt x="1884" y="294"/>
                  </a:lnTo>
                  <a:lnTo>
                    <a:pt x="1863" y="231"/>
                  </a:lnTo>
                  <a:lnTo>
                    <a:pt x="1779" y="189"/>
                  </a:lnTo>
                  <a:lnTo>
                    <a:pt x="1737" y="189"/>
                  </a:lnTo>
                  <a:lnTo>
                    <a:pt x="1696" y="294"/>
                  </a:lnTo>
                  <a:lnTo>
                    <a:pt x="1591" y="294"/>
                  </a:lnTo>
                  <a:lnTo>
                    <a:pt x="1528" y="419"/>
                  </a:lnTo>
                  <a:lnTo>
                    <a:pt x="1528" y="461"/>
                  </a:lnTo>
                  <a:lnTo>
                    <a:pt x="1465" y="503"/>
                  </a:lnTo>
                  <a:lnTo>
                    <a:pt x="1361" y="587"/>
                  </a:lnTo>
                  <a:lnTo>
                    <a:pt x="1235" y="649"/>
                  </a:lnTo>
                  <a:lnTo>
                    <a:pt x="1214" y="691"/>
                  </a:lnTo>
                  <a:lnTo>
                    <a:pt x="1131" y="670"/>
                  </a:lnTo>
                  <a:lnTo>
                    <a:pt x="1068" y="691"/>
                  </a:lnTo>
                  <a:lnTo>
                    <a:pt x="1005" y="649"/>
                  </a:lnTo>
                  <a:lnTo>
                    <a:pt x="859" y="628"/>
                  </a:lnTo>
                  <a:lnTo>
                    <a:pt x="691" y="733"/>
                  </a:lnTo>
                  <a:lnTo>
                    <a:pt x="503" y="754"/>
                  </a:lnTo>
                  <a:lnTo>
                    <a:pt x="503" y="859"/>
                  </a:lnTo>
                  <a:lnTo>
                    <a:pt x="503" y="942"/>
                  </a:lnTo>
                  <a:lnTo>
                    <a:pt x="482" y="1089"/>
                  </a:lnTo>
                  <a:lnTo>
                    <a:pt x="419" y="1172"/>
                  </a:lnTo>
                  <a:lnTo>
                    <a:pt x="294" y="1172"/>
                  </a:lnTo>
                  <a:lnTo>
                    <a:pt x="189" y="1193"/>
                  </a:lnTo>
                  <a:lnTo>
                    <a:pt x="189" y="1256"/>
                  </a:lnTo>
                  <a:lnTo>
                    <a:pt x="126" y="1256"/>
                  </a:lnTo>
                  <a:lnTo>
                    <a:pt x="22" y="1214"/>
                  </a:lnTo>
                  <a:lnTo>
                    <a:pt x="1" y="1256"/>
                  </a:lnTo>
                  <a:lnTo>
                    <a:pt x="210" y="1507"/>
                  </a:lnTo>
                  <a:lnTo>
                    <a:pt x="315" y="1591"/>
                  </a:lnTo>
                  <a:lnTo>
                    <a:pt x="315" y="1675"/>
                  </a:lnTo>
                  <a:lnTo>
                    <a:pt x="482" y="1821"/>
                  </a:lnTo>
                  <a:lnTo>
                    <a:pt x="628" y="2030"/>
                  </a:lnTo>
                  <a:lnTo>
                    <a:pt x="900" y="2323"/>
                  </a:lnTo>
                  <a:lnTo>
                    <a:pt x="963" y="2323"/>
                  </a:lnTo>
                  <a:lnTo>
                    <a:pt x="1026" y="2344"/>
                  </a:lnTo>
                  <a:lnTo>
                    <a:pt x="1068" y="2323"/>
                  </a:lnTo>
                  <a:lnTo>
                    <a:pt x="1068" y="2407"/>
                  </a:lnTo>
                  <a:lnTo>
                    <a:pt x="1131" y="2407"/>
                  </a:lnTo>
                  <a:lnTo>
                    <a:pt x="1319" y="2386"/>
                  </a:lnTo>
                  <a:lnTo>
                    <a:pt x="1633" y="2449"/>
                  </a:lnTo>
                  <a:lnTo>
                    <a:pt x="1737" y="2428"/>
                  </a:lnTo>
                  <a:lnTo>
                    <a:pt x="1884" y="2428"/>
                  </a:lnTo>
                  <a:lnTo>
                    <a:pt x="1947" y="2512"/>
                  </a:lnTo>
                  <a:lnTo>
                    <a:pt x="2009" y="2532"/>
                  </a:lnTo>
                  <a:lnTo>
                    <a:pt x="2009" y="2595"/>
                  </a:lnTo>
                  <a:lnTo>
                    <a:pt x="2156" y="2679"/>
                  </a:lnTo>
                  <a:lnTo>
                    <a:pt x="2198" y="2658"/>
                  </a:lnTo>
                  <a:lnTo>
                    <a:pt x="2260" y="2658"/>
                  </a:lnTo>
                  <a:lnTo>
                    <a:pt x="2302" y="2637"/>
                  </a:lnTo>
                  <a:lnTo>
                    <a:pt x="2281" y="2553"/>
                  </a:lnTo>
                  <a:lnTo>
                    <a:pt x="2219" y="2470"/>
                  </a:lnTo>
                  <a:lnTo>
                    <a:pt x="2198" y="2344"/>
                  </a:lnTo>
                  <a:lnTo>
                    <a:pt x="2281" y="2219"/>
                  </a:lnTo>
                  <a:lnTo>
                    <a:pt x="2302" y="2135"/>
                  </a:lnTo>
                  <a:lnTo>
                    <a:pt x="2302" y="2009"/>
                  </a:lnTo>
                  <a:lnTo>
                    <a:pt x="2281" y="2093"/>
                  </a:lnTo>
                  <a:lnTo>
                    <a:pt x="2260" y="2135"/>
                  </a:lnTo>
                  <a:lnTo>
                    <a:pt x="2198" y="2156"/>
                  </a:lnTo>
                  <a:lnTo>
                    <a:pt x="2198" y="2093"/>
                  </a:lnTo>
                  <a:lnTo>
                    <a:pt x="2219" y="2009"/>
                  </a:lnTo>
                  <a:lnTo>
                    <a:pt x="2281" y="1884"/>
                  </a:lnTo>
                  <a:lnTo>
                    <a:pt x="2260" y="1800"/>
                  </a:lnTo>
                  <a:lnTo>
                    <a:pt x="2260" y="1716"/>
                  </a:lnTo>
                  <a:lnTo>
                    <a:pt x="2344" y="1528"/>
                  </a:lnTo>
                  <a:lnTo>
                    <a:pt x="2386" y="1528"/>
                  </a:lnTo>
                  <a:lnTo>
                    <a:pt x="2365" y="1591"/>
                  </a:lnTo>
                  <a:lnTo>
                    <a:pt x="2365" y="1675"/>
                  </a:lnTo>
                  <a:lnTo>
                    <a:pt x="2365" y="1800"/>
                  </a:lnTo>
                  <a:lnTo>
                    <a:pt x="2386" y="1800"/>
                  </a:lnTo>
                  <a:lnTo>
                    <a:pt x="2428" y="1716"/>
                  </a:lnTo>
                  <a:lnTo>
                    <a:pt x="2470" y="1486"/>
                  </a:lnTo>
                  <a:lnTo>
                    <a:pt x="2470" y="1214"/>
                  </a:lnTo>
                  <a:lnTo>
                    <a:pt x="2491" y="1172"/>
                  </a:lnTo>
                  <a:lnTo>
                    <a:pt x="2428" y="1089"/>
                  </a:lnTo>
                  <a:lnTo>
                    <a:pt x="2407" y="1068"/>
                  </a:lnTo>
                  <a:lnTo>
                    <a:pt x="2407" y="1005"/>
                  </a:lnTo>
                  <a:lnTo>
                    <a:pt x="2470" y="963"/>
                  </a:lnTo>
                  <a:lnTo>
                    <a:pt x="2491" y="963"/>
                  </a:lnTo>
                  <a:lnTo>
                    <a:pt x="2512" y="984"/>
                  </a:lnTo>
                  <a:lnTo>
                    <a:pt x="2533" y="838"/>
                  </a:lnTo>
                  <a:lnTo>
                    <a:pt x="2637" y="691"/>
                  </a:lnTo>
                  <a:lnTo>
                    <a:pt x="2700" y="628"/>
                  </a:lnTo>
                  <a:lnTo>
                    <a:pt x="2700" y="566"/>
                  </a:lnTo>
                  <a:lnTo>
                    <a:pt x="2637" y="524"/>
                  </a:lnTo>
                  <a:lnTo>
                    <a:pt x="2637" y="461"/>
                  </a:lnTo>
                  <a:lnTo>
                    <a:pt x="2679" y="377"/>
                  </a:lnTo>
                  <a:lnTo>
                    <a:pt x="2637" y="273"/>
                  </a:lnTo>
                  <a:lnTo>
                    <a:pt x="2637" y="126"/>
                  </a:lnTo>
                  <a:lnTo>
                    <a:pt x="2679" y="63"/>
                  </a:lnTo>
                  <a:lnTo>
                    <a:pt x="2700" y="43"/>
                  </a:lnTo>
                  <a:lnTo>
                    <a:pt x="2533" y="43"/>
                  </a:lnTo>
                  <a:lnTo>
                    <a:pt x="2512" y="1"/>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746" name="Google Shape;3662;p79">
              <a:extLst>
                <a:ext uri="{FF2B5EF4-FFF2-40B4-BE49-F238E27FC236}">
                  <a16:creationId xmlns:a16="http://schemas.microsoft.com/office/drawing/2014/main" id="{296CFFB2-7BBB-0BD6-DA73-06E4ED5FBE9E}"/>
                </a:ext>
              </a:extLst>
            </p:cNvPr>
            <p:cNvSpPr/>
            <p:nvPr/>
          </p:nvSpPr>
          <p:spPr>
            <a:xfrm>
              <a:off x="3140409" y="3037308"/>
              <a:ext cx="43617" cy="20948"/>
            </a:xfrm>
            <a:custGeom>
              <a:avLst/>
              <a:gdLst/>
              <a:ahLst/>
              <a:cxnLst/>
              <a:rect l="l" t="t" r="r" b="b"/>
              <a:pathLst>
                <a:path w="3663" h="1842" extrusionOk="0">
                  <a:moveTo>
                    <a:pt x="1926" y="1"/>
                  </a:moveTo>
                  <a:lnTo>
                    <a:pt x="1905" y="43"/>
                  </a:lnTo>
                  <a:lnTo>
                    <a:pt x="1968" y="105"/>
                  </a:lnTo>
                  <a:lnTo>
                    <a:pt x="1863" y="126"/>
                  </a:lnTo>
                  <a:lnTo>
                    <a:pt x="1800" y="168"/>
                  </a:lnTo>
                  <a:lnTo>
                    <a:pt x="1696" y="147"/>
                  </a:lnTo>
                  <a:lnTo>
                    <a:pt x="1507" y="168"/>
                  </a:lnTo>
                  <a:lnTo>
                    <a:pt x="943" y="168"/>
                  </a:lnTo>
                  <a:lnTo>
                    <a:pt x="775" y="252"/>
                  </a:lnTo>
                  <a:lnTo>
                    <a:pt x="712" y="210"/>
                  </a:lnTo>
                  <a:lnTo>
                    <a:pt x="712" y="252"/>
                  </a:lnTo>
                  <a:lnTo>
                    <a:pt x="629" y="315"/>
                  </a:lnTo>
                  <a:lnTo>
                    <a:pt x="566" y="419"/>
                  </a:lnTo>
                  <a:lnTo>
                    <a:pt x="419" y="482"/>
                  </a:lnTo>
                  <a:lnTo>
                    <a:pt x="336" y="482"/>
                  </a:lnTo>
                  <a:lnTo>
                    <a:pt x="189" y="649"/>
                  </a:lnTo>
                  <a:lnTo>
                    <a:pt x="106" y="754"/>
                  </a:lnTo>
                  <a:lnTo>
                    <a:pt x="126" y="838"/>
                  </a:lnTo>
                  <a:lnTo>
                    <a:pt x="43" y="984"/>
                  </a:lnTo>
                  <a:lnTo>
                    <a:pt x="1" y="1047"/>
                  </a:lnTo>
                  <a:lnTo>
                    <a:pt x="43" y="1005"/>
                  </a:lnTo>
                  <a:lnTo>
                    <a:pt x="126" y="1047"/>
                  </a:lnTo>
                  <a:lnTo>
                    <a:pt x="147" y="1068"/>
                  </a:lnTo>
                  <a:lnTo>
                    <a:pt x="210" y="1089"/>
                  </a:lnTo>
                  <a:lnTo>
                    <a:pt x="252" y="1151"/>
                  </a:lnTo>
                  <a:lnTo>
                    <a:pt x="399" y="1110"/>
                  </a:lnTo>
                  <a:lnTo>
                    <a:pt x="503" y="1151"/>
                  </a:lnTo>
                  <a:lnTo>
                    <a:pt x="566" y="1256"/>
                  </a:lnTo>
                  <a:lnTo>
                    <a:pt x="608" y="1298"/>
                  </a:lnTo>
                  <a:lnTo>
                    <a:pt x="650" y="1361"/>
                  </a:lnTo>
                  <a:lnTo>
                    <a:pt x="671" y="1298"/>
                  </a:lnTo>
                  <a:lnTo>
                    <a:pt x="712" y="1256"/>
                  </a:lnTo>
                  <a:lnTo>
                    <a:pt x="817" y="1214"/>
                  </a:lnTo>
                  <a:lnTo>
                    <a:pt x="859" y="1256"/>
                  </a:lnTo>
                  <a:lnTo>
                    <a:pt x="943" y="1277"/>
                  </a:lnTo>
                  <a:lnTo>
                    <a:pt x="943" y="1382"/>
                  </a:lnTo>
                  <a:lnTo>
                    <a:pt x="922" y="1486"/>
                  </a:lnTo>
                  <a:lnTo>
                    <a:pt x="922" y="1507"/>
                  </a:lnTo>
                  <a:lnTo>
                    <a:pt x="880" y="1612"/>
                  </a:lnTo>
                  <a:lnTo>
                    <a:pt x="922" y="1675"/>
                  </a:lnTo>
                  <a:lnTo>
                    <a:pt x="963" y="1696"/>
                  </a:lnTo>
                  <a:lnTo>
                    <a:pt x="984" y="1716"/>
                  </a:lnTo>
                  <a:lnTo>
                    <a:pt x="1047" y="1716"/>
                  </a:lnTo>
                  <a:lnTo>
                    <a:pt x="1068" y="1696"/>
                  </a:lnTo>
                  <a:lnTo>
                    <a:pt x="1131" y="1716"/>
                  </a:lnTo>
                  <a:lnTo>
                    <a:pt x="1131" y="1800"/>
                  </a:lnTo>
                  <a:lnTo>
                    <a:pt x="1152" y="1842"/>
                  </a:lnTo>
                  <a:lnTo>
                    <a:pt x="1256" y="1821"/>
                  </a:lnTo>
                  <a:lnTo>
                    <a:pt x="1382" y="1821"/>
                  </a:lnTo>
                  <a:lnTo>
                    <a:pt x="1445" y="1737"/>
                  </a:lnTo>
                  <a:lnTo>
                    <a:pt x="1445" y="1591"/>
                  </a:lnTo>
                  <a:lnTo>
                    <a:pt x="1445" y="1507"/>
                  </a:lnTo>
                  <a:lnTo>
                    <a:pt x="1445" y="1403"/>
                  </a:lnTo>
                  <a:lnTo>
                    <a:pt x="1612" y="1382"/>
                  </a:lnTo>
                  <a:lnTo>
                    <a:pt x="1800" y="1277"/>
                  </a:lnTo>
                  <a:lnTo>
                    <a:pt x="1926" y="1298"/>
                  </a:lnTo>
                  <a:lnTo>
                    <a:pt x="2010" y="1361"/>
                  </a:lnTo>
                  <a:lnTo>
                    <a:pt x="2072" y="1361"/>
                  </a:lnTo>
                  <a:lnTo>
                    <a:pt x="2135" y="1382"/>
                  </a:lnTo>
                  <a:lnTo>
                    <a:pt x="2177" y="1298"/>
                  </a:lnTo>
                  <a:lnTo>
                    <a:pt x="2303" y="1277"/>
                  </a:lnTo>
                  <a:lnTo>
                    <a:pt x="2407" y="1151"/>
                  </a:lnTo>
                  <a:lnTo>
                    <a:pt x="2449" y="1110"/>
                  </a:lnTo>
                  <a:lnTo>
                    <a:pt x="2491" y="1068"/>
                  </a:lnTo>
                  <a:lnTo>
                    <a:pt x="2554" y="900"/>
                  </a:lnTo>
                  <a:lnTo>
                    <a:pt x="2658" y="900"/>
                  </a:lnTo>
                  <a:lnTo>
                    <a:pt x="2700" y="796"/>
                  </a:lnTo>
                  <a:lnTo>
                    <a:pt x="2742" y="796"/>
                  </a:lnTo>
                  <a:lnTo>
                    <a:pt x="2826" y="879"/>
                  </a:lnTo>
                  <a:lnTo>
                    <a:pt x="2847" y="900"/>
                  </a:lnTo>
                  <a:lnTo>
                    <a:pt x="2951" y="900"/>
                  </a:lnTo>
                  <a:lnTo>
                    <a:pt x="3035" y="942"/>
                  </a:lnTo>
                  <a:lnTo>
                    <a:pt x="3056" y="859"/>
                  </a:lnTo>
                  <a:lnTo>
                    <a:pt x="3139" y="859"/>
                  </a:lnTo>
                  <a:lnTo>
                    <a:pt x="3244" y="775"/>
                  </a:lnTo>
                  <a:lnTo>
                    <a:pt x="3328" y="754"/>
                  </a:lnTo>
                  <a:lnTo>
                    <a:pt x="3349" y="670"/>
                  </a:lnTo>
                  <a:lnTo>
                    <a:pt x="3391" y="649"/>
                  </a:lnTo>
                  <a:lnTo>
                    <a:pt x="3453" y="649"/>
                  </a:lnTo>
                  <a:lnTo>
                    <a:pt x="3474" y="670"/>
                  </a:lnTo>
                  <a:lnTo>
                    <a:pt x="3642" y="670"/>
                  </a:lnTo>
                  <a:lnTo>
                    <a:pt x="3663" y="628"/>
                  </a:lnTo>
                  <a:lnTo>
                    <a:pt x="3642" y="566"/>
                  </a:lnTo>
                  <a:lnTo>
                    <a:pt x="3495" y="461"/>
                  </a:lnTo>
                  <a:lnTo>
                    <a:pt x="3370" y="419"/>
                  </a:lnTo>
                  <a:lnTo>
                    <a:pt x="3370" y="419"/>
                  </a:lnTo>
                  <a:lnTo>
                    <a:pt x="3432" y="524"/>
                  </a:lnTo>
                  <a:lnTo>
                    <a:pt x="3286" y="524"/>
                  </a:lnTo>
                  <a:lnTo>
                    <a:pt x="3139" y="482"/>
                  </a:lnTo>
                  <a:lnTo>
                    <a:pt x="3077" y="461"/>
                  </a:lnTo>
                  <a:lnTo>
                    <a:pt x="2972" y="440"/>
                  </a:lnTo>
                  <a:lnTo>
                    <a:pt x="2867" y="440"/>
                  </a:lnTo>
                  <a:lnTo>
                    <a:pt x="2909" y="377"/>
                  </a:lnTo>
                  <a:lnTo>
                    <a:pt x="2972" y="377"/>
                  </a:lnTo>
                  <a:lnTo>
                    <a:pt x="2972" y="315"/>
                  </a:lnTo>
                  <a:lnTo>
                    <a:pt x="3035" y="315"/>
                  </a:lnTo>
                  <a:lnTo>
                    <a:pt x="3119" y="335"/>
                  </a:lnTo>
                  <a:lnTo>
                    <a:pt x="3265" y="377"/>
                  </a:lnTo>
                  <a:lnTo>
                    <a:pt x="3286" y="356"/>
                  </a:lnTo>
                  <a:lnTo>
                    <a:pt x="3181" y="273"/>
                  </a:lnTo>
                  <a:lnTo>
                    <a:pt x="3035" y="210"/>
                  </a:lnTo>
                  <a:lnTo>
                    <a:pt x="2951" y="168"/>
                  </a:lnTo>
                  <a:lnTo>
                    <a:pt x="2847" y="210"/>
                  </a:lnTo>
                  <a:lnTo>
                    <a:pt x="2805" y="168"/>
                  </a:lnTo>
                  <a:lnTo>
                    <a:pt x="2763" y="252"/>
                  </a:lnTo>
                  <a:lnTo>
                    <a:pt x="2700" y="210"/>
                  </a:lnTo>
                  <a:lnTo>
                    <a:pt x="2428" y="168"/>
                  </a:lnTo>
                  <a:lnTo>
                    <a:pt x="2198" y="147"/>
                  </a:lnTo>
                  <a:lnTo>
                    <a:pt x="2072" y="43"/>
                  </a:lnTo>
                  <a:lnTo>
                    <a:pt x="1926" y="1"/>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747" name="Google Shape;3663;p79">
              <a:extLst>
                <a:ext uri="{FF2B5EF4-FFF2-40B4-BE49-F238E27FC236}">
                  <a16:creationId xmlns:a16="http://schemas.microsoft.com/office/drawing/2014/main" id="{B77AE532-DDFE-4770-5AD3-18C846F2CE5E}"/>
                </a:ext>
              </a:extLst>
            </p:cNvPr>
            <p:cNvSpPr/>
            <p:nvPr/>
          </p:nvSpPr>
          <p:spPr>
            <a:xfrm>
              <a:off x="3134431" y="3048737"/>
              <a:ext cx="17206" cy="9519"/>
            </a:xfrm>
            <a:custGeom>
              <a:avLst/>
              <a:gdLst/>
              <a:ahLst/>
              <a:cxnLst/>
              <a:rect l="l" t="t" r="r" b="b"/>
              <a:pathLst>
                <a:path w="1445" h="837" extrusionOk="0">
                  <a:moveTo>
                    <a:pt x="545" y="0"/>
                  </a:moveTo>
                  <a:lnTo>
                    <a:pt x="503" y="42"/>
                  </a:lnTo>
                  <a:lnTo>
                    <a:pt x="398" y="105"/>
                  </a:lnTo>
                  <a:lnTo>
                    <a:pt x="398" y="167"/>
                  </a:lnTo>
                  <a:lnTo>
                    <a:pt x="294" y="188"/>
                  </a:lnTo>
                  <a:lnTo>
                    <a:pt x="168" y="251"/>
                  </a:lnTo>
                  <a:lnTo>
                    <a:pt x="64" y="356"/>
                  </a:lnTo>
                  <a:lnTo>
                    <a:pt x="64" y="398"/>
                  </a:lnTo>
                  <a:lnTo>
                    <a:pt x="1" y="481"/>
                  </a:lnTo>
                  <a:lnTo>
                    <a:pt x="168" y="481"/>
                  </a:lnTo>
                  <a:lnTo>
                    <a:pt x="273" y="586"/>
                  </a:lnTo>
                  <a:lnTo>
                    <a:pt x="398" y="607"/>
                  </a:lnTo>
                  <a:lnTo>
                    <a:pt x="440" y="607"/>
                  </a:lnTo>
                  <a:lnTo>
                    <a:pt x="649" y="691"/>
                  </a:lnTo>
                  <a:lnTo>
                    <a:pt x="838" y="795"/>
                  </a:lnTo>
                  <a:lnTo>
                    <a:pt x="859" y="732"/>
                  </a:lnTo>
                  <a:lnTo>
                    <a:pt x="796" y="691"/>
                  </a:lnTo>
                  <a:lnTo>
                    <a:pt x="817" y="670"/>
                  </a:lnTo>
                  <a:lnTo>
                    <a:pt x="921" y="670"/>
                  </a:lnTo>
                  <a:lnTo>
                    <a:pt x="1005" y="795"/>
                  </a:lnTo>
                  <a:lnTo>
                    <a:pt x="1068" y="837"/>
                  </a:lnTo>
                  <a:lnTo>
                    <a:pt x="1340" y="837"/>
                  </a:lnTo>
                  <a:lnTo>
                    <a:pt x="1424" y="732"/>
                  </a:lnTo>
                  <a:lnTo>
                    <a:pt x="1382" y="691"/>
                  </a:lnTo>
                  <a:lnTo>
                    <a:pt x="1424" y="670"/>
                  </a:lnTo>
                  <a:lnTo>
                    <a:pt x="1382" y="607"/>
                  </a:lnTo>
                  <a:lnTo>
                    <a:pt x="1424" y="502"/>
                  </a:lnTo>
                  <a:lnTo>
                    <a:pt x="1424" y="481"/>
                  </a:lnTo>
                  <a:lnTo>
                    <a:pt x="1445" y="377"/>
                  </a:lnTo>
                  <a:lnTo>
                    <a:pt x="1445" y="272"/>
                  </a:lnTo>
                  <a:lnTo>
                    <a:pt x="1361" y="251"/>
                  </a:lnTo>
                  <a:lnTo>
                    <a:pt x="1319" y="209"/>
                  </a:lnTo>
                  <a:lnTo>
                    <a:pt x="1214" y="251"/>
                  </a:lnTo>
                  <a:lnTo>
                    <a:pt x="1173" y="293"/>
                  </a:lnTo>
                  <a:lnTo>
                    <a:pt x="1152" y="356"/>
                  </a:lnTo>
                  <a:lnTo>
                    <a:pt x="1110" y="293"/>
                  </a:lnTo>
                  <a:lnTo>
                    <a:pt x="1068" y="251"/>
                  </a:lnTo>
                  <a:lnTo>
                    <a:pt x="1005" y="146"/>
                  </a:lnTo>
                  <a:lnTo>
                    <a:pt x="901" y="105"/>
                  </a:lnTo>
                  <a:lnTo>
                    <a:pt x="754" y="146"/>
                  </a:lnTo>
                  <a:lnTo>
                    <a:pt x="712" y="84"/>
                  </a:lnTo>
                  <a:lnTo>
                    <a:pt x="649" y="63"/>
                  </a:lnTo>
                  <a:lnTo>
                    <a:pt x="628" y="42"/>
                  </a:lnTo>
                  <a:lnTo>
                    <a:pt x="545" y="0"/>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748" name="Google Shape;3664;p79">
              <a:extLst>
                <a:ext uri="{FF2B5EF4-FFF2-40B4-BE49-F238E27FC236}">
                  <a16:creationId xmlns:a16="http://schemas.microsoft.com/office/drawing/2014/main" id="{993597E0-B8FB-01D7-CEF9-437D21E9DCC1}"/>
                </a:ext>
              </a:extLst>
            </p:cNvPr>
            <p:cNvSpPr/>
            <p:nvPr/>
          </p:nvSpPr>
          <p:spPr>
            <a:xfrm>
              <a:off x="3142159" y="3021841"/>
              <a:ext cx="7978" cy="16672"/>
            </a:xfrm>
            <a:custGeom>
              <a:avLst/>
              <a:gdLst/>
              <a:ahLst/>
              <a:cxnLst/>
              <a:rect l="l" t="t" r="r" b="b"/>
              <a:pathLst>
                <a:path w="670" h="1466" extrusionOk="0">
                  <a:moveTo>
                    <a:pt x="398" y="1"/>
                  </a:moveTo>
                  <a:lnTo>
                    <a:pt x="377" y="43"/>
                  </a:lnTo>
                  <a:lnTo>
                    <a:pt x="356" y="147"/>
                  </a:lnTo>
                  <a:lnTo>
                    <a:pt x="272" y="231"/>
                  </a:lnTo>
                  <a:lnTo>
                    <a:pt x="272" y="252"/>
                  </a:lnTo>
                  <a:lnTo>
                    <a:pt x="210" y="273"/>
                  </a:lnTo>
                  <a:lnTo>
                    <a:pt x="189" y="315"/>
                  </a:lnTo>
                  <a:lnTo>
                    <a:pt x="168" y="273"/>
                  </a:lnTo>
                  <a:lnTo>
                    <a:pt x="168" y="231"/>
                  </a:lnTo>
                  <a:lnTo>
                    <a:pt x="84" y="231"/>
                  </a:lnTo>
                  <a:lnTo>
                    <a:pt x="42" y="273"/>
                  </a:lnTo>
                  <a:lnTo>
                    <a:pt x="0" y="356"/>
                  </a:lnTo>
                  <a:lnTo>
                    <a:pt x="0" y="1423"/>
                  </a:lnTo>
                  <a:lnTo>
                    <a:pt x="84" y="1423"/>
                  </a:lnTo>
                  <a:lnTo>
                    <a:pt x="105" y="1465"/>
                  </a:lnTo>
                  <a:lnTo>
                    <a:pt x="168" y="1465"/>
                  </a:lnTo>
                  <a:lnTo>
                    <a:pt x="210" y="1361"/>
                  </a:lnTo>
                  <a:lnTo>
                    <a:pt x="314" y="1256"/>
                  </a:lnTo>
                  <a:lnTo>
                    <a:pt x="398" y="1298"/>
                  </a:lnTo>
                  <a:lnTo>
                    <a:pt x="565" y="1068"/>
                  </a:lnTo>
                  <a:lnTo>
                    <a:pt x="607" y="900"/>
                  </a:lnTo>
                  <a:lnTo>
                    <a:pt x="607" y="733"/>
                  </a:lnTo>
                  <a:lnTo>
                    <a:pt x="565" y="670"/>
                  </a:lnTo>
                  <a:lnTo>
                    <a:pt x="586" y="482"/>
                  </a:lnTo>
                  <a:lnTo>
                    <a:pt x="628" y="377"/>
                  </a:lnTo>
                  <a:lnTo>
                    <a:pt x="670" y="105"/>
                  </a:lnTo>
                  <a:lnTo>
                    <a:pt x="670" y="43"/>
                  </a:lnTo>
                  <a:lnTo>
                    <a:pt x="670" y="1"/>
                  </a:lnTo>
                  <a:lnTo>
                    <a:pt x="586" y="1"/>
                  </a:lnTo>
                  <a:lnTo>
                    <a:pt x="524" y="43"/>
                  </a:lnTo>
                  <a:lnTo>
                    <a:pt x="503" y="1"/>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749" name="Google Shape;3665;p79">
              <a:extLst>
                <a:ext uri="{FF2B5EF4-FFF2-40B4-BE49-F238E27FC236}">
                  <a16:creationId xmlns:a16="http://schemas.microsoft.com/office/drawing/2014/main" id="{66A3B60F-16F1-C7AA-8BEB-EB0B4AEC0BA4}"/>
                </a:ext>
              </a:extLst>
            </p:cNvPr>
            <p:cNvSpPr/>
            <p:nvPr/>
          </p:nvSpPr>
          <p:spPr>
            <a:xfrm>
              <a:off x="3120487" y="3025651"/>
              <a:ext cx="28411" cy="28568"/>
            </a:xfrm>
            <a:custGeom>
              <a:avLst/>
              <a:gdLst/>
              <a:ahLst/>
              <a:cxnLst/>
              <a:rect l="l" t="t" r="r" b="b"/>
              <a:pathLst>
                <a:path w="2386" h="2512" extrusionOk="0">
                  <a:moveTo>
                    <a:pt x="837" y="0"/>
                  </a:moveTo>
                  <a:lnTo>
                    <a:pt x="816" y="314"/>
                  </a:lnTo>
                  <a:lnTo>
                    <a:pt x="565" y="335"/>
                  </a:lnTo>
                  <a:lnTo>
                    <a:pt x="649" y="419"/>
                  </a:lnTo>
                  <a:lnTo>
                    <a:pt x="670" y="461"/>
                  </a:lnTo>
                  <a:lnTo>
                    <a:pt x="774" y="565"/>
                  </a:lnTo>
                  <a:lnTo>
                    <a:pt x="858" y="649"/>
                  </a:lnTo>
                  <a:lnTo>
                    <a:pt x="942" y="649"/>
                  </a:lnTo>
                  <a:lnTo>
                    <a:pt x="963" y="712"/>
                  </a:lnTo>
                  <a:lnTo>
                    <a:pt x="983" y="816"/>
                  </a:lnTo>
                  <a:lnTo>
                    <a:pt x="1025" y="837"/>
                  </a:lnTo>
                  <a:lnTo>
                    <a:pt x="1130" y="858"/>
                  </a:lnTo>
                  <a:lnTo>
                    <a:pt x="1193" y="879"/>
                  </a:lnTo>
                  <a:lnTo>
                    <a:pt x="1193" y="963"/>
                  </a:lnTo>
                  <a:lnTo>
                    <a:pt x="1130" y="1026"/>
                  </a:lnTo>
                  <a:lnTo>
                    <a:pt x="398" y="1026"/>
                  </a:lnTo>
                  <a:lnTo>
                    <a:pt x="42" y="1570"/>
                  </a:lnTo>
                  <a:lnTo>
                    <a:pt x="42" y="1674"/>
                  </a:lnTo>
                  <a:lnTo>
                    <a:pt x="84" y="1695"/>
                  </a:lnTo>
                  <a:lnTo>
                    <a:pt x="42" y="1758"/>
                  </a:lnTo>
                  <a:lnTo>
                    <a:pt x="84" y="1800"/>
                  </a:lnTo>
                  <a:lnTo>
                    <a:pt x="105" y="1821"/>
                  </a:lnTo>
                  <a:lnTo>
                    <a:pt x="105" y="1863"/>
                  </a:lnTo>
                  <a:lnTo>
                    <a:pt x="42" y="1904"/>
                  </a:lnTo>
                  <a:lnTo>
                    <a:pt x="21" y="1967"/>
                  </a:lnTo>
                  <a:lnTo>
                    <a:pt x="0" y="1988"/>
                  </a:lnTo>
                  <a:lnTo>
                    <a:pt x="105" y="2093"/>
                  </a:lnTo>
                  <a:lnTo>
                    <a:pt x="147" y="2218"/>
                  </a:lnTo>
                  <a:lnTo>
                    <a:pt x="251" y="2218"/>
                  </a:lnTo>
                  <a:lnTo>
                    <a:pt x="335" y="2323"/>
                  </a:lnTo>
                  <a:lnTo>
                    <a:pt x="628" y="2428"/>
                  </a:lnTo>
                  <a:lnTo>
                    <a:pt x="942" y="2428"/>
                  </a:lnTo>
                  <a:lnTo>
                    <a:pt x="1172" y="2511"/>
                  </a:lnTo>
                  <a:lnTo>
                    <a:pt x="1235" y="2428"/>
                  </a:lnTo>
                  <a:lnTo>
                    <a:pt x="1235" y="2386"/>
                  </a:lnTo>
                  <a:lnTo>
                    <a:pt x="1339" y="2281"/>
                  </a:lnTo>
                  <a:lnTo>
                    <a:pt x="1465" y="2218"/>
                  </a:lnTo>
                  <a:lnTo>
                    <a:pt x="1569" y="2197"/>
                  </a:lnTo>
                  <a:lnTo>
                    <a:pt x="1569" y="2135"/>
                  </a:lnTo>
                  <a:lnTo>
                    <a:pt x="1716" y="2009"/>
                  </a:lnTo>
                  <a:lnTo>
                    <a:pt x="1799" y="1863"/>
                  </a:lnTo>
                  <a:lnTo>
                    <a:pt x="1779" y="1779"/>
                  </a:lnTo>
                  <a:lnTo>
                    <a:pt x="1862" y="1674"/>
                  </a:lnTo>
                  <a:lnTo>
                    <a:pt x="2009" y="1507"/>
                  </a:lnTo>
                  <a:lnTo>
                    <a:pt x="2092" y="1507"/>
                  </a:lnTo>
                  <a:lnTo>
                    <a:pt x="2239" y="1444"/>
                  </a:lnTo>
                  <a:lnTo>
                    <a:pt x="2302" y="1340"/>
                  </a:lnTo>
                  <a:lnTo>
                    <a:pt x="2385" y="1277"/>
                  </a:lnTo>
                  <a:lnTo>
                    <a:pt x="2385" y="1235"/>
                  </a:lnTo>
                  <a:lnTo>
                    <a:pt x="2344" y="1172"/>
                  </a:lnTo>
                  <a:lnTo>
                    <a:pt x="2239" y="1172"/>
                  </a:lnTo>
                  <a:lnTo>
                    <a:pt x="2218" y="1256"/>
                  </a:lnTo>
                  <a:lnTo>
                    <a:pt x="2113" y="1172"/>
                  </a:lnTo>
                  <a:lnTo>
                    <a:pt x="2030" y="1172"/>
                  </a:lnTo>
                  <a:lnTo>
                    <a:pt x="1988" y="1130"/>
                  </a:lnTo>
                  <a:lnTo>
                    <a:pt x="1925" y="1130"/>
                  </a:lnTo>
                  <a:lnTo>
                    <a:pt x="1904" y="1088"/>
                  </a:lnTo>
                  <a:lnTo>
                    <a:pt x="1820" y="1088"/>
                  </a:lnTo>
                  <a:lnTo>
                    <a:pt x="1820" y="21"/>
                  </a:lnTo>
                  <a:lnTo>
                    <a:pt x="837" y="0"/>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750" name="Google Shape;3666;p79">
              <a:extLst>
                <a:ext uri="{FF2B5EF4-FFF2-40B4-BE49-F238E27FC236}">
                  <a16:creationId xmlns:a16="http://schemas.microsoft.com/office/drawing/2014/main" id="{70C01281-399D-07A8-47FF-113079D2F455}"/>
                </a:ext>
              </a:extLst>
            </p:cNvPr>
            <p:cNvSpPr/>
            <p:nvPr/>
          </p:nvSpPr>
          <p:spPr>
            <a:xfrm>
              <a:off x="2965761" y="2909287"/>
              <a:ext cx="196343" cy="138983"/>
            </a:xfrm>
            <a:custGeom>
              <a:avLst/>
              <a:gdLst/>
              <a:ahLst/>
              <a:cxnLst/>
              <a:rect l="l" t="t" r="r" b="b"/>
              <a:pathLst>
                <a:path w="16489" h="12221" extrusionOk="0">
                  <a:moveTo>
                    <a:pt x="1381" y="1"/>
                  </a:moveTo>
                  <a:lnTo>
                    <a:pt x="1" y="22"/>
                  </a:lnTo>
                  <a:lnTo>
                    <a:pt x="21" y="168"/>
                  </a:lnTo>
                  <a:lnTo>
                    <a:pt x="105" y="482"/>
                  </a:lnTo>
                  <a:lnTo>
                    <a:pt x="168" y="587"/>
                  </a:lnTo>
                  <a:lnTo>
                    <a:pt x="231" y="691"/>
                  </a:lnTo>
                  <a:lnTo>
                    <a:pt x="168" y="712"/>
                  </a:lnTo>
                  <a:lnTo>
                    <a:pt x="168" y="796"/>
                  </a:lnTo>
                  <a:lnTo>
                    <a:pt x="189" y="901"/>
                  </a:lnTo>
                  <a:lnTo>
                    <a:pt x="356" y="1110"/>
                  </a:lnTo>
                  <a:lnTo>
                    <a:pt x="356" y="1152"/>
                  </a:lnTo>
                  <a:lnTo>
                    <a:pt x="314" y="1173"/>
                  </a:lnTo>
                  <a:lnTo>
                    <a:pt x="335" y="1256"/>
                  </a:lnTo>
                  <a:lnTo>
                    <a:pt x="461" y="1361"/>
                  </a:lnTo>
                  <a:lnTo>
                    <a:pt x="482" y="1486"/>
                  </a:lnTo>
                  <a:lnTo>
                    <a:pt x="440" y="1549"/>
                  </a:lnTo>
                  <a:lnTo>
                    <a:pt x="440" y="1654"/>
                  </a:lnTo>
                  <a:lnTo>
                    <a:pt x="524" y="1696"/>
                  </a:lnTo>
                  <a:lnTo>
                    <a:pt x="545" y="1779"/>
                  </a:lnTo>
                  <a:lnTo>
                    <a:pt x="545" y="1968"/>
                  </a:lnTo>
                  <a:lnTo>
                    <a:pt x="586" y="2114"/>
                  </a:lnTo>
                  <a:lnTo>
                    <a:pt x="691" y="2219"/>
                  </a:lnTo>
                  <a:lnTo>
                    <a:pt x="754" y="2219"/>
                  </a:lnTo>
                  <a:lnTo>
                    <a:pt x="942" y="2386"/>
                  </a:lnTo>
                  <a:lnTo>
                    <a:pt x="1005" y="2512"/>
                  </a:lnTo>
                  <a:lnTo>
                    <a:pt x="1047" y="2595"/>
                  </a:lnTo>
                  <a:lnTo>
                    <a:pt x="1172" y="2721"/>
                  </a:lnTo>
                  <a:lnTo>
                    <a:pt x="1214" y="2909"/>
                  </a:lnTo>
                  <a:lnTo>
                    <a:pt x="1277" y="2930"/>
                  </a:lnTo>
                  <a:lnTo>
                    <a:pt x="1361" y="3056"/>
                  </a:lnTo>
                  <a:lnTo>
                    <a:pt x="1298" y="3139"/>
                  </a:lnTo>
                  <a:lnTo>
                    <a:pt x="1277" y="3202"/>
                  </a:lnTo>
                  <a:lnTo>
                    <a:pt x="1319" y="3265"/>
                  </a:lnTo>
                  <a:lnTo>
                    <a:pt x="1298" y="3349"/>
                  </a:lnTo>
                  <a:lnTo>
                    <a:pt x="1214" y="3328"/>
                  </a:lnTo>
                  <a:lnTo>
                    <a:pt x="1172" y="3411"/>
                  </a:lnTo>
                  <a:lnTo>
                    <a:pt x="1193" y="3432"/>
                  </a:lnTo>
                  <a:lnTo>
                    <a:pt x="1277" y="3432"/>
                  </a:lnTo>
                  <a:lnTo>
                    <a:pt x="1277" y="3516"/>
                  </a:lnTo>
                  <a:lnTo>
                    <a:pt x="1214" y="3558"/>
                  </a:lnTo>
                  <a:lnTo>
                    <a:pt x="1151" y="3516"/>
                  </a:lnTo>
                  <a:lnTo>
                    <a:pt x="1005" y="3516"/>
                  </a:lnTo>
                  <a:lnTo>
                    <a:pt x="900" y="3453"/>
                  </a:lnTo>
                  <a:lnTo>
                    <a:pt x="775" y="3474"/>
                  </a:lnTo>
                  <a:lnTo>
                    <a:pt x="712" y="3516"/>
                  </a:lnTo>
                  <a:lnTo>
                    <a:pt x="858" y="3662"/>
                  </a:lnTo>
                  <a:lnTo>
                    <a:pt x="963" y="3725"/>
                  </a:lnTo>
                  <a:lnTo>
                    <a:pt x="963" y="3830"/>
                  </a:lnTo>
                  <a:lnTo>
                    <a:pt x="1005" y="3934"/>
                  </a:lnTo>
                  <a:lnTo>
                    <a:pt x="1109" y="3955"/>
                  </a:lnTo>
                  <a:lnTo>
                    <a:pt x="1235" y="4039"/>
                  </a:lnTo>
                  <a:lnTo>
                    <a:pt x="1235" y="4081"/>
                  </a:lnTo>
                  <a:lnTo>
                    <a:pt x="1319" y="4081"/>
                  </a:lnTo>
                  <a:lnTo>
                    <a:pt x="1402" y="4102"/>
                  </a:lnTo>
                  <a:lnTo>
                    <a:pt x="1381" y="4144"/>
                  </a:lnTo>
                  <a:lnTo>
                    <a:pt x="1423" y="4206"/>
                  </a:lnTo>
                  <a:lnTo>
                    <a:pt x="1507" y="4186"/>
                  </a:lnTo>
                  <a:lnTo>
                    <a:pt x="1591" y="4186"/>
                  </a:lnTo>
                  <a:lnTo>
                    <a:pt x="1674" y="4081"/>
                  </a:lnTo>
                  <a:lnTo>
                    <a:pt x="1716" y="4081"/>
                  </a:lnTo>
                  <a:lnTo>
                    <a:pt x="1695" y="4186"/>
                  </a:lnTo>
                  <a:lnTo>
                    <a:pt x="1716" y="4374"/>
                  </a:lnTo>
                  <a:lnTo>
                    <a:pt x="1905" y="4562"/>
                  </a:lnTo>
                  <a:lnTo>
                    <a:pt x="2009" y="4583"/>
                  </a:lnTo>
                  <a:lnTo>
                    <a:pt x="2051" y="4583"/>
                  </a:lnTo>
                  <a:lnTo>
                    <a:pt x="2114" y="4667"/>
                  </a:lnTo>
                  <a:lnTo>
                    <a:pt x="2197" y="4897"/>
                  </a:lnTo>
                  <a:lnTo>
                    <a:pt x="2197" y="5127"/>
                  </a:lnTo>
                  <a:lnTo>
                    <a:pt x="2156" y="5315"/>
                  </a:lnTo>
                  <a:lnTo>
                    <a:pt x="2051" y="5462"/>
                  </a:lnTo>
                  <a:lnTo>
                    <a:pt x="2093" y="5546"/>
                  </a:lnTo>
                  <a:lnTo>
                    <a:pt x="2197" y="5650"/>
                  </a:lnTo>
                  <a:lnTo>
                    <a:pt x="2239" y="5629"/>
                  </a:lnTo>
                  <a:lnTo>
                    <a:pt x="2260" y="5713"/>
                  </a:lnTo>
                  <a:lnTo>
                    <a:pt x="2407" y="5734"/>
                  </a:lnTo>
                  <a:lnTo>
                    <a:pt x="2449" y="5859"/>
                  </a:lnTo>
                  <a:lnTo>
                    <a:pt x="2679" y="6131"/>
                  </a:lnTo>
                  <a:lnTo>
                    <a:pt x="2762" y="6152"/>
                  </a:lnTo>
                  <a:lnTo>
                    <a:pt x="2804" y="6236"/>
                  </a:lnTo>
                  <a:lnTo>
                    <a:pt x="2888" y="6341"/>
                  </a:lnTo>
                  <a:lnTo>
                    <a:pt x="3034" y="6362"/>
                  </a:lnTo>
                  <a:lnTo>
                    <a:pt x="3076" y="6445"/>
                  </a:lnTo>
                  <a:lnTo>
                    <a:pt x="3076" y="6571"/>
                  </a:lnTo>
                  <a:lnTo>
                    <a:pt x="3160" y="6655"/>
                  </a:lnTo>
                  <a:lnTo>
                    <a:pt x="3160" y="6717"/>
                  </a:lnTo>
                  <a:lnTo>
                    <a:pt x="3202" y="6822"/>
                  </a:lnTo>
                  <a:lnTo>
                    <a:pt x="3286" y="6864"/>
                  </a:lnTo>
                  <a:lnTo>
                    <a:pt x="3474" y="6780"/>
                  </a:lnTo>
                  <a:lnTo>
                    <a:pt x="3578" y="6613"/>
                  </a:lnTo>
                  <a:lnTo>
                    <a:pt x="3578" y="6487"/>
                  </a:lnTo>
                  <a:lnTo>
                    <a:pt x="3495" y="6445"/>
                  </a:lnTo>
                  <a:lnTo>
                    <a:pt x="3474" y="6341"/>
                  </a:lnTo>
                  <a:lnTo>
                    <a:pt x="3411" y="6278"/>
                  </a:lnTo>
                  <a:lnTo>
                    <a:pt x="3390" y="6173"/>
                  </a:lnTo>
                  <a:lnTo>
                    <a:pt x="3286" y="6131"/>
                  </a:lnTo>
                  <a:lnTo>
                    <a:pt x="3265" y="6048"/>
                  </a:lnTo>
                  <a:lnTo>
                    <a:pt x="3202" y="5964"/>
                  </a:lnTo>
                  <a:lnTo>
                    <a:pt x="3139" y="5943"/>
                  </a:lnTo>
                  <a:lnTo>
                    <a:pt x="3097" y="5964"/>
                  </a:lnTo>
                  <a:lnTo>
                    <a:pt x="3097" y="6048"/>
                  </a:lnTo>
                  <a:lnTo>
                    <a:pt x="3055" y="6069"/>
                  </a:lnTo>
                  <a:lnTo>
                    <a:pt x="3055" y="5985"/>
                  </a:lnTo>
                  <a:lnTo>
                    <a:pt x="2972" y="5943"/>
                  </a:lnTo>
                  <a:lnTo>
                    <a:pt x="2867" y="5818"/>
                  </a:lnTo>
                  <a:lnTo>
                    <a:pt x="2846" y="5734"/>
                  </a:lnTo>
                  <a:lnTo>
                    <a:pt x="2888" y="5629"/>
                  </a:lnTo>
                  <a:lnTo>
                    <a:pt x="2888" y="5504"/>
                  </a:lnTo>
                  <a:lnTo>
                    <a:pt x="2804" y="5399"/>
                  </a:lnTo>
                  <a:lnTo>
                    <a:pt x="2846" y="5294"/>
                  </a:lnTo>
                  <a:lnTo>
                    <a:pt x="2846" y="5232"/>
                  </a:lnTo>
                  <a:lnTo>
                    <a:pt x="2783" y="5148"/>
                  </a:lnTo>
                  <a:lnTo>
                    <a:pt x="2783" y="5085"/>
                  </a:lnTo>
                  <a:lnTo>
                    <a:pt x="2721" y="5002"/>
                  </a:lnTo>
                  <a:lnTo>
                    <a:pt x="2721" y="4897"/>
                  </a:lnTo>
                  <a:lnTo>
                    <a:pt x="2679" y="4834"/>
                  </a:lnTo>
                  <a:lnTo>
                    <a:pt x="2679" y="4688"/>
                  </a:lnTo>
                  <a:lnTo>
                    <a:pt x="2721" y="4604"/>
                  </a:lnTo>
                  <a:lnTo>
                    <a:pt x="2658" y="4395"/>
                  </a:lnTo>
                  <a:lnTo>
                    <a:pt x="2616" y="4290"/>
                  </a:lnTo>
                  <a:lnTo>
                    <a:pt x="2553" y="4206"/>
                  </a:lnTo>
                  <a:lnTo>
                    <a:pt x="2532" y="4186"/>
                  </a:lnTo>
                  <a:lnTo>
                    <a:pt x="2532" y="4248"/>
                  </a:lnTo>
                  <a:lnTo>
                    <a:pt x="2532" y="4290"/>
                  </a:lnTo>
                  <a:lnTo>
                    <a:pt x="2469" y="4353"/>
                  </a:lnTo>
                  <a:lnTo>
                    <a:pt x="2365" y="4186"/>
                  </a:lnTo>
                  <a:lnTo>
                    <a:pt x="2365" y="4102"/>
                  </a:lnTo>
                  <a:lnTo>
                    <a:pt x="2407" y="4039"/>
                  </a:lnTo>
                  <a:lnTo>
                    <a:pt x="2365" y="3976"/>
                  </a:lnTo>
                  <a:lnTo>
                    <a:pt x="2323" y="3955"/>
                  </a:lnTo>
                  <a:lnTo>
                    <a:pt x="2281" y="3746"/>
                  </a:lnTo>
                  <a:lnTo>
                    <a:pt x="2197" y="3579"/>
                  </a:lnTo>
                  <a:lnTo>
                    <a:pt x="2135" y="3558"/>
                  </a:lnTo>
                  <a:lnTo>
                    <a:pt x="2030" y="3453"/>
                  </a:lnTo>
                  <a:lnTo>
                    <a:pt x="2030" y="3328"/>
                  </a:lnTo>
                  <a:lnTo>
                    <a:pt x="2051" y="3202"/>
                  </a:lnTo>
                  <a:lnTo>
                    <a:pt x="1946" y="3056"/>
                  </a:lnTo>
                  <a:lnTo>
                    <a:pt x="1884" y="3035"/>
                  </a:lnTo>
                  <a:lnTo>
                    <a:pt x="1821" y="2993"/>
                  </a:lnTo>
                  <a:lnTo>
                    <a:pt x="1821" y="2846"/>
                  </a:lnTo>
                  <a:lnTo>
                    <a:pt x="1737" y="2784"/>
                  </a:lnTo>
                  <a:lnTo>
                    <a:pt x="1633" y="2742"/>
                  </a:lnTo>
                  <a:lnTo>
                    <a:pt x="1612" y="2637"/>
                  </a:lnTo>
                  <a:lnTo>
                    <a:pt x="1633" y="2574"/>
                  </a:lnTo>
                  <a:lnTo>
                    <a:pt x="1612" y="2407"/>
                  </a:lnTo>
                  <a:lnTo>
                    <a:pt x="1465" y="2302"/>
                  </a:lnTo>
                  <a:lnTo>
                    <a:pt x="1402" y="2219"/>
                  </a:lnTo>
                  <a:lnTo>
                    <a:pt x="1319" y="2198"/>
                  </a:lnTo>
                  <a:lnTo>
                    <a:pt x="1319" y="2093"/>
                  </a:lnTo>
                  <a:lnTo>
                    <a:pt x="1235" y="1947"/>
                  </a:lnTo>
                  <a:lnTo>
                    <a:pt x="1193" y="1863"/>
                  </a:lnTo>
                  <a:lnTo>
                    <a:pt x="1235" y="1779"/>
                  </a:lnTo>
                  <a:lnTo>
                    <a:pt x="1214" y="1361"/>
                  </a:lnTo>
                  <a:lnTo>
                    <a:pt x="1193" y="1131"/>
                  </a:lnTo>
                  <a:lnTo>
                    <a:pt x="1235" y="1005"/>
                  </a:lnTo>
                  <a:lnTo>
                    <a:pt x="1298" y="796"/>
                  </a:lnTo>
                  <a:lnTo>
                    <a:pt x="1277" y="691"/>
                  </a:lnTo>
                  <a:lnTo>
                    <a:pt x="1235" y="545"/>
                  </a:lnTo>
                  <a:lnTo>
                    <a:pt x="1319" y="691"/>
                  </a:lnTo>
                  <a:lnTo>
                    <a:pt x="1486" y="754"/>
                  </a:lnTo>
                  <a:lnTo>
                    <a:pt x="1570" y="921"/>
                  </a:lnTo>
                  <a:lnTo>
                    <a:pt x="1633" y="963"/>
                  </a:lnTo>
                  <a:lnTo>
                    <a:pt x="1737" y="963"/>
                  </a:lnTo>
                  <a:lnTo>
                    <a:pt x="1800" y="921"/>
                  </a:lnTo>
                  <a:lnTo>
                    <a:pt x="1884" y="1026"/>
                  </a:lnTo>
                  <a:lnTo>
                    <a:pt x="1925" y="1068"/>
                  </a:lnTo>
                  <a:lnTo>
                    <a:pt x="2030" y="1068"/>
                  </a:lnTo>
                  <a:lnTo>
                    <a:pt x="2156" y="1152"/>
                  </a:lnTo>
                  <a:lnTo>
                    <a:pt x="2156" y="1214"/>
                  </a:lnTo>
                  <a:lnTo>
                    <a:pt x="2093" y="1319"/>
                  </a:lnTo>
                  <a:lnTo>
                    <a:pt x="2093" y="1382"/>
                  </a:lnTo>
                  <a:lnTo>
                    <a:pt x="2135" y="1549"/>
                  </a:lnTo>
                  <a:lnTo>
                    <a:pt x="2156" y="1737"/>
                  </a:lnTo>
                  <a:lnTo>
                    <a:pt x="2218" y="1842"/>
                  </a:lnTo>
                  <a:lnTo>
                    <a:pt x="2239" y="1968"/>
                  </a:lnTo>
                  <a:lnTo>
                    <a:pt x="2218" y="2051"/>
                  </a:lnTo>
                  <a:lnTo>
                    <a:pt x="2239" y="2156"/>
                  </a:lnTo>
                  <a:lnTo>
                    <a:pt x="2407" y="2323"/>
                  </a:lnTo>
                  <a:lnTo>
                    <a:pt x="2365" y="2386"/>
                  </a:lnTo>
                  <a:lnTo>
                    <a:pt x="2344" y="2470"/>
                  </a:lnTo>
                  <a:lnTo>
                    <a:pt x="2407" y="2533"/>
                  </a:lnTo>
                  <a:lnTo>
                    <a:pt x="2428" y="2533"/>
                  </a:lnTo>
                  <a:lnTo>
                    <a:pt x="2469" y="2595"/>
                  </a:lnTo>
                  <a:lnTo>
                    <a:pt x="2532" y="2784"/>
                  </a:lnTo>
                  <a:lnTo>
                    <a:pt x="2616" y="2805"/>
                  </a:lnTo>
                  <a:lnTo>
                    <a:pt x="2658" y="2909"/>
                  </a:lnTo>
                  <a:lnTo>
                    <a:pt x="2658" y="3035"/>
                  </a:lnTo>
                  <a:lnTo>
                    <a:pt x="2721" y="3097"/>
                  </a:lnTo>
                  <a:lnTo>
                    <a:pt x="2783" y="3118"/>
                  </a:lnTo>
                  <a:lnTo>
                    <a:pt x="2846" y="3244"/>
                  </a:lnTo>
                  <a:lnTo>
                    <a:pt x="2867" y="3349"/>
                  </a:lnTo>
                  <a:lnTo>
                    <a:pt x="2951" y="3411"/>
                  </a:lnTo>
                  <a:lnTo>
                    <a:pt x="2972" y="3453"/>
                  </a:lnTo>
                  <a:lnTo>
                    <a:pt x="3055" y="3453"/>
                  </a:lnTo>
                  <a:lnTo>
                    <a:pt x="3097" y="3516"/>
                  </a:lnTo>
                  <a:lnTo>
                    <a:pt x="3181" y="3453"/>
                  </a:lnTo>
                  <a:lnTo>
                    <a:pt x="3244" y="3516"/>
                  </a:lnTo>
                  <a:lnTo>
                    <a:pt x="3244" y="3642"/>
                  </a:lnTo>
                  <a:lnTo>
                    <a:pt x="3181" y="3725"/>
                  </a:lnTo>
                  <a:lnTo>
                    <a:pt x="3202" y="3872"/>
                  </a:lnTo>
                  <a:lnTo>
                    <a:pt x="3390" y="4060"/>
                  </a:lnTo>
                  <a:lnTo>
                    <a:pt x="3474" y="4039"/>
                  </a:lnTo>
                  <a:lnTo>
                    <a:pt x="3558" y="4060"/>
                  </a:lnTo>
                  <a:lnTo>
                    <a:pt x="3516" y="4165"/>
                  </a:lnTo>
                  <a:lnTo>
                    <a:pt x="3578" y="4269"/>
                  </a:lnTo>
                  <a:lnTo>
                    <a:pt x="3683" y="4290"/>
                  </a:lnTo>
                  <a:lnTo>
                    <a:pt x="3767" y="4290"/>
                  </a:lnTo>
                  <a:lnTo>
                    <a:pt x="3850" y="4395"/>
                  </a:lnTo>
                  <a:lnTo>
                    <a:pt x="3892" y="4499"/>
                  </a:lnTo>
                  <a:lnTo>
                    <a:pt x="3976" y="4520"/>
                  </a:lnTo>
                  <a:lnTo>
                    <a:pt x="3997" y="4499"/>
                  </a:lnTo>
                  <a:lnTo>
                    <a:pt x="4018" y="4520"/>
                  </a:lnTo>
                  <a:lnTo>
                    <a:pt x="4039" y="4604"/>
                  </a:lnTo>
                  <a:lnTo>
                    <a:pt x="3997" y="4667"/>
                  </a:lnTo>
                  <a:lnTo>
                    <a:pt x="3934" y="4604"/>
                  </a:lnTo>
                  <a:lnTo>
                    <a:pt x="3850" y="4625"/>
                  </a:lnTo>
                  <a:lnTo>
                    <a:pt x="3767" y="4730"/>
                  </a:lnTo>
                  <a:lnTo>
                    <a:pt x="3704" y="4897"/>
                  </a:lnTo>
                  <a:lnTo>
                    <a:pt x="3725" y="5002"/>
                  </a:lnTo>
                  <a:lnTo>
                    <a:pt x="3809" y="5085"/>
                  </a:lnTo>
                  <a:lnTo>
                    <a:pt x="3913" y="5085"/>
                  </a:lnTo>
                  <a:lnTo>
                    <a:pt x="3997" y="5148"/>
                  </a:lnTo>
                  <a:lnTo>
                    <a:pt x="4206" y="5315"/>
                  </a:lnTo>
                  <a:lnTo>
                    <a:pt x="4353" y="5357"/>
                  </a:lnTo>
                  <a:lnTo>
                    <a:pt x="4415" y="5357"/>
                  </a:lnTo>
                  <a:lnTo>
                    <a:pt x="4436" y="5420"/>
                  </a:lnTo>
                  <a:lnTo>
                    <a:pt x="4499" y="5525"/>
                  </a:lnTo>
                  <a:lnTo>
                    <a:pt x="4541" y="5608"/>
                  </a:lnTo>
                  <a:lnTo>
                    <a:pt x="4499" y="5713"/>
                  </a:lnTo>
                  <a:lnTo>
                    <a:pt x="4415" y="5734"/>
                  </a:lnTo>
                  <a:lnTo>
                    <a:pt x="4436" y="5776"/>
                  </a:lnTo>
                  <a:lnTo>
                    <a:pt x="4520" y="5838"/>
                  </a:lnTo>
                  <a:lnTo>
                    <a:pt x="4708" y="5880"/>
                  </a:lnTo>
                  <a:lnTo>
                    <a:pt x="4708" y="5964"/>
                  </a:lnTo>
                  <a:lnTo>
                    <a:pt x="4750" y="5985"/>
                  </a:lnTo>
                  <a:lnTo>
                    <a:pt x="4897" y="6131"/>
                  </a:lnTo>
                  <a:lnTo>
                    <a:pt x="5085" y="6362"/>
                  </a:lnTo>
                  <a:lnTo>
                    <a:pt x="5231" y="6592"/>
                  </a:lnTo>
                  <a:lnTo>
                    <a:pt x="5399" y="6801"/>
                  </a:lnTo>
                  <a:lnTo>
                    <a:pt x="5399" y="6906"/>
                  </a:lnTo>
                  <a:lnTo>
                    <a:pt x="5608" y="7178"/>
                  </a:lnTo>
                  <a:lnTo>
                    <a:pt x="5650" y="7282"/>
                  </a:lnTo>
                  <a:lnTo>
                    <a:pt x="5587" y="7408"/>
                  </a:lnTo>
                  <a:lnTo>
                    <a:pt x="5650" y="7491"/>
                  </a:lnTo>
                  <a:lnTo>
                    <a:pt x="5692" y="7638"/>
                  </a:lnTo>
                  <a:lnTo>
                    <a:pt x="5817" y="7952"/>
                  </a:lnTo>
                  <a:lnTo>
                    <a:pt x="5817" y="8077"/>
                  </a:lnTo>
                  <a:lnTo>
                    <a:pt x="5775" y="8182"/>
                  </a:lnTo>
                  <a:lnTo>
                    <a:pt x="5650" y="8287"/>
                  </a:lnTo>
                  <a:lnTo>
                    <a:pt x="5608" y="8370"/>
                  </a:lnTo>
                  <a:lnTo>
                    <a:pt x="5671" y="8370"/>
                  </a:lnTo>
                  <a:lnTo>
                    <a:pt x="5754" y="8454"/>
                  </a:lnTo>
                  <a:lnTo>
                    <a:pt x="5692" y="8496"/>
                  </a:lnTo>
                  <a:lnTo>
                    <a:pt x="5566" y="8496"/>
                  </a:lnTo>
                  <a:lnTo>
                    <a:pt x="5482" y="8538"/>
                  </a:lnTo>
                  <a:lnTo>
                    <a:pt x="5482" y="8579"/>
                  </a:lnTo>
                  <a:lnTo>
                    <a:pt x="5566" y="8789"/>
                  </a:lnTo>
                  <a:lnTo>
                    <a:pt x="5650" y="8872"/>
                  </a:lnTo>
                  <a:lnTo>
                    <a:pt x="5650" y="8956"/>
                  </a:lnTo>
                  <a:lnTo>
                    <a:pt x="5754" y="9103"/>
                  </a:lnTo>
                  <a:lnTo>
                    <a:pt x="5796" y="9228"/>
                  </a:lnTo>
                  <a:lnTo>
                    <a:pt x="5859" y="9291"/>
                  </a:lnTo>
                  <a:lnTo>
                    <a:pt x="5922" y="9291"/>
                  </a:lnTo>
                  <a:lnTo>
                    <a:pt x="5943" y="9333"/>
                  </a:lnTo>
                  <a:lnTo>
                    <a:pt x="6131" y="9395"/>
                  </a:lnTo>
                  <a:lnTo>
                    <a:pt x="6278" y="9375"/>
                  </a:lnTo>
                  <a:lnTo>
                    <a:pt x="6340" y="9375"/>
                  </a:lnTo>
                  <a:lnTo>
                    <a:pt x="6299" y="9437"/>
                  </a:lnTo>
                  <a:lnTo>
                    <a:pt x="6299" y="9500"/>
                  </a:lnTo>
                  <a:lnTo>
                    <a:pt x="6424" y="9542"/>
                  </a:lnTo>
                  <a:lnTo>
                    <a:pt x="6591" y="9688"/>
                  </a:lnTo>
                  <a:lnTo>
                    <a:pt x="6696" y="9835"/>
                  </a:lnTo>
                  <a:lnTo>
                    <a:pt x="6759" y="9960"/>
                  </a:lnTo>
                  <a:lnTo>
                    <a:pt x="6863" y="10023"/>
                  </a:lnTo>
                  <a:lnTo>
                    <a:pt x="6926" y="10002"/>
                  </a:lnTo>
                  <a:lnTo>
                    <a:pt x="7031" y="10044"/>
                  </a:lnTo>
                  <a:lnTo>
                    <a:pt x="7115" y="10044"/>
                  </a:lnTo>
                  <a:lnTo>
                    <a:pt x="7345" y="10149"/>
                  </a:lnTo>
                  <a:lnTo>
                    <a:pt x="7428" y="10149"/>
                  </a:lnTo>
                  <a:lnTo>
                    <a:pt x="7449" y="10107"/>
                  </a:lnTo>
                  <a:lnTo>
                    <a:pt x="7512" y="10107"/>
                  </a:lnTo>
                  <a:lnTo>
                    <a:pt x="7575" y="10170"/>
                  </a:lnTo>
                  <a:lnTo>
                    <a:pt x="7847" y="10442"/>
                  </a:lnTo>
                  <a:lnTo>
                    <a:pt x="7910" y="10442"/>
                  </a:lnTo>
                  <a:lnTo>
                    <a:pt x="8098" y="10630"/>
                  </a:lnTo>
                  <a:lnTo>
                    <a:pt x="8328" y="10735"/>
                  </a:lnTo>
                  <a:lnTo>
                    <a:pt x="8621" y="10756"/>
                  </a:lnTo>
                  <a:lnTo>
                    <a:pt x="8747" y="10839"/>
                  </a:lnTo>
                  <a:lnTo>
                    <a:pt x="8830" y="10965"/>
                  </a:lnTo>
                  <a:lnTo>
                    <a:pt x="8998" y="10965"/>
                  </a:lnTo>
                  <a:lnTo>
                    <a:pt x="9144" y="11048"/>
                  </a:lnTo>
                  <a:lnTo>
                    <a:pt x="9228" y="10986"/>
                  </a:lnTo>
                  <a:lnTo>
                    <a:pt x="9249" y="11007"/>
                  </a:lnTo>
                  <a:lnTo>
                    <a:pt x="9332" y="11153"/>
                  </a:lnTo>
                  <a:lnTo>
                    <a:pt x="9479" y="11216"/>
                  </a:lnTo>
                  <a:lnTo>
                    <a:pt x="9625" y="11216"/>
                  </a:lnTo>
                  <a:lnTo>
                    <a:pt x="9730" y="11279"/>
                  </a:lnTo>
                  <a:lnTo>
                    <a:pt x="9960" y="11362"/>
                  </a:lnTo>
                  <a:lnTo>
                    <a:pt x="10148" y="11362"/>
                  </a:lnTo>
                  <a:lnTo>
                    <a:pt x="10295" y="11467"/>
                  </a:lnTo>
                  <a:lnTo>
                    <a:pt x="10588" y="11572"/>
                  </a:lnTo>
                  <a:lnTo>
                    <a:pt x="10692" y="11530"/>
                  </a:lnTo>
                  <a:lnTo>
                    <a:pt x="11006" y="11404"/>
                  </a:lnTo>
                  <a:lnTo>
                    <a:pt x="11111" y="11404"/>
                  </a:lnTo>
                  <a:lnTo>
                    <a:pt x="11299" y="11300"/>
                  </a:lnTo>
                  <a:lnTo>
                    <a:pt x="11404" y="11279"/>
                  </a:lnTo>
                  <a:lnTo>
                    <a:pt x="11613" y="11279"/>
                  </a:lnTo>
                  <a:lnTo>
                    <a:pt x="11613" y="11258"/>
                  </a:lnTo>
                  <a:lnTo>
                    <a:pt x="11467" y="11216"/>
                  </a:lnTo>
                  <a:lnTo>
                    <a:pt x="11404" y="11216"/>
                  </a:lnTo>
                  <a:lnTo>
                    <a:pt x="11404" y="11174"/>
                  </a:lnTo>
                  <a:lnTo>
                    <a:pt x="11529" y="11090"/>
                  </a:lnTo>
                  <a:lnTo>
                    <a:pt x="11550" y="11111"/>
                  </a:lnTo>
                  <a:lnTo>
                    <a:pt x="11550" y="11195"/>
                  </a:lnTo>
                  <a:lnTo>
                    <a:pt x="11634" y="11153"/>
                  </a:lnTo>
                  <a:lnTo>
                    <a:pt x="11718" y="11153"/>
                  </a:lnTo>
                  <a:lnTo>
                    <a:pt x="11718" y="11195"/>
                  </a:lnTo>
                  <a:lnTo>
                    <a:pt x="11655" y="11195"/>
                  </a:lnTo>
                  <a:lnTo>
                    <a:pt x="11634" y="11216"/>
                  </a:lnTo>
                  <a:lnTo>
                    <a:pt x="11655" y="11258"/>
                  </a:lnTo>
                  <a:lnTo>
                    <a:pt x="11760" y="11258"/>
                  </a:lnTo>
                  <a:lnTo>
                    <a:pt x="11864" y="11279"/>
                  </a:lnTo>
                  <a:lnTo>
                    <a:pt x="12032" y="11404"/>
                  </a:lnTo>
                  <a:lnTo>
                    <a:pt x="12094" y="11467"/>
                  </a:lnTo>
                  <a:lnTo>
                    <a:pt x="12094" y="11425"/>
                  </a:lnTo>
                  <a:lnTo>
                    <a:pt x="11969" y="11300"/>
                  </a:lnTo>
                  <a:lnTo>
                    <a:pt x="11780" y="11216"/>
                  </a:lnTo>
                  <a:lnTo>
                    <a:pt x="11780" y="11174"/>
                  </a:lnTo>
                  <a:lnTo>
                    <a:pt x="11822" y="11174"/>
                  </a:lnTo>
                  <a:lnTo>
                    <a:pt x="11843" y="11195"/>
                  </a:lnTo>
                  <a:lnTo>
                    <a:pt x="11948" y="11216"/>
                  </a:lnTo>
                  <a:lnTo>
                    <a:pt x="12053" y="11300"/>
                  </a:lnTo>
                  <a:lnTo>
                    <a:pt x="12157" y="11425"/>
                  </a:lnTo>
                  <a:lnTo>
                    <a:pt x="12157" y="11488"/>
                  </a:lnTo>
                  <a:lnTo>
                    <a:pt x="12199" y="11530"/>
                  </a:lnTo>
                  <a:lnTo>
                    <a:pt x="12597" y="11885"/>
                  </a:lnTo>
                  <a:lnTo>
                    <a:pt x="12722" y="11906"/>
                  </a:lnTo>
                  <a:lnTo>
                    <a:pt x="12764" y="11990"/>
                  </a:lnTo>
                  <a:lnTo>
                    <a:pt x="12910" y="12116"/>
                  </a:lnTo>
                  <a:lnTo>
                    <a:pt x="12994" y="12220"/>
                  </a:lnTo>
                  <a:lnTo>
                    <a:pt x="13015" y="12199"/>
                  </a:lnTo>
                  <a:lnTo>
                    <a:pt x="13036" y="12136"/>
                  </a:lnTo>
                  <a:lnTo>
                    <a:pt x="13099" y="12095"/>
                  </a:lnTo>
                  <a:lnTo>
                    <a:pt x="13099" y="12053"/>
                  </a:lnTo>
                  <a:lnTo>
                    <a:pt x="13078" y="12032"/>
                  </a:lnTo>
                  <a:lnTo>
                    <a:pt x="13036" y="11990"/>
                  </a:lnTo>
                  <a:lnTo>
                    <a:pt x="13078" y="11927"/>
                  </a:lnTo>
                  <a:lnTo>
                    <a:pt x="13036" y="11906"/>
                  </a:lnTo>
                  <a:lnTo>
                    <a:pt x="13036" y="11802"/>
                  </a:lnTo>
                  <a:lnTo>
                    <a:pt x="13392" y="11258"/>
                  </a:lnTo>
                  <a:lnTo>
                    <a:pt x="14124" y="11258"/>
                  </a:lnTo>
                  <a:lnTo>
                    <a:pt x="14187" y="11195"/>
                  </a:lnTo>
                  <a:lnTo>
                    <a:pt x="14187" y="11111"/>
                  </a:lnTo>
                  <a:lnTo>
                    <a:pt x="14124" y="11090"/>
                  </a:lnTo>
                  <a:lnTo>
                    <a:pt x="14019" y="11069"/>
                  </a:lnTo>
                  <a:lnTo>
                    <a:pt x="13977" y="11048"/>
                  </a:lnTo>
                  <a:lnTo>
                    <a:pt x="13957" y="10944"/>
                  </a:lnTo>
                  <a:lnTo>
                    <a:pt x="13936" y="10881"/>
                  </a:lnTo>
                  <a:lnTo>
                    <a:pt x="13852" y="10881"/>
                  </a:lnTo>
                  <a:lnTo>
                    <a:pt x="13768" y="10797"/>
                  </a:lnTo>
                  <a:lnTo>
                    <a:pt x="13664" y="10693"/>
                  </a:lnTo>
                  <a:lnTo>
                    <a:pt x="13643" y="10651"/>
                  </a:lnTo>
                  <a:lnTo>
                    <a:pt x="13559" y="10567"/>
                  </a:lnTo>
                  <a:lnTo>
                    <a:pt x="13810" y="10546"/>
                  </a:lnTo>
                  <a:lnTo>
                    <a:pt x="13831" y="10232"/>
                  </a:lnTo>
                  <a:lnTo>
                    <a:pt x="14814" y="10253"/>
                  </a:lnTo>
                  <a:lnTo>
                    <a:pt x="14856" y="10170"/>
                  </a:lnTo>
                  <a:lnTo>
                    <a:pt x="14898" y="10128"/>
                  </a:lnTo>
                  <a:lnTo>
                    <a:pt x="14982" y="10128"/>
                  </a:lnTo>
                  <a:lnTo>
                    <a:pt x="14982" y="10170"/>
                  </a:lnTo>
                  <a:lnTo>
                    <a:pt x="15003" y="10212"/>
                  </a:lnTo>
                  <a:lnTo>
                    <a:pt x="15024" y="10170"/>
                  </a:lnTo>
                  <a:lnTo>
                    <a:pt x="15086" y="10149"/>
                  </a:lnTo>
                  <a:lnTo>
                    <a:pt x="15086" y="10128"/>
                  </a:lnTo>
                  <a:lnTo>
                    <a:pt x="15170" y="10044"/>
                  </a:lnTo>
                  <a:lnTo>
                    <a:pt x="15191" y="9940"/>
                  </a:lnTo>
                  <a:lnTo>
                    <a:pt x="15212" y="9898"/>
                  </a:lnTo>
                  <a:lnTo>
                    <a:pt x="15317" y="9898"/>
                  </a:lnTo>
                  <a:lnTo>
                    <a:pt x="15421" y="9793"/>
                  </a:lnTo>
                  <a:lnTo>
                    <a:pt x="15526" y="9647"/>
                  </a:lnTo>
                  <a:lnTo>
                    <a:pt x="15610" y="9626"/>
                  </a:lnTo>
                  <a:lnTo>
                    <a:pt x="15610" y="9626"/>
                  </a:lnTo>
                  <a:lnTo>
                    <a:pt x="15589" y="9730"/>
                  </a:lnTo>
                  <a:lnTo>
                    <a:pt x="15526" y="9793"/>
                  </a:lnTo>
                  <a:lnTo>
                    <a:pt x="15547" y="9835"/>
                  </a:lnTo>
                  <a:lnTo>
                    <a:pt x="15651" y="9919"/>
                  </a:lnTo>
                  <a:lnTo>
                    <a:pt x="15714" y="10023"/>
                  </a:lnTo>
                  <a:lnTo>
                    <a:pt x="15735" y="10002"/>
                  </a:lnTo>
                  <a:lnTo>
                    <a:pt x="15840" y="9814"/>
                  </a:lnTo>
                  <a:lnTo>
                    <a:pt x="15944" y="9437"/>
                  </a:lnTo>
                  <a:lnTo>
                    <a:pt x="16007" y="9333"/>
                  </a:lnTo>
                  <a:lnTo>
                    <a:pt x="15944" y="9375"/>
                  </a:lnTo>
                  <a:lnTo>
                    <a:pt x="15902" y="9416"/>
                  </a:lnTo>
                  <a:lnTo>
                    <a:pt x="15840" y="9395"/>
                  </a:lnTo>
                  <a:lnTo>
                    <a:pt x="15840" y="9333"/>
                  </a:lnTo>
                  <a:lnTo>
                    <a:pt x="15965" y="9207"/>
                  </a:lnTo>
                  <a:lnTo>
                    <a:pt x="16007" y="9123"/>
                  </a:lnTo>
                  <a:lnTo>
                    <a:pt x="15902" y="9123"/>
                  </a:lnTo>
                  <a:lnTo>
                    <a:pt x="15819" y="9061"/>
                  </a:lnTo>
                  <a:lnTo>
                    <a:pt x="15840" y="9019"/>
                  </a:lnTo>
                  <a:lnTo>
                    <a:pt x="15965" y="8956"/>
                  </a:lnTo>
                  <a:lnTo>
                    <a:pt x="15965" y="8789"/>
                  </a:lnTo>
                  <a:lnTo>
                    <a:pt x="16028" y="8705"/>
                  </a:lnTo>
                  <a:lnTo>
                    <a:pt x="16279" y="8475"/>
                  </a:lnTo>
                  <a:lnTo>
                    <a:pt x="16426" y="8266"/>
                  </a:lnTo>
                  <a:lnTo>
                    <a:pt x="16488" y="8119"/>
                  </a:lnTo>
                  <a:lnTo>
                    <a:pt x="16488" y="8015"/>
                  </a:lnTo>
                  <a:lnTo>
                    <a:pt x="16321" y="7763"/>
                  </a:lnTo>
                  <a:lnTo>
                    <a:pt x="16216" y="7805"/>
                  </a:lnTo>
                  <a:lnTo>
                    <a:pt x="16237" y="7847"/>
                  </a:lnTo>
                  <a:lnTo>
                    <a:pt x="16174" y="7868"/>
                  </a:lnTo>
                  <a:lnTo>
                    <a:pt x="15923" y="7826"/>
                  </a:lnTo>
                  <a:lnTo>
                    <a:pt x="15693" y="7826"/>
                  </a:lnTo>
                  <a:lnTo>
                    <a:pt x="15693" y="7868"/>
                  </a:lnTo>
                  <a:lnTo>
                    <a:pt x="15547" y="7952"/>
                  </a:lnTo>
                  <a:lnTo>
                    <a:pt x="15505" y="7910"/>
                  </a:lnTo>
                  <a:lnTo>
                    <a:pt x="15379" y="7931"/>
                  </a:lnTo>
                  <a:lnTo>
                    <a:pt x="15275" y="8035"/>
                  </a:lnTo>
                  <a:lnTo>
                    <a:pt x="14793" y="8035"/>
                  </a:lnTo>
                  <a:lnTo>
                    <a:pt x="14396" y="8119"/>
                  </a:lnTo>
                  <a:lnTo>
                    <a:pt x="14396" y="8182"/>
                  </a:lnTo>
                  <a:lnTo>
                    <a:pt x="14501" y="8224"/>
                  </a:lnTo>
                  <a:lnTo>
                    <a:pt x="14291" y="8454"/>
                  </a:lnTo>
                  <a:lnTo>
                    <a:pt x="14270" y="8810"/>
                  </a:lnTo>
                  <a:lnTo>
                    <a:pt x="14291" y="8851"/>
                  </a:lnTo>
                  <a:lnTo>
                    <a:pt x="14082" y="9082"/>
                  </a:lnTo>
                  <a:lnTo>
                    <a:pt x="14082" y="9270"/>
                  </a:lnTo>
                  <a:lnTo>
                    <a:pt x="13957" y="9395"/>
                  </a:lnTo>
                  <a:lnTo>
                    <a:pt x="13873" y="9416"/>
                  </a:lnTo>
                  <a:lnTo>
                    <a:pt x="13622" y="9542"/>
                  </a:lnTo>
                  <a:lnTo>
                    <a:pt x="13643" y="9584"/>
                  </a:lnTo>
                  <a:lnTo>
                    <a:pt x="13747" y="9500"/>
                  </a:lnTo>
                  <a:lnTo>
                    <a:pt x="13726" y="9605"/>
                  </a:lnTo>
                  <a:lnTo>
                    <a:pt x="13726" y="9793"/>
                  </a:lnTo>
                  <a:lnTo>
                    <a:pt x="13622" y="9919"/>
                  </a:lnTo>
                  <a:lnTo>
                    <a:pt x="13538" y="9919"/>
                  </a:lnTo>
                  <a:lnTo>
                    <a:pt x="13517" y="9960"/>
                  </a:lnTo>
                  <a:lnTo>
                    <a:pt x="13454" y="9919"/>
                  </a:lnTo>
                  <a:lnTo>
                    <a:pt x="13329" y="9835"/>
                  </a:lnTo>
                  <a:lnTo>
                    <a:pt x="13350" y="9793"/>
                  </a:lnTo>
                  <a:lnTo>
                    <a:pt x="13454" y="9730"/>
                  </a:lnTo>
                  <a:lnTo>
                    <a:pt x="13308" y="9688"/>
                  </a:lnTo>
                  <a:lnTo>
                    <a:pt x="13245" y="9730"/>
                  </a:lnTo>
                  <a:lnTo>
                    <a:pt x="13120" y="9709"/>
                  </a:lnTo>
                  <a:lnTo>
                    <a:pt x="12973" y="9709"/>
                  </a:lnTo>
                  <a:lnTo>
                    <a:pt x="12869" y="9793"/>
                  </a:lnTo>
                  <a:lnTo>
                    <a:pt x="12722" y="9814"/>
                  </a:lnTo>
                  <a:lnTo>
                    <a:pt x="12513" y="9814"/>
                  </a:lnTo>
                  <a:lnTo>
                    <a:pt x="12492" y="9856"/>
                  </a:lnTo>
                  <a:lnTo>
                    <a:pt x="12262" y="10002"/>
                  </a:lnTo>
                  <a:lnTo>
                    <a:pt x="12178" y="10002"/>
                  </a:lnTo>
                  <a:lnTo>
                    <a:pt x="12157" y="9940"/>
                  </a:lnTo>
                  <a:lnTo>
                    <a:pt x="11948" y="10002"/>
                  </a:lnTo>
                  <a:lnTo>
                    <a:pt x="11822" y="10044"/>
                  </a:lnTo>
                  <a:lnTo>
                    <a:pt x="11760" y="9919"/>
                  </a:lnTo>
                  <a:lnTo>
                    <a:pt x="11634" y="9730"/>
                  </a:lnTo>
                  <a:lnTo>
                    <a:pt x="11467" y="9647"/>
                  </a:lnTo>
                  <a:lnTo>
                    <a:pt x="11425" y="9605"/>
                  </a:lnTo>
                  <a:lnTo>
                    <a:pt x="11257" y="9605"/>
                  </a:lnTo>
                  <a:lnTo>
                    <a:pt x="11216" y="9626"/>
                  </a:lnTo>
                  <a:lnTo>
                    <a:pt x="11132" y="9521"/>
                  </a:lnTo>
                  <a:lnTo>
                    <a:pt x="10902" y="9270"/>
                  </a:lnTo>
                  <a:lnTo>
                    <a:pt x="10881" y="9165"/>
                  </a:lnTo>
                  <a:lnTo>
                    <a:pt x="10881" y="9082"/>
                  </a:lnTo>
                  <a:lnTo>
                    <a:pt x="10776" y="8914"/>
                  </a:lnTo>
                  <a:lnTo>
                    <a:pt x="10713" y="8789"/>
                  </a:lnTo>
                  <a:lnTo>
                    <a:pt x="10400" y="8454"/>
                  </a:lnTo>
                  <a:lnTo>
                    <a:pt x="10379" y="8328"/>
                  </a:lnTo>
                  <a:lnTo>
                    <a:pt x="10316" y="8245"/>
                  </a:lnTo>
                  <a:lnTo>
                    <a:pt x="10358" y="8161"/>
                  </a:lnTo>
                  <a:lnTo>
                    <a:pt x="10316" y="8077"/>
                  </a:lnTo>
                  <a:lnTo>
                    <a:pt x="10253" y="7847"/>
                  </a:lnTo>
                  <a:lnTo>
                    <a:pt x="10169" y="7763"/>
                  </a:lnTo>
                  <a:lnTo>
                    <a:pt x="10190" y="7638"/>
                  </a:lnTo>
                  <a:lnTo>
                    <a:pt x="10316" y="7805"/>
                  </a:lnTo>
                  <a:lnTo>
                    <a:pt x="10316" y="8015"/>
                  </a:lnTo>
                  <a:lnTo>
                    <a:pt x="10379" y="7973"/>
                  </a:lnTo>
                  <a:lnTo>
                    <a:pt x="10379" y="7805"/>
                  </a:lnTo>
                  <a:lnTo>
                    <a:pt x="10211" y="7554"/>
                  </a:lnTo>
                  <a:lnTo>
                    <a:pt x="10253" y="7429"/>
                  </a:lnTo>
                  <a:lnTo>
                    <a:pt x="10190" y="7219"/>
                  </a:lnTo>
                  <a:lnTo>
                    <a:pt x="10169" y="7115"/>
                  </a:lnTo>
                  <a:lnTo>
                    <a:pt x="10253" y="7010"/>
                  </a:lnTo>
                  <a:lnTo>
                    <a:pt x="10295" y="6717"/>
                  </a:lnTo>
                  <a:lnTo>
                    <a:pt x="10253" y="6571"/>
                  </a:lnTo>
                  <a:lnTo>
                    <a:pt x="10316" y="6278"/>
                  </a:lnTo>
                  <a:lnTo>
                    <a:pt x="10316" y="6173"/>
                  </a:lnTo>
                  <a:lnTo>
                    <a:pt x="10358" y="6090"/>
                  </a:lnTo>
                  <a:lnTo>
                    <a:pt x="10316" y="6048"/>
                  </a:lnTo>
                  <a:lnTo>
                    <a:pt x="10316" y="5922"/>
                  </a:lnTo>
                  <a:lnTo>
                    <a:pt x="10379" y="5859"/>
                  </a:lnTo>
                  <a:lnTo>
                    <a:pt x="10400" y="5713"/>
                  </a:lnTo>
                  <a:lnTo>
                    <a:pt x="10420" y="5650"/>
                  </a:lnTo>
                  <a:lnTo>
                    <a:pt x="10358" y="5608"/>
                  </a:lnTo>
                  <a:lnTo>
                    <a:pt x="10420" y="5504"/>
                  </a:lnTo>
                  <a:lnTo>
                    <a:pt x="10420" y="5336"/>
                  </a:lnTo>
                  <a:lnTo>
                    <a:pt x="10525" y="5336"/>
                  </a:lnTo>
                  <a:lnTo>
                    <a:pt x="10504" y="5441"/>
                  </a:lnTo>
                  <a:lnTo>
                    <a:pt x="10504" y="5525"/>
                  </a:lnTo>
                  <a:lnTo>
                    <a:pt x="10567" y="5504"/>
                  </a:lnTo>
                  <a:lnTo>
                    <a:pt x="10588" y="5399"/>
                  </a:lnTo>
                  <a:lnTo>
                    <a:pt x="10672" y="5294"/>
                  </a:lnTo>
                  <a:lnTo>
                    <a:pt x="10692" y="5148"/>
                  </a:lnTo>
                  <a:lnTo>
                    <a:pt x="10734" y="5106"/>
                  </a:lnTo>
                  <a:lnTo>
                    <a:pt x="10776" y="4939"/>
                  </a:lnTo>
                  <a:lnTo>
                    <a:pt x="10776" y="4897"/>
                  </a:lnTo>
                  <a:lnTo>
                    <a:pt x="10692" y="4939"/>
                  </a:lnTo>
                  <a:lnTo>
                    <a:pt x="10672" y="5127"/>
                  </a:lnTo>
                  <a:lnTo>
                    <a:pt x="10567" y="5190"/>
                  </a:lnTo>
                  <a:lnTo>
                    <a:pt x="10588" y="5106"/>
                  </a:lnTo>
                  <a:lnTo>
                    <a:pt x="10525" y="5085"/>
                  </a:lnTo>
                  <a:lnTo>
                    <a:pt x="10504" y="5002"/>
                  </a:lnTo>
                  <a:lnTo>
                    <a:pt x="10400" y="5002"/>
                  </a:lnTo>
                  <a:lnTo>
                    <a:pt x="10295" y="4918"/>
                  </a:lnTo>
                  <a:lnTo>
                    <a:pt x="10107" y="4876"/>
                  </a:lnTo>
                  <a:lnTo>
                    <a:pt x="10002" y="4771"/>
                  </a:lnTo>
                  <a:lnTo>
                    <a:pt x="9939" y="4730"/>
                  </a:lnTo>
                  <a:lnTo>
                    <a:pt x="9856" y="4730"/>
                  </a:lnTo>
                  <a:lnTo>
                    <a:pt x="9793" y="4709"/>
                  </a:lnTo>
                  <a:lnTo>
                    <a:pt x="9772" y="4709"/>
                  </a:lnTo>
                  <a:lnTo>
                    <a:pt x="9730" y="4667"/>
                  </a:lnTo>
                  <a:lnTo>
                    <a:pt x="9751" y="4499"/>
                  </a:lnTo>
                  <a:lnTo>
                    <a:pt x="9625" y="4165"/>
                  </a:lnTo>
                  <a:lnTo>
                    <a:pt x="9625" y="4144"/>
                  </a:lnTo>
                  <a:lnTo>
                    <a:pt x="9625" y="4081"/>
                  </a:lnTo>
                  <a:lnTo>
                    <a:pt x="9625" y="3976"/>
                  </a:lnTo>
                  <a:lnTo>
                    <a:pt x="9646" y="3872"/>
                  </a:lnTo>
                  <a:lnTo>
                    <a:pt x="9542" y="3788"/>
                  </a:lnTo>
                  <a:lnTo>
                    <a:pt x="9479" y="3683"/>
                  </a:lnTo>
                  <a:lnTo>
                    <a:pt x="9458" y="3579"/>
                  </a:lnTo>
                  <a:lnTo>
                    <a:pt x="9374" y="3537"/>
                  </a:lnTo>
                  <a:lnTo>
                    <a:pt x="9353" y="3453"/>
                  </a:lnTo>
                  <a:lnTo>
                    <a:pt x="9312" y="3432"/>
                  </a:lnTo>
                  <a:lnTo>
                    <a:pt x="9228" y="3223"/>
                  </a:lnTo>
                  <a:lnTo>
                    <a:pt x="9207" y="3139"/>
                  </a:lnTo>
                  <a:lnTo>
                    <a:pt x="9123" y="3118"/>
                  </a:lnTo>
                  <a:lnTo>
                    <a:pt x="9123" y="2951"/>
                  </a:lnTo>
                  <a:lnTo>
                    <a:pt x="9123" y="2888"/>
                  </a:lnTo>
                  <a:lnTo>
                    <a:pt x="9060" y="2825"/>
                  </a:lnTo>
                  <a:lnTo>
                    <a:pt x="9040" y="2721"/>
                  </a:lnTo>
                  <a:lnTo>
                    <a:pt x="8935" y="2574"/>
                  </a:lnTo>
                  <a:lnTo>
                    <a:pt x="8830" y="2491"/>
                  </a:lnTo>
                  <a:lnTo>
                    <a:pt x="8788" y="2386"/>
                  </a:lnTo>
                  <a:lnTo>
                    <a:pt x="8705" y="2365"/>
                  </a:lnTo>
                  <a:lnTo>
                    <a:pt x="8621" y="2365"/>
                  </a:lnTo>
                  <a:lnTo>
                    <a:pt x="8600" y="2323"/>
                  </a:lnTo>
                  <a:lnTo>
                    <a:pt x="8579" y="2302"/>
                  </a:lnTo>
                  <a:lnTo>
                    <a:pt x="8475" y="2323"/>
                  </a:lnTo>
                  <a:lnTo>
                    <a:pt x="8370" y="2302"/>
                  </a:lnTo>
                  <a:lnTo>
                    <a:pt x="8265" y="2302"/>
                  </a:lnTo>
                  <a:lnTo>
                    <a:pt x="8223" y="2386"/>
                  </a:lnTo>
                  <a:lnTo>
                    <a:pt x="8182" y="2386"/>
                  </a:lnTo>
                  <a:lnTo>
                    <a:pt x="8161" y="2365"/>
                  </a:lnTo>
                  <a:lnTo>
                    <a:pt x="8119" y="2365"/>
                  </a:lnTo>
                  <a:lnTo>
                    <a:pt x="8035" y="2386"/>
                  </a:lnTo>
                  <a:lnTo>
                    <a:pt x="7993" y="2428"/>
                  </a:lnTo>
                  <a:lnTo>
                    <a:pt x="7910" y="2595"/>
                  </a:lnTo>
                  <a:lnTo>
                    <a:pt x="7868" y="2679"/>
                  </a:lnTo>
                  <a:lnTo>
                    <a:pt x="7868" y="2700"/>
                  </a:lnTo>
                  <a:lnTo>
                    <a:pt x="7868" y="2742"/>
                  </a:lnTo>
                  <a:lnTo>
                    <a:pt x="7805" y="2742"/>
                  </a:lnTo>
                  <a:lnTo>
                    <a:pt x="7700" y="2825"/>
                  </a:lnTo>
                  <a:lnTo>
                    <a:pt x="7700" y="2846"/>
                  </a:lnTo>
                  <a:lnTo>
                    <a:pt x="7659" y="2888"/>
                  </a:lnTo>
                  <a:lnTo>
                    <a:pt x="7596" y="2888"/>
                  </a:lnTo>
                  <a:lnTo>
                    <a:pt x="7575" y="2825"/>
                  </a:lnTo>
                  <a:lnTo>
                    <a:pt x="7449" y="2784"/>
                  </a:lnTo>
                  <a:lnTo>
                    <a:pt x="7366" y="2742"/>
                  </a:lnTo>
                  <a:lnTo>
                    <a:pt x="7345" y="2700"/>
                  </a:lnTo>
                  <a:lnTo>
                    <a:pt x="7219" y="2637"/>
                  </a:lnTo>
                  <a:lnTo>
                    <a:pt x="7156" y="2637"/>
                  </a:lnTo>
                  <a:lnTo>
                    <a:pt x="7115" y="2595"/>
                  </a:lnTo>
                  <a:lnTo>
                    <a:pt x="7115" y="2574"/>
                  </a:lnTo>
                  <a:lnTo>
                    <a:pt x="7073" y="2512"/>
                  </a:lnTo>
                  <a:lnTo>
                    <a:pt x="7031" y="2491"/>
                  </a:lnTo>
                  <a:lnTo>
                    <a:pt x="6989" y="2491"/>
                  </a:lnTo>
                  <a:lnTo>
                    <a:pt x="6947" y="2470"/>
                  </a:lnTo>
                  <a:lnTo>
                    <a:pt x="6926" y="2470"/>
                  </a:lnTo>
                  <a:lnTo>
                    <a:pt x="6926" y="2428"/>
                  </a:lnTo>
                  <a:lnTo>
                    <a:pt x="6905" y="2323"/>
                  </a:lnTo>
                  <a:lnTo>
                    <a:pt x="6822" y="2261"/>
                  </a:lnTo>
                  <a:lnTo>
                    <a:pt x="6717" y="2114"/>
                  </a:lnTo>
                  <a:lnTo>
                    <a:pt x="6717" y="2093"/>
                  </a:lnTo>
                  <a:lnTo>
                    <a:pt x="6801" y="2072"/>
                  </a:lnTo>
                  <a:lnTo>
                    <a:pt x="6822" y="2051"/>
                  </a:lnTo>
                  <a:lnTo>
                    <a:pt x="6822" y="1968"/>
                  </a:lnTo>
                  <a:lnTo>
                    <a:pt x="6738" y="1884"/>
                  </a:lnTo>
                  <a:lnTo>
                    <a:pt x="6717" y="1863"/>
                  </a:lnTo>
                  <a:lnTo>
                    <a:pt x="6696" y="1842"/>
                  </a:lnTo>
                  <a:lnTo>
                    <a:pt x="6654" y="1800"/>
                  </a:lnTo>
                  <a:lnTo>
                    <a:pt x="6633" y="1675"/>
                  </a:lnTo>
                  <a:lnTo>
                    <a:pt x="6591" y="1591"/>
                  </a:lnTo>
                  <a:lnTo>
                    <a:pt x="6508" y="1549"/>
                  </a:lnTo>
                  <a:lnTo>
                    <a:pt x="6424" y="1528"/>
                  </a:lnTo>
                  <a:lnTo>
                    <a:pt x="6466" y="1465"/>
                  </a:lnTo>
                  <a:lnTo>
                    <a:pt x="6466" y="1424"/>
                  </a:lnTo>
                  <a:lnTo>
                    <a:pt x="6403" y="1340"/>
                  </a:lnTo>
                  <a:lnTo>
                    <a:pt x="6299" y="1319"/>
                  </a:lnTo>
                  <a:lnTo>
                    <a:pt x="6319" y="1256"/>
                  </a:lnTo>
                  <a:lnTo>
                    <a:pt x="6278" y="1173"/>
                  </a:lnTo>
                  <a:lnTo>
                    <a:pt x="6215" y="1173"/>
                  </a:lnTo>
                  <a:lnTo>
                    <a:pt x="6194" y="1131"/>
                  </a:lnTo>
                  <a:lnTo>
                    <a:pt x="6131" y="1068"/>
                  </a:lnTo>
                  <a:lnTo>
                    <a:pt x="6068" y="942"/>
                  </a:lnTo>
                  <a:lnTo>
                    <a:pt x="5943" y="859"/>
                  </a:lnTo>
                  <a:lnTo>
                    <a:pt x="5022" y="838"/>
                  </a:lnTo>
                  <a:lnTo>
                    <a:pt x="4980" y="1047"/>
                  </a:lnTo>
                  <a:lnTo>
                    <a:pt x="3327" y="1005"/>
                  </a:lnTo>
                  <a:lnTo>
                    <a:pt x="1402" y="105"/>
                  </a:lnTo>
                  <a:lnTo>
                    <a:pt x="1402" y="64"/>
                  </a:lnTo>
                  <a:lnTo>
                    <a:pt x="1381" y="1"/>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751" name="Google Shape;3667;p79">
              <a:extLst>
                <a:ext uri="{FF2B5EF4-FFF2-40B4-BE49-F238E27FC236}">
                  <a16:creationId xmlns:a16="http://schemas.microsoft.com/office/drawing/2014/main" id="{EBCFD66C-1283-280B-DD81-A5990D994B95}"/>
                </a:ext>
              </a:extLst>
            </p:cNvPr>
            <p:cNvSpPr/>
            <p:nvPr/>
          </p:nvSpPr>
          <p:spPr>
            <a:xfrm>
              <a:off x="3378594" y="3107749"/>
              <a:ext cx="19445" cy="26657"/>
            </a:xfrm>
            <a:custGeom>
              <a:avLst/>
              <a:gdLst/>
              <a:ahLst/>
              <a:cxnLst/>
              <a:rect l="l" t="t" r="r" b="b"/>
              <a:pathLst>
                <a:path w="1633" h="2344" extrusionOk="0">
                  <a:moveTo>
                    <a:pt x="336" y="0"/>
                  </a:moveTo>
                  <a:lnTo>
                    <a:pt x="231" y="84"/>
                  </a:lnTo>
                  <a:lnTo>
                    <a:pt x="126" y="147"/>
                  </a:lnTo>
                  <a:lnTo>
                    <a:pt x="85" y="209"/>
                  </a:lnTo>
                  <a:lnTo>
                    <a:pt x="1" y="314"/>
                  </a:lnTo>
                  <a:lnTo>
                    <a:pt x="1" y="460"/>
                  </a:lnTo>
                  <a:lnTo>
                    <a:pt x="64" y="607"/>
                  </a:lnTo>
                  <a:lnTo>
                    <a:pt x="22" y="732"/>
                  </a:lnTo>
                  <a:lnTo>
                    <a:pt x="22" y="816"/>
                  </a:lnTo>
                  <a:lnTo>
                    <a:pt x="126" y="879"/>
                  </a:lnTo>
                  <a:lnTo>
                    <a:pt x="189" y="963"/>
                  </a:lnTo>
                  <a:lnTo>
                    <a:pt x="231" y="1067"/>
                  </a:lnTo>
                  <a:lnTo>
                    <a:pt x="273" y="1193"/>
                  </a:lnTo>
                  <a:lnTo>
                    <a:pt x="294" y="1256"/>
                  </a:lnTo>
                  <a:lnTo>
                    <a:pt x="273" y="1360"/>
                  </a:lnTo>
                  <a:lnTo>
                    <a:pt x="189" y="1444"/>
                  </a:lnTo>
                  <a:lnTo>
                    <a:pt x="189" y="1590"/>
                  </a:lnTo>
                  <a:lnTo>
                    <a:pt x="231" y="1653"/>
                  </a:lnTo>
                  <a:lnTo>
                    <a:pt x="189" y="1779"/>
                  </a:lnTo>
                  <a:lnTo>
                    <a:pt x="64" y="1883"/>
                  </a:lnTo>
                  <a:lnTo>
                    <a:pt x="1" y="1883"/>
                  </a:lnTo>
                  <a:lnTo>
                    <a:pt x="22" y="1925"/>
                  </a:lnTo>
                  <a:lnTo>
                    <a:pt x="85" y="2009"/>
                  </a:lnTo>
                  <a:lnTo>
                    <a:pt x="106" y="2030"/>
                  </a:lnTo>
                  <a:lnTo>
                    <a:pt x="106" y="2113"/>
                  </a:lnTo>
                  <a:lnTo>
                    <a:pt x="189" y="2197"/>
                  </a:lnTo>
                  <a:lnTo>
                    <a:pt x="294" y="2218"/>
                  </a:lnTo>
                  <a:lnTo>
                    <a:pt x="336" y="2134"/>
                  </a:lnTo>
                  <a:lnTo>
                    <a:pt x="419" y="2113"/>
                  </a:lnTo>
                  <a:lnTo>
                    <a:pt x="503" y="2113"/>
                  </a:lnTo>
                  <a:lnTo>
                    <a:pt x="503" y="2176"/>
                  </a:lnTo>
                  <a:lnTo>
                    <a:pt x="545" y="2197"/>
                  </a:lnTo>
                  <a:lnTo>
                    <a:pt x="545" y="2323"/>
                  </a:lnTo>
                  <a:lnTo>
                    <a:pt x="608" y="2344"/>
                  </a:lnTo>
                  <a:lnTo>
                    <a:pt x="712" y="2281"/>
                  </a:lnTo>
                  <a:lnTo>
                    <a:pt x="733" y="2197"/>
                  </a:lnTo>
                  <a:lnTo>
                    <a:pt x="817" y="2134"/>
                  </a:lnTo>
                  <a:lnTo>
                    <a:pt x="880" y="2113"/>
                  </a:lnTo>
                  <a:lnTo>
                    <a:pt x="963" y="1988"/>
                  </a:lnTo>
                  <a:lnTo>
                    <a:pt x="1068" y="1820"/>
                  </a:lnTo>
                  <a:lnTo>
                    <a:pt x="1173" y="1590"/>
                  </a:lnTo>
                  <a:lnTo>
                    <a:pt x="1173" y="1486"/>
                  </a:lnTo>
                  <a:lnTo>
                    <a:pt x="1340" y="1297"/>
                  </a:lnTo>
                  <a:lnTo>
                    <a:pt x="1466" y="1130"/>
                  </a:lnTo>
                  <a:lnTo>
                    <a:pt x="1528" y="1046"/>
                  </a:lnTo>
                  <a:lnTo>
                    <a:pt x="1633" y="921"/>
                  </a:lnTo>
                  <a:lnTo>
                    <a:pt x="1591" y="774"/>
                  </a:lnTo>
                  <a:lnTo>
                    <a:pt x="1487" y="649"/>
                  </a:lnTo>
                  <a:lnTo>
                    <a:pt x="1466" y="711"/>
                  </a:lnTo>
                  <a:lnTo>
                    <a:pt x="1382" y="649"/>
                  </a:lnTo>
                  <a:lnTo>
                    <a:pt x="1361" y="544"/>
                  </a:lnTo>
                  <a:lnTo>
                    <a:pt x="1173" y="335"/>
                  </a:lnTo>
                  <a:lnTo>
                    <a:pt x="1131" y="335"/>
                  </a:lnTo>
                  <a:lnTo>
                    <a:pt x="963" y="209"/>
                  </a:lnTo>
                  <a:lnTo>
                    <a:pt x="650" y="105"/>
                  </a:lnTo>
                  <a:lnTo>
                    <a:pt x="524" y="21"/>
                  </a:lnTo>
                  <a:lnTo>
                    <a:pt x="336" y="0"/>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752" name="Google Shape;3668;p79">
              <a:extLst>
                <a:ext uri="{FF2B5EF4-FFF2-40B4-BE49-F238E27FC236}">
                  <a16:creationId xmlns:a16="http://schemas.microsoft.com/office/drawing/2014/main" id="{89EE09DF-DA64-719A-543C-3D47DDFEB5AE}"/>
                </a:ext>
              </a:extLst>
            </p:cNvPr>
            <p:cNvSpPr/>
            <p:nvPr/>
          </p:nvSpPr>
          <p:spPr>
            <a:xfrm>
              <a:off x="3354434" y="3105122"/>
              <a:ext cx="27661" cy="28807"/>
            </a:xfrm>
            <a:custGeom>
              <a:avLst/>
              <a:gdLst/>
              <a:ahLst/>
              <a:cxnLst/>
              <a:rect l="l" t="t" r="r" b="b"/>
              <a:pathLst>
                <a:path w="2323" h="2533" extrusionOk="0">
                  <a:moveTo>
                    <a:pt x="1632" y="1"/>
                  </a:moveTo>
                  <a:lnTo>
                    <a:pt x="1528" y="43"/>
                  </a:lnTo>
                  <a:lnTo>
                    <a:pt x="1339" y="22"/>
                  </a:lnTo>
                  <a:lnTo>
                    <a:pt x="1151" y="64"/>
                  </a:lnTo>
                  <a:lnTo>
                    <a:pt x="963" y="22"/>
                  </a:lnTo>
                  <a:lnTo>
                    <a:pt x="691" y="22"/>
                  </a:lnTo>
                  <a:lnTo>
                    <a:pt x="544" y="64"/>
                  </a:lnTo>
                  <a:lnTo>
                    <a:pt x="544" y="210"/>
                  </a:lnTo>
                  <a:lnTo>
                    <a:pt x="482" y="336"/>
                  </a:lnTo>
                  <a:lnTo>
                    <a:pt x="523" y="419"/>
                  </a:lnTo>
                  <a:lnTo>
                    <a:pt x="440" y="524"/>
                  </a:lnTo>
                  <a:lnTo>
                    <a:pt x="335" y="566"/>
                  </a:lnTo>
                  <a:lnTo>
                    <a:pt x="168" y="566"/>
                  </a:lnTo>
                  <a:lnTo>
                    <a:pt x="105" y="691"/>
                  </a:lnTo>
                  <a:lnTo>
                    <a:pt x="105" y="838"/>
                  </a:lnTo>
                  <a:lnTo>
                    <a:pt x="0" y="1068"/>
                  </a:lnTo>
                  <a:lnTo>
                    <a:pt x="21" y="1152"/>
                  </a:lnTo>
                  <a:lnTo>
                    <a:pt x="126" y="1194"/>
                  </a:lnTo>
                  <a:lnTo>
                    <a:pt x="168" y="1277"/>
                  </a:lnTo>
                  <a:lnTo>
                    <a:pt x="210" y="1319"/>
                  </a:lnTo>
                  <a:lnTo>
                    <a:pt x="272" y="1424"/>
                  </a:lnTo>
                  <a:lnTo>
                    <a:pt x="272" y="1507"/>
                  </a:lnTo>
                  <a:lnTo>
                    <a:pt x="335" y="1570"/>
                  </a:lnTo>
                  <a:lnTo>
                    <a:pt x="419" y="1570"/>
                  </a:lnTo>
                  <a:lnTo>
                    <a:pt x="461" y="1591"/>
                  </a:lnTo>
                  <a:lnTo>
                    <a:pt x="482" y="1696"/>
                  </a:lnTo>
                  <a:lnTo>
                    <a:pt x="523" y="1842"/>
                  </a:lnTo>
                  <a:lnTo>
                    <a:pt x="523" y="1989"/>
                  </a:lnTo>
                  <a:lnTo>
                    <a:pt x="586" y="2010"/>
                  </a:lnTo>
                  <a:lnTo>
                    <a:pt x="670" y="2135"/>
                  </a:lnTo>
                  <a:lnTo>
                    <a:pt x="691" y="2219"/>
                  </a:lnTo>
                  <a:lnTo>
                    <a:pt x="795" y="2261"/>
                  </a:lnTo>
                  <a:lnTo>
                    <a:pt x="795" y="2323"/>
                  </a:lnTo>
                  <a:lnTo>
                    <a:pt x="858" y="2407"/>
                  </a:lnTo>
                  <a:lnTo>
                    <a:pt x="942" y="2449"/>
                  </a:lnTo>
                  <a:lnTo>
                    <a:pt x="984" y="2449"/>
                  </a:lnTo>
                  <a:lnTo>
                    <a:pt x="1005" y="2470"/>
                  </a:lnTo>
                  <a:lnTo>
                    <a:pt x="1172" y="2533"/>
                  </a:lnTo>
                  <a:lnTo>
                    <a:pt x="1256" y="2533"/>
                  </a:lnTo>
                  <a:lnTo>
                    <a:pt x="1277" y="2470"/>
                  </a:lnTo>
                  <a:lnTo>
                    <a:pt x="1214" y="2344"/>
                  </a:lnTo>
                  <a:lnTo>
                    <a:pt x="1193" y="2303"/>
                  </a:lnTo>
                  <a:lnTo>
                    <a:pt x="1088" y="2198"/>
                  </a:lnTo>
                  <a:lnTo>
                    <a:pt x="1109" y="2093"/>
                  </a:lnTo>
                  <a:lnTo>
                    <a:pt x="1214" y="2010"/>
                  </a:lnTo>
                  <a:lnTo>
                    <a:pt x="1339" y="2031"/>
                  </a:lnTo>
                  <a:lnTo>
                    <a:pt x="1591" y="2031"/>
                  </a:lnTo>
                  <a:lnTo>
                    <a:pt x="1695" y="1989"/>
                  </a:lnTo>
                  <a:lnTo>
                    <a:pt x="1842" y="1989"/>
                  </a:lnTo>
                  <a:lnTo>
                    <a:pt x="1946" y="2093"/>
                  </a:lnTo>
                  <a:lnTo>
                    <a:pt x="2030" y="2114"/>
                  </a:lnTo>
                  <a:lnTo>
                    <a:pt x="2093" y="2114"/>
                  </a:lnTo>
                  <a:lnTo>
                    <a:pt x="2218" y="2010"/>
                  </a:lnTo>
                  <a:lnTo>
                    <a:pt x="2260" y="1884"/>
                  </a:lnTo>
                  <a:lnTo>
                    <a:pt x="2218" y="1821"/>
                  </a:lnTo>
                  <a:lnTo>
                    <a:pt x="2218" y="1675"/>
                  </a:lnTo>
                  <a:lnTo>
                    <a:pt x="2302" y="1591"/>
                  </a:lnTo>
                  <a:lnTo>
                    <a:pt x="2323" y="1487"/>
                  </a:lnTo>
                  <a:lnTo>
                    <a:pt x="2302" y="1424"/>
                  </a:lnTo>
                  <a:lnTo>
                    <a:pt x="2260" y="1298"/>
                  </a:lnTo>
                  <a:lnTo>
                    <a:pt x="2218" y="1194"/>
                  </a:lnTo>
                  <a:lnTo>
                    <a:pt x="2155" y="1110"/>
                  </a:lnTo>
                  <a:lnTo>
                    <a:pt x="2051" y="1047"/>
                  </a:lnTo>
                  <a:lnTo>
                    <a:pt x="2051" y="963"/>
                  </a:lnTo>
                  <a:lnTo>
                    <a:pt x="2093" y="838"/>
                  </a:lnTo>
                  <a:lnTo>
                    <a:pt x="2030" y="691"/>
                  </a:lnTo>
                  <a:lnTo>
                    <a:pt x="2030" y="545"/>
                  </a:lnTo>
                  <a:lnTo>
                    <a:pt x="2114" y="440"/>
                  </a:lnTo>
                  <a:lnTo>
                    <a:pt x="2155" y="378"/>
                  </a:lnTo>
                  <a:lnTo>
                    <a:pt x="2260" y="231"/>
                  </a:lnTo>
                  <a:lnTo>
                    <a:pt x="2260" y="147"/>
                  </a:lnTo>
                  <a:lnTo>
                    <a:pt x="2135" y="106"/>
                  </a:lnTo>
                  <a:lnTo>
                    <a:pt x="1946" y="64"/>
                  </a:lnTo>
                  <a:lnTo>
                    <a:pt x="1716" y="1"/>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753" name="Google Shape;3669;p79">
              <a:extLst>
                <a:ext uri="{FF2B5EF4-FFF2-40B4-BE49-F238E27FC236}">
                  <a16:creationId xmlns:a16="http://schemas.microsoft.com/office/drawing/2014/main" id="{D3208B7C-4382-8CB0-1F57-E6F3B5FC3FBA}"/>
                </a:ext>
              </a:extLst>
            </p:cNvPr>
            <p:cNvSpPr/>
            <p:nvPr/>
          </p:nvSpPr>
          <p:spPr>
            <a:xfrm>
              <a:off x="3331012" y="3088711"/>
              <a:ext cx="34639" cy="49743"/>
            </a:xfrm>
            <a:custGeom>
              <a:avLst/>
              <a:gdLst/>
              <a:ahLst/>
              <a:cxnLst/>
              <a:rect l="l" t="t" r="r" b="b"/>
              <a:pathLst>
                <a:path w="2909" h="4374" extrusionOk="0">
                  <a:moveTo>
                    <a:pt x="879" y="0"/>
                  </a:moveTo>
                  <a:lnTo>
                    <a:pt x="858" y="84"/>
                  </a:lnTo>
                  <a:lnTo>
                    <a:pt x="712" y="251"/>
                  </a:lnTo>
                  <a:lnTo>
                    <a:pt x="565" y="356"/>
                  </a:lnTo>
                  <a:lnTo>
                    <a:pt x="503" y="335"/>
                  </a:lnTo>
                  <a:lnTo>
                    <a:pt x="335" y="544"/>
                  </a:lnTo>
                  <a:lnTo>
                    <a:pt x="356" y="628"/>
                  </a:lnTo>
                  <a:lnTo>
                    <a:pt x="419" y="733"/>
                  </a:lnTo>
                  <a:lnTo>
                    <a:pt x="565" y="753"/>
                  </a:lnTo>
                  <a:lnTo>
                    <a:pt x="649" y="837"/>
                  </a:lnTo>
                  <a:lnTo>
                    <a:pt x="649" y="963"/>
                  </a:lnTo>
                  <a:lnTo>
                    <a:pt x="461" y="1046"/>
                  </a:lnTo>
                  <a:lnTo>
                    <a:pt x="398" y="1025"/>
                  </a:lnTo>
                  <a:lnTo>
                    <a:pt x="293" y="1046"/>
                  </a:lnTo>
                  <a:lnTo>
                    <a:pt x="210" y="1025"/>
                  </a:lnTo>
                  <a:lnTo>
                    <a:pt x="126" y="1088"/>
                  </a:lnTo>
                  <a:lnTo>
                    <a:pt x="105" y="1277"/>
                  </a:lnTo>
                  <a:lnTo>
                    <a:pt x="1" y="1381"/>
                  </a:lnTo>
                  <a:lnTo>
                    <a:pt x="42" y="1507"/>
                  </a:lnTo>
                  <a:lnTo>
                    <a:pt x="189" y="1716"/>
                  </a:lnTo>
                  <a:lnTo>
                    <a:pt x="419" y="1904"/>
                  </a:lnTo>
                  <a:lnTo>
                    <a:pt x="419" y="1925"/>
                  </a:lnTo>
                  <a:lnTo>
                    <a:pt x="461" y="1925"/>
                  </a:lnTo>
                  <a:lnTo>
                    <a:pt x="524" y="1988"/>
                  </a:lnTo>
                  <a:lnTo>
                    <a:pt x="565" y="1925"/>
                  </a:lnTo>
                  <a:lnTo>
                    <a:pt x="712" y="1967"/>
                  </a:lnTo>
                  <a:lnTo>
                    <a:pt x="817" y="2072"/>
                  </a:lnTo>
                  <a:lnTo>
                    <a:pt x="817" y="2218"/>
                  </a:lnTo>
                  <a:lnTo>
                    <a:pt x="733" y="2344"/>
                  </a:lnTo>
                  <a:lnTo>
                    <a:pt x="670" y="2406"/>
                  </a:lnTo>
                  <a:lnTo>
                    <a:pt x="775" y="2448"/>
                  </a:lnTo>
                  <a:lnTo>
                    <a:pt x="879" y="2448"/>
                  </a:lnTo>
                  <a:lnTo>
                    <a:pt x="942" y="2532"/>
                  </a:lnTo>
                  <a:lnTo>
                    <a:pt x="984" y="2616"/>
                  </a:lnTo>
                  <a:lnTo>
                    <a:pt x="1089" y="2616"/>
                  </a:lnTo>
                  <a:lnTo>
                    <a:pt x="1089" y="2657"/>
                  </a:lnTo>
                  <a:lnTo>
                    <a:pt x="984" y="2804"/>
                  </a:lnTo>
                  <a:lnTo>
                    <a:pt x="963" y="2950"/>
                  </a:lnTo>
                  <a:lnTo>
                    <a:pt x="837" y="3160"/>
                  </a:lnTo>
                  <a:lnTo>
                    <a:pt x="858" y="3264"/>
                  </a:lnTo>
                  <a:lnTo>
                    <a:pt x="817" y="3369"/>
                  </a:lnTo>
                  <a:lnTo>
                    <a:pt x="817" y="3474"/>
                  </a:lnTo>
                  <a:lnTo>
                    <a:pt x="837" y="3536"/>
                  </a:lnTo>
                  <a:lnTo>
                    <a:pt x="817" y="3599"/>
                  </a:lnTo>
                  <a:lnTo>
                    <a:pt x="817" y="3704"/>
                  </a:lnTo>
                  <a:lnTo>
                    <a:pt x="921" y="3808"/>
                  </a:lnTo>
                  <a:lnTo>
                    <a:pt x="1047" y="3955"/>
                  </a:lnTo>
                  <a:lnTo>
                    <a:pt x="1047" y="4018"/>
                  </a:lnTo>
                  <a:lnTo>
                    <a:pt x="1130" y="4122"/>
                  </a:lnTo>
                  <a:lnTo>
                    <a:pt x="1361" y="4331"/>
                  </a:lnTo>
                  <a:lnTo>
                    <a:pt x="1444" y="4373"/>
                  </a:lnTo>
                  <a:lnTo>
                    <a:pt x="1507" y="4290"/>
                  </a:lnTo>
                  <a:lnTo>
                    <a:pt x="1591" y="4269"/>
                  </a:lnTo>
                  <a:lnTo>
                    <a:pt x="1612" y="4290"/>
                  </a:lnTo>
                  <a:lnTo>
                    <a:pt x="1758" y="4290"/>
                  </a:lnTo>
                  <a:lnTo>
                    <a:pt x="1821" y="4185"/>
                  </a:lnTo>
                  <a:lnTo>
                    <a:pt x="1863" y="4122"/>
                  </a:lnTo>
                  <a:lnTo>
                    <a:pt x="1967" y="4101"/>
                  </a:lnTo>
                  <a:lnTo>
                    <a:pt x="2198" y="4101"/>
                  </a:lnTo>
                  <a:lnTo>
                    <a:pt x="2260" y="3913"/>
                  </a:lnTo>
                  <a:lnTo>
                    <a:pt x="2386" y="3871"/>
                  </a:lnTo>
                  <a:lnTo>
                    <a:pt x="2553" y="3871"/>
                  </a:lnTo>
                  <a:lnTo>
                    <a:pt x="2616" y="3913"/>
                  </a:lnTo>
                  <a:lnTo>
                    <a:pt x="2721" y="3892"/>
                  </a:lnTo>
                  <a:lnTo>
                    <a:pt x="2909" y="3892"/>
                  </a:lnTo>
                  <a:lnTo>
                    <a:pt x="2825" y="3850"/>
                  </a:lnTo>
                  <a:lnTo>
                    <a:pt x="2762" y="3766"/>
                  </a:lnTo>
                  <a:lnTo>
                    <a:pt x="2762" y="3704"/>
                  </a:lnTo>
                  <a:lnTo>
                    <a:pt x="2658" y="3662"/>
                  </a:lnTo>
                  <a:lnTo>
                    <a:pt x="2637" y="3578"/>
                  </a:lnTo>
                  <a:lnTo>
                    <a:pt x="2553" y="3453"/>
                  </a:lnTo>
                  <a:lnTo>
                    <a:pt x="2490" y="3432"/>
                  </a:lnTo>
                  <a:lnTo>
                    <a:pt x="2490" y="3285"/>
                  </a:lnTo>
                  <a:lnTo>
                    <a:pt x="2449" y="3139"/>
                  </a:lnTo>
                  <a:lnTo>
                    <a:pt x="2428" y="3034"/>
                  </a:lnTo>
                  <a:lnTo>
                    <a:pt x="2386" y="3013"/>
                  </a:lnTo>
                  <a:lnTo>
                    <a:pt x="2302" y="3013"/>
                  </a:lnTo>
                  <a:lnTo>
                    <a:pt x="2239" y="2950"/>
                  </a:lnTo>
                  <a:lnTo>
                    <a:pt x="2239" y="2867"/>
                  </a:lnTo>
                  <a:lnTo>
                    <a:pt x="2177" y="2762"/>
                  </a:lnTo>
                  <a:lnTo>
                    <a:pt x="2135" y="2720"/>
                  </a:lnTo>
                  <a:lnTo>
                    <a:pt x="2093" y="2637"/>
                  </a:lnTo>
                  <a:lnTo>
                    <a:pt x="1988" y="2595"/>
                  </a:lnTo>
                  <a:lnTo>
                    <a:pt x="1967" y="2511"/>
                  </a:lnTo>
                  <a:lnTo>
                    <a:pt x="2072" y="2281"/>
                  </a:lnTo>
                  <a:lnTo>
                    <a:pt x="2072" y="2134"/>
                  </a:lnTo>
                  <a:lnTo>
                    <a:pt x="2135" y="2009"/>
                  </a:lnTo>
                  <a:lnTo>
                    <a:pt x="2302" y="2009"/>
                  </a:lnTo>
                  <a:lnTo>
                    <a:pt x="2407" y="1967"/>
                  </a:lnTo>
                  <a:lnTo>
                    <a:pt x="2490" y="1862"/>
                  </a:lnTo>
                  <a:lnTo>
                    <a:pt x="2449" y="1779"/>
                  </a:lnTo>
                  <a:lnTo>
                    <a:pt x="2511" y="1653"/>
                  </a:lnTo>
                  <a:lnTo>
                    <a:pt x="2449" y="1549"/>
                  </a:lnTo>
                  <a:lnTo>
                    <a:pt x="2449" y="1381"/>
                  </a:lnTo>
                  <a:lnTo>
                    <a:pt x="2428" y="1297"/>
                  </a:lnTo>
                  <a:lnTo>
                    <a:pt x="2218" y="1256"/>
                  </a:lnTo>
                  <a:lnTo>
                    <a:pt x="2009" y="1046"/>
                  </a:lnTo>
                  <a:lnTo>
                    <a:pt x="1905" y="963"/>
                  </a:lnTo>
                  <a:lnTo>
                    <a:pt x="1863" y="984"/>
                  </a:lnTo>
                  <a:lnTo>
                    <a:pt x="1716" y="1046"/>
                  </a:lnTo>
                  <a:lnTo>
                    <a:pt x="1653" y="1130"/>
                  </a:lnTo>
                  <a:lnTo>
                    <a:pt x="1612" y="1235"/>
                  </a:lnTo>
                  <a:lnTo>
                    <a:pt x="1591" y="1088"/>
                  </a:lnTo>
                  <a:lnTo>
                    <a:pt x="1612" y="921"/>
                  </a:lnTo>
                  <a:lnTo>
                    <a:pt x="1674" y="816"/>
                  </a:lnTo>
                  <a:lnTo>
                    <a:pt x="1612" y="628"/>
                  </a:lnTo>
                  <a:lnTo>
                    <a:pt x="1507" y="565"/>
                  </a:lnTo>
                  <a:lnTo>
                    <a:pt x="1298" y="419"/>
                  </a:lnTo>
                  <a:lnTo>
                    <a:pt x="1151" y="251"/>
                  </a:lnTo>
                  <a:lnTo>
                    <a:pt x="1130" y="147"/>
                  </a:lnTo>
                  <a:lnTo>
                    <a:pt x="1026" y="42"/>
                  </a:lnTo>
                  <a:lnTo>
                    <a:pt x="921" y="21"/>
                  </a:lnTo>
                  <a:lnTo>
                    <a:pt x="879" y="0"/>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754" name="Google Shape;3670;p79">
              <a:extLst>
                <a:ext uri="{FF2B5EF4-FFF2-40B4-BE49-F238E27FC236}">
                  <a16:creationId xmlns:a16="http://schemas.microsoft.com/office/drawing/2014/main" id="{9C0A30FA-A155-DD0A-EE99-F0CDC0A66E90}"/>
                </a:ext>
              </a:extLst>
            </p:cNvPr>
            <p:cNvSpPr/>
            <p:nvPr/>
          </p:nvSpPr>
          <p:spPr>
            <a:xfrm>
              <a:off x="3250041" y="3063487"/>
              <a:ext cx="91450" cy="78538"/>
            </a:xfrm>
            <a:custGeom>
              <a:avLst/>
              <a:gdLst/>
              <a:ahLst/>
              <a:cxnLst/>
              <a:rect l="l" t="t" r="r" b="b"/>
              <a:pathLst>
                <a:path w="7680" h="6906" extrusionOk="0">
                  <a:moveTo>
                    <a:pt x="1988" y="0"/>
                  </a:moveTo>
                  <a:lnTo>
                    <a:pt x="1821" y="63"/>
                  </a:lnTo>
                  <a:lnTo>
                    <a:pt x="1674" y="251"/>
                  </a:lnTo>
                  <a:lnTo>
                    <a:pt x="1695" y="377"/>
                  </a:lnTo>
                  <a:lnTo>
                    <a:pt x="1758" y="440"/>
                  </a:lnTo>
                  <a:lnTo>
                    <a:pt x="1863" y="356"/>
                  </a:lnTo>
                  <a:lnTo>
                    <a:pt x="1967" y="377"/>
                  </a:lnTo>
                  <a:lnTo>
                    <a:pt x="2072" y="461"/>
                  </a:lnTo>
                  <a:lnTo>
                    <a:pt x="2030" y="544"/>
                  </a:lnTo>
                  <a:lnTo>
                    <a:pt x="1925" y="565"/>
                  </a:lnTo>
                  <a:lnTo>
                    <a:pt x="1821" y="523"/>
                  </a:lnTo>
                  <a:lnTo>
                    <a:pt x="1779" y="482"/>
                  </a:lnTo>
                  <a:lnTo>
                    <a:pt x="1758" y="523"/>
                  </a:lnTo>
                  <a:lnTo>
                    <a:pt x="1758" y="565"/>
                  </a:lnTo>
                  <a:lnTo>
                    <a:pt x="1611" y="649"/>
                  </a:lnTo>
                  <a:lnTo>
                    <a:pt x="1360" y="670"/>
                  </a:lnTo>
                  <a:lnTo>
                    <a:pt x="1088" y="774"/>
                  </a:lnTo>
                  <a:lnTo>
                    <a:pt x="1026" y="879"/>
                  </a:lnTo>
                  <a:lnTo>
                    <a:pt x="1026" y="984"/>
                  </a:lnTo>
                  <a:lnTo>
                    <a:pt x="1088" y="1088"/>
                  </a:lnTo>
                  <a:lnTo>
                    <a:pt x="1088" y="1318"/>
                  </a:lnTo>
                  <a:lnTo>
                    <a:pt x="1130" y="1486"/>
                  </a:lnTo>
                  <a:lnTo>
                    <a:pt x="1151" y="1611"/>
                  </a:lnTo>
                  <a:lnTo>
                    <a:pt x="1067" y="1800"/>
                  </a:lnTo>
                  <a:lnTo>
                    <a:pt x="879" y="1925"/>
                  </a:lnTo>
                  <a:lnTo>
                    <a:pt x="775" y="1904"/>
                  </a:lnTo>
                  <a:lnTo>
                    <a:pt x="775" y="1737"/>
                  </a:lnTo>
                  <a:lnTo>
                    <a:pt x="649" y="1611"/>
                  </a:lnTo>
                  <a:lnTo>
                    <a:pt x="628" y="1486"/>
                  </a:lnTo>
                  <a:lnTo>
                    <a:pt x="733" y="1402"/>
                  </a:lnTo>
                  <a:lnTo>
                    <a:pt x="754" y="1318"/>
                  </a:lnTo>
                  <a:lnTo>
                    <a:pt x="963" y="1109"/>
                  </a:lnTo>
                  <a:lnTo>
                    <a:pt x="963" y="942"/>
                  </a:lnTo>
                  <a:lnTo>
                    <a:pt x="879" y="795"/>
                  </a:lnTo>
                  <a:lnTo>
                    <a:pt x="921" y="754"/>
                  </a:lnTo>
                  <a:lnTo>
                    <a:pt x="879" y="670"/>
                  </a:lnTo>
                  <a:lnTo>
                    <a:pt x="816" y="628"/>
                  </a:lnTo>
                  <a:lnTo>
                    <a:pt x="754" y="523"/>
                  </a:lnTo>
                  <a:lnTo>
                    <a:pt x="775" y="440"/>
                  </a:lnTo>
                  <a:lnTo>
                    <a:pt x="921" y="377"/>
                  </a:lnTo>
                  <a:lnTo>
                    <a:pt x="1067" y="356"/>
                  </a:lnTo>
                  <a:lnTo>
                    <a:pt x="1172" y="210"/>
                  </a:lnTo>
                  <a:lnTo>
                    <a:pt x="1130" y="210"/>
                  </a:lnTo>
                  <a:lnTo>
                    <a:pt x="1088" y="230"/>
                  </a:lnTo>
                  <a:lnTo>
                    <a:pt x="775" y="356"/>
                  </a:lnTo>
                  <a:lnTo>
                    <a:pt x="628" y="628"/>
                  </a:lnTo>
                  <a:lnTo>
                    <a:pt x="565" y="670"/>
                  </a:lnTo>
                  <a:lnTo>
                    <a:pt x="461" y="691"/>
                  </a:lnTo>
                  <a:lnTo>
                    <a:pt x="356" y="837"/>
                  </a:lnTo>
                  <a:lnTo>
                    <a:pt x="293" y="900"/>
                  </a:lnTo>
                  <a:lnTo>
                    <a:pt x="105" y="1172"/>
                  </a:lnTo>
                  <a:lnTo>
                    <a:pt x="84" y="1298"/>
                  </a:lnTo>
                  <a:lnTo>
                    <a:pt x="105" y="1402"/>
                  </a:lnTo>
                  <a:lnTo>
                    <a:pt x="84" y="1590"/>
                  </a:lnTo>
                  <a:lnTo>
                    <a:pt x="0" y="1779"/>
                  </a:lnTo>
                  <a:lnTo>
                    <a:pt x="0" y="1821"/>
                  </a:lnTo>
                  <a:lnTo>
                    <a:pt x="147" y="1821"/>
                  </a:lnTo>
                  <a:lnTo>
                    <a:pt x="398" y="2239"/>
                  </a:lnTo>
                  <a:lnTo>
                    <a:pt x="503" y="2407"/>
                  </a:lnTo>
                  <a:lnTo>
                    <a:pt x="523" y="2511"/>
                  </a:lnTo>
                  <a:lnTo>
                    <a:pt x="461" y="2637"/>
                  </a:lnTo>
                  <a:lnTo>
                    <a:pt x="461" y="2720"/>
                  </a:lnTo>
                  <a:lnTo>
                    <a:pt x="440" y="2762"/>
                  </a:lnTo>
                  <a:lnTo>
                    <a:pt x="440" y="2867"/>
                  </a:lnTo>
                  <a:lnTo>
                    <a:pt x="565" y="2971"/>
                  </a:lnTo>
                  <a:lnTo>
                    <a:pt x="733" y="3034"/>
                  </a:lnTo>
                  <a:lnTo>
                    <a:pt x="837" y="3055"/>
                  </a:lnTo>
                  <a:lnTo>
                    <a:pt x="963" y="3097"/>
                  </a:lnTo>
                  <a:lnTo>
                    <a:pt x="1047" y="3055"/>
                  </a:lnTo>
                  <a:lnTo>
                    <a:pt x="1193" y="3055"/>
                  </a:lnTo>
                  <a:lnTo>
                    <a:pt x="1339" y="3097"/>
                  </a:lnTo>
                  <a:lnTo>
                    <a:pt x="1381" y="3076"/>
                  </a:lnTo>
                  <a:lnTo>
                    <a:pt x="1549" y="3055"/>
                  </a:lnTo>
                  <a:lnTo>
                    <a:pt x="1716" y="3076"/>
                  </a:lnTo>
                  <a:lnTo>
                    <a:pt x="1821" y="3139"/>
                  </a:lnTo>
                  <a:lnTo>
                    <a:pt x="2281" y="3557"/>
                  </a:lnTo>
                  <a:lnTo>
                    <a:pt x="2427" y="3515"/>
                  </a:lnTo>
                  <a:lnTo>
                    <a:pt x="2448" y="3557"/>
                  </a:lnTo>
                  <a:lnTo>
                    <a:pt x="2511" y="3515"/>
                  </a:lnTo>
                  <a:lnTo>
                    <a:pt x="2637" y="3578"/>
                  </a:lnTo>
                  <a:lnTo>
                    <a:pt x="2699" y="3599"/>
                  </a:lnTo>
                  <a:lnTo>
                    <a:pt x="2825" y="3557"/>
                  </a:lnTo>
                  <a:lnTo>
                    <a:pt x="2930" y="3557"/>
                  </a:lnTo>
                  <a:lnTo>
                    <a:pt x="3076" y="3578"/>
                  </a:lnTo>
                  <a:lnTo>
                    <a:pt x="3118" y="3515"/>
                  </a:lnTo>
                  <a:lnTo>
                    <a:pt x="3223" y="3515"/>
                  </a:lnTo>
                  <a:lnTo>
                    <a:pt x="3285" y="3578"/>
                  </a:lnTo>
                  <a:lnTo>
                    <a:pt x="3348" y="3808"/>
                  </a:lnTo>
                  <a:lnTo>
                    <a:pt x="3285" y="3892"/>
                  </a:lnTo>
                  <a:lnTo>
                    <a:pt x="3285" y="3997"/>
                  </a:lnTo>
                  <a:lnTo>
                    <a:pt x="3264" y="4080"/>
                  </a:lnTo>
                  <a:lnTo>
                    <a:pt x="3118" y="4101"/>
                  </a:lnTo>
                  <a:lnTo>
                    <a:pt x="3055" y="4185"/>
                  </a:lnTo>
                  <a:lnTo>
                    <a:pt x="3076" y="4394"/>
                  </a:lnTo>
                  <a:lnTo>
                    <a:pt x="3118" y="4457"/>
                  </a:lnTo>
                  <a:lnTo>
                    <a:pt x="3055" y="4624"/>
                  </a:lnTo>
                  <a:lnTo>
                    <a:pt x="3055" y="4813"/>
                  </a:lnTo>
                  <a:lnTo>
                    <a:pt x="3139" y="4875"/>
                  </a:lnTo>
                  <a:lnTo>
                    <a:pt x="3139" y="4959"/>
                  </a:lnTo>
                  <a:lnTo>
                    <a:pt x="3244" y="5252"/>
                  </a:lnTo>
                  <a:lnTo>
                    <a:pt x="3055" y="5587"/>
                  </a:lnTo>
                  <a:lnTo>
                    <a:pt x="3076" y="5692"/>
                  </a:lnTo>
                  <a:lnTo>
                    <a:pt x="3139" y="5692"/>
                  </a:lnTo>
                  <a:lnTo>
                    <a:pt x="3223" y="5671"/>
                  </a:lnTo>
                  <a:lnTo>
                    <a:pt x="3223" y="5692"/>
                  </a:lnTo>
                  <a:lnTo>
                    <a:pt x="3244" y="5775"/>
                  </a:lnTo>
                  <a:lnTo>
                    <a:pt x="3327" y="5817"/>
                  </a:lnTo>
                  <a:lnTo>
                    <a:pt x="3369" y="5922"/>
                  </a:lnTo>
                  <a:lnTo>
                    <a:pt x="3348" y="5984"/>
                  </a:lnTo>
                  <a:lnTo>
                    <a:pt x="3390" y="6131"/>
                  </a:lnTo>
                  <a:lnTo>
                    <a:pt x="3536" y="6424"/>
                  </a:lnTo>
                  <a:lnTo>
                    <a:pt x="3536" y="6528"/>
                  </a:lnTo>
                  <a:lnTo>
                    <a:pt x="3746" y="6696"/>
                  </a:lnTo>
                  <a:lnTo>
                    <a:pt x="3976" y="6863"/>
                  </a:lnTo>
                  <a:lnTo>
                    <a:pt x="4101" y="6905"/>
                  </a:lnTo>
                  <a:lnTo>
                    <a:pt x="4332" y="6863"/>
                  </a:lnTo>
                  <a:lnTo>
                    <a:pt x="4478" y="6717"/>
                  </a:lnTo>
                  <a:lnTo>
                    <a:pt x="4687" y="6591"/>
                  </a:lnTo>
                  <a:lnTo>
                    <a:pt x="4750" y="6487"/>
                  </a:lnTo>
                  <a:lnTo>
                    <a:pt x="5064" y="6319"/>
                  </a:lnTo>
                  <a:lnTo>
                    <a:pt x="5127" y="6173"/>
                  </a:lnTo>
                  <a:lnTo>
                    <a:pt x="5168" y="6110"/>
                  </a:lnTo>
                  <a:lnTo>
                    <a:pt x="5210" y="6068"/>
                  </a:lnTo>
                  <a:lnTo>
                    <a:pt x="5482" y="6005"/>
                  </a:lnTo>
                  <a:lnTo>
                    <a:pt x="5629" y="5964"/>
                  </a:lnTo>
                  <a:lnTo>
                    <a:pt x="5587" y="5817"/>
                  </a:lnTo>
                  <a:lnTo>
                    <a:pt x="5440" y="5796"/>
                  </a:lnTo>
                  <a:lnTo>
                    <a:pt x="5252" y="5817"/>
                  </a:lnTo>
                  <a:lnTo>
                    <a:pt x="4959" y="5712"/>
                  </a:lnTo>
                  <a:lnTo>
                    <a:pt x="5022" y="5545"/>
                  </a:lnTo>
                  <a:lnTo>
                    <a:pt x="5001" y="5482"/>
                  </a:lnTo>
                  <a:lnTo>
                    <a:pt x="4938" y="5440"/>
                  </a:lnTo>
                  <a:lnTo>
                    <a:pt x="5127" y="5168"/>
                  </a:lnTo>
                  <a:lnTo>
                    <a:pt x="5064" y="5064"/>
                  </a:lnTo>
                  <a:lnTo>
                    <a:pt x="4938" y="4938"/>
                  </a:lnTo>
                  <a:lnTo>
                    <a:pt x="4834" y="4917"/>
                  </a:lnTo>
                  <a:lnTo>
                    <a:pt x="4750" y="4750"/>
                  </a:lnTo>
                  <a:lnTo>
                    <a:pt x="4917" y="4813"/>
                  </a:lnTo>
                  <a:lnTo>
                    <a:pt x="5106" y="4834"/>
                  </a:lnTo>
                  <a:lnTo>
                    <a:pt x="5273" y="4938"/>
                  </a:lnTo>
                  <a:lnTo>
                    <a:pt x="5461" y="4938"/>
                  </a:lnTo>
                  <a:lnTo>
                    <a:pt x="5733" y="4875"/>
                  </a:lnTo>
                  <a:lnTo>
                    <a:pt x="5796" y="4938"/>
                  </a:lnTo>
                  <a:lnTo>
                    <a:pt x="5985" y="4875"/>
                  </a:lnTo>
                  <a:lnTo>
                    <a:pt x="6173" y="4708"/>
                  </a:lnTo>
                  <a:lnTo>
                    <a:pt x="6319" y="4708"/>
                  </a:lnTo>
                  <a:lnTo>
                    <a:pt x="6424" y="4729"/>
                  </a:lnTo>
                  <a:lnTo>
                    <a:pt x="6675" y="4624"/>
                  </a:lnTo>
                  <a:lnTo>
                    <a:pt x="6884" y="4624"/>
                  </a:lnTo>
                  <a:lnTo>
                    <a:pt x="7156" y="4394"/>
                  </a:lnTo>
                  <a:lnTo>
                    <a:pt x="7219" y="4248"/>
                  </a:lnTo>
                  <a:lnTo>
                    <a:pt x="7219" y="4143"/>
                  </a:lnTo>
                  <a:lnTo>
                    <a:pt x="7219" y="4122"/>
                  </a:lnTo>
                  <a:lnTo>
                    <a:pt x="6989" y="3934"/>
                  </a:lnTo>
                  <a:lnTo>
                    <a:pt x="6842" y="3725"/>
                  </a:lnTo>
                  <a:lnTo>
                    <a:pt x="6801" y="3599"/>
                  </a:lnTo>
                  <a:lnTo>
                    <a:pt x="6905" y="3495"/>
                  </a:lnTo>
                  <a:lnTo>
                    <a:pt x="6926" y="3306"/>
                  </a:lnTo>
                  <a:lnTo>
                    <a:pt x="7010" y="3243"/>
                  </a:lnTo>
                  <a:lnTo>
                    <a:pt x="7093" y="3264"/>
                  </a:lnTo>
                  <a:lnTo>
                    <a:pt x="7198" y="3243"/>
                  </a:lnTo>
                  <a:lnTo>
                    <a:pt x="7261" y="3264"/>
                  </a:lnTo>
                  <a:lnTo>
                    <a:pt x="7449" y="3181"/>
                  </a:lnTo>
                  <a:lnTo>
                    <a:pt x="7449" y="3055"/>
                  </a:lnTo>
                  <a:lnTo>
                    <a:pt x="7365" y="2971"/>
                  </a:lnTo>
                  <a:lnTo>
                    <a:pt x="7219" y="2951"/>
                  </a:lnTo>
                  <a:lnTo>
                    <a:pt x="7156" y="2846"/>
                  </a:lnTo>
                  <a:lnTo>
                    <a:pt x="7135" y="2762"/>
                  </a:lnTo>
                  <a:lnTo>
                    <a:pt x="7303" y="2553"/>
                  </a:lnTo>
                  <a:lnTo>
                    <a:pt x="7365" y="2574"/>
                  </a:lnTo>
                  <a:lnTo>
                    <a:pt x="7512" y="2469"/>
                  </a:lnTo>
                  <a:lnTo>
                    <a:pt x="7658" y="2302"/>
                  </a:lnTo>
                  <a:lnTo>
                    <a:pt x="7679" y="2218"/>
                  </a:lnTo>
                  <a:lnTo>
                    <a:pt x="7658" y="2218"/>
                  </a:lnTo>
                  <a:lnTo>
                    <a:pt x="7428" y="2114"/>
                  </a:lnTo>
                  <a:lnTo>
                    <a:pt x="7345" y="2114"/>
                  </a:lnTo>
                  <a:lnTo>
                    <a:pt x="7261" y="2135"/>
                  </a:lnTo>
                  <a:lnTo>
                    <a:pt x="7156" y="2114"/>
                  </a:lnTo>
                  <a:lnTo>
                    <a:pt x="7093" y="2114"/>
                  </a:lnTo>
                  <a:lnTo>
                    <a:pt x="7010" y="2155"/>
                  </a:lnTo>
                  <a:lnTo>
                    <a:pt x="6821" y="2197"/>
                  </a:lnTo>
                  <a:lnTo>
                    <a:pt x="6675" y="2155"/>
                  </a:lnTo>
                  <a:lnTo>
                    <a:pt x="6612" y="2155"/>
                  </a:lnTo>
                  <a:lnTo>
                    <a:pt x="6717" y="2135"/>
                  </a:lnTo>
                  <a:lnTo>
                    <a:pt x="6801" y="2135"/>
                  </a:lnTo>
                  <a:lnTo>
                    <a:pt x="6884" y="2093"/>
                  </a:lnTo>
                  <a:lnTo>
                    <a:pt x="6926" y="2009"/>
                  </a:lnTo>
                  <a:lnTo>
                    <a:pt x="7052" y="1904"/>
                  </a:lnTo>
                  <a:lnTo>
                    <a:pt x="7093" y="1842"/>
                  </a:lnTo>
                  <a:lnTo>
                    <a:pt x="7010" y="1800"/>
                  </a:lnTo>
                  <a:lnTo>
                    <a:pt x="7010" y="1779"/>
                  </a:lnTo>
                  <a:lnTo>
                    <a:pt x="6989" y="1674"/>
                  </a:lnTo>
                  <a:lnTo>
                    <a:pt x="6821" y="1590"/>
                  </a:lnTo>
                  <a:lnTo>
                    <a:pt x="6612" y="1528"/>
                  </a:lnTo>
                  <a:lnTo>
                    <a:pt x="6570" y="1486"/>
                  </a:lnTo>
                  <a:lnTo>
                    <a:pt x="6487" y="1423"/>
                  </a:lnTo>
                  <a:lnTo>
                    <a:pt x="6382" y="1423"/>
                  </a:lnTo>
                  <a:lnTo>
                    <a:pt x="6361" y="1381"/>
                  </a:lnTo>
                  <a:lnTo>
                    <a:pt x="6215" y="1318"/>
                  </a:lnTo>
                  <a:lnTo>
                    <a:pt x="6173" y="1318"/>
                  </a:lnTo>
                  <a:lnTo>
                    <a:pt x="6173" y="1423"/>
                  </a:lnTo>
                  <a:lnTo>
                    <a:pt x="6089" y="1318"/>
                  </a:lnTo>
                  <a:lnTo>
                    <a:pt x="6047" y="1214"/>
                  </a:lnTo>
                  <a:lnTo>
                    <a:pt x="5943" y="1172"/>
                  </a:lnTo>
                  <a:lnTo>
                    <a:pt x="5901" y="1088"/>
                  </a:lnTo>
                  <a:lnTo>
                    <a:pt x="5964" y="1046"/>
                  </a:lnTo>
                  <a:lnTo>
                    <a:pt x="6215" y="1067"/>
                  </a:lnTo>
                  <a:lnTo>
                    <a:pt x="6319" y="984"/>
                  </a:lnTo>
                  <a:lnTo>
                    <a:pt x="6487" y="984"/>
                  </a:lnTo>
                  <a:lnTo>
                    <a:pt x="6487" y="879"/>
                  </a:lnTo>
                  <a:lnTo>
                    <a:pt x="6361" y="900"/>
                  </a:lnTo>
                  <a:lnTo>
                    <a:pt x="6089" y="858"/>
                  </a:lnTo>
                  <a:lnTo>
                    <a:pt x="5901" y="879"/>
                  </a:lnTo>
                  <a:lnTo>
                    <a:pt x="5775" y="879"/>
                  </a:lnTo>
                  <a:lnTo>
                    <a:pt x="5524" y="963"/>
                  </a:lnTo>
                  <a:lnTo>
                    <a:pt x="5440" y="942"/>
                  </a:lnTo>
                  <a:lnTo>
                    <a:pt x="5336" y="942"/>
                  </a:lnTo>
                  <a:lnTo>
                    <a:pt x="5127" y="1088"/>
                  </a:lnTo>
                  <a:lnTo>
                    <a:pt x="5022" y="1109"/>
                  </a:lnTo>
                  <a:lnTo>
                    <a:pt x="4896" y="1172"/>
                  </a:lnTo>
                  <a:lnTo>
                    <a:pt x="4834" y="1256"/>
                  </a:lnTo>
                  <a:lnTo>
                    <a:pt x="4645" y="1277"/>
                  </a:lnTo>
                  <a:lnTo>
                    <a:pt x="4604" y="1298"/>
                  </a:lnTo>
                  <a:lnTo>
                    <a:pt x="4520" y="1277"/>
                  </a:lnTo>
                  <a:lnTo>
                    <a:pt x="4269" y="1088"/>
                  </a:lnTo>
                  <a:lnTo>
                    <a:pt x="4206" y="984"/>
                  </a:lnTo>
                  <a:lnTo>
                    <a:pt x="3871" y="984"/>
                  </a:lnTo>
                  <a:lnTo>
                    <a:pt x="3327" y="1088"/>
                  </a:lnTo>
                  <a:lnTo>
                    <a:pt x="3055" y="1088"/>
                  </a:lnTo>
                  <a:lnTo>
                    <a:pt x="2951" y="1046"/>
                  </a:lnTo>
                  <a:lnTo>
                    <a:pt x="2909" y="963"/>
                  </a:lnTo>
                  <a:lnTo>
                    <a:pt x="2909" y="858"/>
                  </a:lnTo>
                  <a:lnTo>
                    <a:pt x="2972" y="858"/>
                  </a:lnTo>
                  <a:lnTo>
                    <a:pt x="2951" y="733"/>
                  </a:lnTo>
                  <a:lnTo>
                    <a:pt x="2846" y="565"/>
                  </a:lnTo>
                  <a:lnTo>
                    <a:pt x="2741" y="544"/>
                  </a:lnTo>
                  <a:lnTo>
                    <a:pt x="2448" y="565"/>
                  </a:lnTo>
                  <a:lnTo>
                    <a:pt x="2323" y="482"/>
                  </a:lnTo>
                  <a:lnTo>
                    <a:pt x="2239" y="482"/>
                  </a:lnTo>
                  <a:lnTo>
                    <a:pt x="2176" y="523"/>
                  </a:lnTo>
                  <a:lnTo>
                    <a:pt x="2072" y="356"/>
                  </a:lnTo>
                  <a:lnTo>
                    <a:pt x="2072" y="210"/>
                  </a:lnTo>
                  <a:lnTo>
                    <a:pt x="2030" y="21"/>
                  </a:lnTo>
                  <a:lnTo>
                    <a:pt x="1988" y="0"/>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755" name="Google Shape;3671;p79">
              <a:extLst>
                <a:ext uri="{FF2B5EF4-FFF2-40B4-BE49-F238E27FC236}">
                  <a16:creationId xmlns:a16="http://schemas.microsoft.com/office/drawing/2014/main" id="{9F352048-813E-36AA-5D1A-0F5F354BA94C}"/>
                </a:ext>
              </a:extLst>
            </p:cNvPr>
            <p:cNvSpPr/>
            <p:nvPr/>
          </p:nvSpPr>
          <p:spPr>
            <a:xfrm>
              <a:off x="3209425" y="3061815"/>
              <a:ext cx="82733" cy="112565"/>
            </a:xfrm>
            <a:custGeom>
              <a:avLst/>
              <a:gdLst/>
              <a:ahLst/>
              <a:cxnLst/>
              <a:rect l="l" t="t" r="r" b="b"/>
              <a:pathLst>
                <a:path w="6948" h="9898" extrusionOk="0">
                  <a:moveTo>
                    <a:pt x="4353" y="1"/>
                  </a:moveTo>
                  <a:lnTo>
                    <a:pt x="4332" y="64"/>
                  </a:lnTo>
                  <a:lnTo>
                    <a:pt x="4290" y="105"/>
                  </a:lnTo>
                  <a:lnTo>
                    <a:pt x="4227" y="147"/>
                  </a:lnTo>
                  <a:lnTo>
                    <a:pt x="4165" y="168"/>
                  </a:lnTo>
                  <a:lnTo>
                    <a:pt x="4060" y="168"/>
                  </a:lnTo>
                  <a:lnTo>
                    <a:pt x="3976" y="189"/>
                  </a:lnTo>
                  <a:lnTo>
                    <a:pt x="3955" y="252"/>
                  </a:lnTo>
                  <a:lnTo>
                    <a:pt x="3976" y="294"/>
                  </a:lnTo>
                  <a:lnTo>
                    <a:pt x="3955" y="357"/>
                  </a:lnTo>
                  <a:lnTo>
                    <a:pt x="3809" y="419"/>
                  </a:lnTo>
                  <a:lnTo>
                    <a:pt x="3621" y="566"/>
                  </a:lnTo>
                  <a:lnTo>
                    <a:pt x="3495" y="670"/>
                  </a:lnTo>
                  <a:lnTo>
                    <a:pt x="3328" y="691"/>
                  </a:lnTo>
                  <a:lnTo>
                    <a:pt x="2972" y="691"/>
                  </a:lnTo>
                  <a:lnTo>
                    <a:pt x="2867" y="733"/>
                  </a:lnTo>
                  <a:lnTo>
                    <a:pt x="2867" y="817"/>
                  </a:lnTo>
                  <a:lnTo>
                    <a:pt x="2888" y="901"/>
                  </a:lnTo>
                  <a:lnTo>
                    <a:pt x="2888" y="1005"/>
                  </a:lnTo>
                  <a:lnTo>
                    <a:pt x="2805" y="1089"/>
                  </a:lnTo>
                  <a:lnTo>
                    <a:pt x="2721" y="1047"/>
                  </a:lnTo>
                  <a:lnTo>
                    <a:pt x="2763" y="942"/>
                  </a:lnTo>
                  <a:lnTo>
                    <a:pt x="2763" y="921"/>
                  </a:lnTo>
                  <a:lnTo>
                    <a:pt x="2825" y="901"/>
                  </a:lnTo>
                  <a:lnTo>
                    <a:pt x="2700" y="880"/>
                  </a:lnTo>
                  <a:lnTo>
                    <a:pt x="2574" y="817"/>
                  </a:lnTo>
                  <a:lnTo>
                    <a:pt x="2491" y="817"/>
                  </a:lnTo>
                  <a:lnTo>
                    <a:pt x="2302" y="942"/>
                  </a:lnTo>
                  <a:lnTo>
                    <a:pt x="2261" y="1026"/>
                  </a:lnTo>
                  <a:lnTo>
                    <a:pt x="2135" y="1152"/>
                  </a:lnTo>
                  <a:lnTo>
                    <a:pt x="1968" y="1465"/>
                  </a:lnTo>
                  <a:lnTo>
                    <a:pt x="1947" y="1549"/>
                  </a:lnTo>
                  <a:lnTo>
                    <a:pt x="1947" y="1549"/>
                  </a:lnTo>
                  <a:lnTo>
                    <a:pt x="1989" y="1528"/>
                  </a:lnTo>
                  <a:lnTo>
                    <a:pt x="2051" y="1570"/>
                  </a:lnTo>
                  <a:lnTo>
                    <a:pt x="2051" y="1654"/>
                  </a:lnTo>
                  <a:lnTo>
                    <a:pt x="2030" y="1758"/>
                  </a:lnTo>
                  <a:lnTo>
                    <a:pt x="1947" y="1821"/>
                  </a:lnTo>
                  <a:lnTo>
                    <a:pt x="1842" y="1821"/>
                  </a:lnTo>
                  <a:lnTo>
                    <a:pt x="1737" y="1863"/>
                  </a:lnTo>
                  <a:lnTo>
                    <a:pt x="1612" y="1989"/>
                  </a:lnTo>
                  <a:lnTo>
                    <a:pt x="1528" y="2051"/>
                  </a:lnTo>
                  <a:lnTo>
                    <a:pt x="1424" y="2198"/>
                  </a:lnTo>
                  <a:lnTo>
                    <a:pt x="1340" y="2198"/>
                  </a:lnTo>
                  <a:lnTo>
                    <a:pt x="1256" y="2240"/>
                  </a:lnTo>
                  <a:lnTo>
                    <a:pt x="1298" y="2344"/>
                  </a:lnTo>
                  <a:lnTo>
                    <a:pt x="1403" y="2449"/>
                  </a:lnTo>
                  <a:lnTo>
                    <a:pt x="1403" y="2574"/>
                  </a:lnTo>
                  <a:lnTo>
                    <a:pt x="1340" y="2700"/>
                  </a:lnTo>
                  <a:lnTo>
                    <a:pt x="1256" y="2700"/>
                  </a:lnTo>
                  <a:lnTo>
                    <a:pt x="1152" y="2616"/>
                  </a:lnTo>
                  <a:lnTo>
                    <a:pt x="1193" y="2574"/>
                  </a:lnTo>
                  <a:lnTo>
                    <a:pt x="1214" y="2512"/>
                  </a:lnTo>
                  <a:lnTo>
                    <a:pt x="1131" y="2470"/>
                  </a:lnTo>
                  <a:lnTo>
                    <a:pt x="1089" y="2365"/>
                  </a:lnTo>
                  <a:lnTo>
                    <a:pt x="984" y="2261"/>
                  </a:lnTo>
                  <a:lnTo>
                    <a:pt x="942" y="2365"/>
                  </a:lnTo>
                  <a:lnTo>
                    <a:pt x="942" y="2407"/>
                  </a:lnTo>
                  <a:lnTo>
                    <a:pt x="1005" y="2574"/>
                  </a:lnTo>
                  <a:lnTo>
                    <a:pt x="921" y="2721"/>
                  </a:lnTo>
                  <a:lnTo>
                    <a:pt x="901" y="2867"/>
                  </a:lnTo>
                  <a:lnTo>
                    <a:pt x="817" y="2909"/>
                  </a:lnTo>
                  <a:lnTo>
                    <a:pt x="775" y="2909"/>
                  </a:lnTo>
                  <a:lnTo>
                    <a:pt x="691" y="3098"/>
                  </a:lnTo>
                  <a:lnTo>
                    <a:pt x="712" y="3118"/>
                  </a:lnTo>
                  <a:lnTo>
                    <a:pt x="733" y="3244"/>
                  </a:lnTo>
                  <a:lnTo>
                    <a:pt x="733" y="3390"/>
                  </a:lnTo>
                  <a:lnTo>
                    <a:pt x="880" y="3516"/>
                  </a:lnTo>
                  <a:lnTo>
                    <a:pt x="901" y="3516"/>
                  </a:lnTo>
                  <a:lnTo>
                    <a:pt x="942" y="3495"/>
                  </a:lnTo>
                  <a:lnTo>
                    <a:pt x="1005" y="3537"/>
                  </a:lnTo>
                  <a:lnTo>
                    <a:pt x="1005" y="3662"/>
                  </a:lnTo>
                  <a:lnTo>
                    <a:pt x="921" y="3746"/>
                  </a:lnTo>
                  <a:lnTo>
                    <a:pt x="921" y="3809"/>
                  </a:lnTo>
                  <a:lnTo>
                    <a:pt x="1005" y="3872"/>
                  </a:lnTo>
                  <a:lnTo>
                    <a:pt x="1005" y="4039"/>
                  </a:lnTo>
                  <a:lnTo>
                    <a:pt x="921" y="4081"/>
                  </a:lnTo>
                  <a:lnTo>
                    <a:pt x="880" y="4165"/>
                  </a:lnTo>
                  <a:lnTo>
                    <a:pt x="921" y="4186"/>
                  </a:lnTo>
                  <a:lnTo>
                    <a:pt x="984" y="4290"/>
                  </a:lnTo>
                  <a:lnTo>
                    <a:pt x="942" y="4478"/>
                  </a:lnTo>
                  <a:lnTo>
                    <a:pt x="984" y="4771"/>
                  </a:lnTo>
                  <a:lnTo>
                    <a:pt x="901" y="4855"/>
                  </a:lnTo>
                  <a:lnTo>
                    <a:pt x="880" y="4918"/>
                  </a:lnTo>
                  <a:lnTo>
                    <a:pt x="942" y="5022"/>
                  </a:lnTo>
                  <a:lnTo>
                    <a:pt x="1047" y="4981"/>
                  </a:lnTo>
                  <a:lnTo>
                    <a:pt x="1047" y="4981"/>
                  </a:lnTo>
                  <a:lnTo>
                    <a:pt x="1026" y="5064"/>
                  </a:lnTo>
                  <a:lnTo>
                    <a:pt x="1089" y="5127"/>
                  </a:lnTo>
                  <a:lnTo>
                    <a:pt x="1152" y="5127"/>
                  </a:lnTo>
                  <a:lnTo>
                    <a:pt x="1152" y="5190"/>
                  </a:lnTo>
                  <a:lnTo>
                    <a:pt x="1110" y="5274"/>
                  </a:lnTo>
                  <a:lnTo>
                    <a:pt x="1047" y="5378"/>
                  </a:lnTo>
                  <a:lnTo>
                    <a:pt x="817" y="5608"/>
                  </a:lnTo>
                  <a:lnTo>
                    <a:pt x="775" y="5713"/>
                  </a:lnTo>
                  <a:lnTo>
                    <a:pt x="608" y="5859"/>
                  </a:lnTo>
                  <a:lnTo>
                    <a:pt x="398" y="5922"/>
                  </a:lnTo>
                  <a:lnTo>
                    <a:pt x="210" y="6048"/>
                  </a:lnTo>
                  <a:lnTo>
                    <a:pt x="64" y="6278"/>
                  </a:lnTo>
                  <a:lnTo>
                    <a:pt x="43" y="6466"/>
                  </a:lnTo>
                  <a:lnTo>
                    <a:pt x="1" y="6571"/>
                  </a:lnTo>
                  <a:lnTo>
                    <a:pt x="189" y="6655"/>
                  </a:lnTo>
                  <a:lnTo>
                    <a:pt x="377" y="6780"/>
                  </a:lnTo>
                  <a:lnTo>
                    <a:pt x="629" y="6947"/>
                  </a:lnTo>
                  <a:lnTo>
                    <a:pt x="733" y="6947"/>
                  </a:lnTo>
                  <a:lnTo>
                    <a:pt x="880" y="7094"/>
                  </a:lnTo>
                  <a:lnTo>
                    <a:pt x="838" y="7178"/>
                  </a:lnTo>
                  <a:lnTo>
                    <a:pt x="880" y="7261"/>
                  </a:lnTo>
                  <a:lnTo>
                    <a:pt x="1047" y="7282"/>
                  </a:lnTo>
                  <a:lnTo>
                    <a:pt x="1256" y="7366"/>
                  </a:lnTo>
                  <a:lnTo>
                    <a:pt x="1319" y="7408"/>
                  </a:lnTo>
                  <a:lnTo>
                    <a:pt x="1507" y="7471"/>
                  </a:lnTo>
                  <a:lnTo>
                    <a:pt x="1570" y="7387"/>
                  </a:lnTo>
                  <a:lnTo>
                    <a:pt x="1570" y="7282"/>
                  </a:lnTo>
                  <a:lnTo>
                    <a:pt x="1654" y="7199"/>
                  </a:lnTo>
                  <a:lnTo>
                    <a:pt x="1717" y="7199"/>
                  </a:lnTo>
                  <a:lnTo>
                    <a:pt x="1863" y="7282"/>
                  </a:lnTo>
                  <a:lnTo>
                    <a:pt x="1968" y="7303"/>
                  </a:lnTo>
                  <a:lnTo>
                    <a:pt x="1989" y="7387"/>
                  </a:lnTo>
                  <a:lnTo>
                    <a:pt x="2072" y="7429"/>
                  </a:lnTo>
                  <a:lnTo>
                    <a:pt x="2135" y="7429"/>
                  </a:lnTo>
                  <a:lnTo>
                    <a:pt x="2177" y="7512"/>
                  </a:lnTo>
                  <a:lnTo>
                    <a:pt x="2386" y="7575"/>
                  </a:lnTo>
                  <a:lnTo>
                    <a:pt x="2512" y="7596"/>
                  </a:lnTo>
                  <a:lnTo>
                    <a:pt x="2553" y="7638"/>
                  </a:lnTo>
                  <a:lnTo>
                    <a:pt x="2700" y="7805"/>
                  </a:lnTo>
                  <a:lnTo>
                    <a:pt x="2700" y="7910"/>
                  </a:lnTo>
                  <a:lnTo>
                    <a:pt x="2805" y="8098"/>
                  </a:lnTo>
                  <a:lnTo>
                    <a:pt x="2888" y="8098"/>
                  </a:lnTo>
                  <a:lnTo>
                    <a:pt x="3139" y="8203"/>
                  </a:lnTo>
                  <a:lnTo>
                    <a:pt x="3244" y="8349"/>
                  </a:lnTo>
                  <a:lnTo>
                    <a:pt x="3244" y="8517"/>
                  </a:lnTo>
                  <a:lnTo>
                    <a:pt x="3307" y="8517"/>
                  </a:lnTo>
                  <a:lnTo>
                    <a:pt x="3411" y="8559"/>
                  </a:lnTo>
                  <a:lnTo>
                    <a:pt x="3432" y="8684"/>
                  </a:lnTo>
                  <a:lnTo>
                    <a:pt x="3411" y="8768"/>
                  </a:lnTo>
                  <a:lnTo>
                    <a:pt x="3432" y="8852"/>
                  </a:lnTo>
                  <a:lnTo>
                    <a:pt x="3537" y="8872"/>
                  </a:lnTo>
                  <a:lnTo>
                    <a:pt x="3662" y="8852"/>
                  </a:lnTo>
                  <a:lnTo>
                    <a:pt x="3767" y="8872"/>
                  </a:lnTo>
                  <a:lnTo>
                    <a:pt x="3914" y="8872"/>
                  </a:lnTo>
                  <a:lnTo>
                    <a:pt x="3955" y="8831"/>
                  </a:lnTo>
                  <a:lnTo>
                    <a:pt x="4144" y="8747"/>
                  </a:lnTo>
                  <a:lnTo>
                    <a:pt x="4290" y="8768"/>
                  </a:lnTo>
                  <a:lnTo>
                    <a:pt x="4458" y="8852"/>
                  </a:lnTo>
                  <a:lnTo>
                    <a:pt x="4646" y="8747"/>
                  </a:lnTo>
                  <a:lnTo>
                    <a:pt x="4750" y="8747"/>
                  </a:lnTo>
                  <a:lnTo>
                    <a:pt x="4792" y="8831"/>
                  </a:lnTo>
                  <a:lnTo>
                    <a:pt x="4876" y="8831"/>
                  </a:lnTo>
                  <a:lnTo>
                    <a:pt x="4981" y="8872"/>
                  </a:lnTo>
                  <a:lnTo>
                    <a:pt x="5064" y="8956"/>
                  </a:lnTo>
                  <a:lnTo>
                    <a:pt x="5169" y="8935"/>
                  </a:lnTo>
                  <a:lnTo>
                    <a:pt x="5169" y="8998"/>
                  </a:lnTo>
                  <a:lnTo>
                    <a:pt x="4792" y="9626"/>
                  </a:lnTo>
                  <a:lnTo>
                    <a:pt x="4813" y="9709"/>
                  </a:lnTo>
                  <a:lnTo>
                    <a:pt x="4960" y="9688"/>
                  </a:lnTo>
                  <a:lnTo>
                    <a:pt x="5085" y="9688"/>
                  </a:lnTo>
                  <a:lnTo>
                    <a:pt x="5190" y="9772"/>
                  </a:lnTo>
                  <a:lnTo>
                    <a:pt x="5211" y="9898"/>
                  </a:lnTo>
                  <a:lnTo>
                    <a:pt x="5294" y="9584"/>
                  </a:lnTo>
                  <a:lnTo>
                    <a:pt x="5629" y="8370"/>
                  </a:lnTo>
                  <a:lnTo>
                    <a:pt x="5629" y="8308"/>
                  </a:lnTo>
                  <a:lnTo>
                    <a:pt x="5629" y="8098"/>
                  </a:lnTo>
                  <a:lnTo>
                    <a:pt x="5504" y="7847"/>
                  </a:lnTo>
                  <a:lnTo>
                    <a:pt x="5294" y="7680"/>
                  </a:lnTo>
                  <a:lnTo>
                    <a:pt x="5190" y="7533"/>
                  </a:lnTo>
                  <a:lnTo>
                    <a:pt x="5169" y="7219"/>
                  </a:lnTo>
                  <a:lnTo>
                    <a:pt x="5546" y="7094"/>
                  </a:lnTo>
                  <a:lnTo>
                    <a:pt x="5692" y="7199"/>
                  </a:lnTo>
                  <a:lnTo>
                    <a:pt x="5713" y="7094"/>
                  </a:lnTo>
                  <a:lnTo>
                    <a:pt x="5650" y="7010"/>
                  </a:lnTo>
                  <a:lnTo>
                    <a:pt x="5713" y="6968"/>
                  </a:lnTo>
                  <a:lnTo>
                    <a:pt x="5629" y="6801"/>
                  </a:lnTo>
                  <a:lnTo>
                    <a:pt x="5420" y="6738"/>
                  </a:lnTo>
                  <a:lnTo>
                    <a:pt x="5336" y="6592"/>
                  </a:lnTo>
                  <a:lnTo>
                    <a:pt x="5399" y="6424"/>
                  </a:lnTo>
                  <a:lnTo>
                    <a:pt x="6048" y="6424"/>
                  </a:lnTo>
                  <a:lnTo>
                    <a:pt x="6131" y="6341"/>
                  </a:lnTo>
                  <a:lnTo>
                    <a:pt x="6236" y="6341"/>
                  </a:lnTo>
                  <a:lnTo>
                    <a:pt x="6278" y="6383"/>
                  </a:lnTo>
                  <a:lnTo>
                    <a:pt x="6362" y="6383"/>
                  </a:lnTo>
                  <a:lnTo>
                    <a:pt x="6466" y="6257"/>
                  </a:lnTo>
                  <a:lnTo>
                    <a:pt x="6634" y="6215"/>
                  </a:lnTo>
                  <a:lnTo>
                    <a:pt x="6675" y="6320"/>
                  </a:lnTo>
                  <a:lnTo>
                    <a:pt x="6759" y="6424"/>
                  </a:lnTo>
                  <a:lnTo>
                    <a:pt x="6780" y="6550"/>
                  </a:lnTo>
                  <a:lnTo>
                    <a:pt x="6780" y="6696"/>
                  </a:lnTo>
                  <a:lnTo>
                    <a:pt x="6947" y="6675"/>
                  </a:lnTo>
                  <a:lnTo>
                    <a:pt x="6947" y="6571"/>
                  </a:lnTo>
                  <a:lnTo>
                    <a:pt x="6801" y="6278"/>
                  </a:lnTo>
                  <a:lnTo>
                    <a:pt x="6759" y="6131"/>
                  </a:lnTo>
                  <a:lnTo>
                    <a:pt x="6780" y="6069"/>
                  </a:lnTo>
                  <a:lnTo>
                    <a:pt x="6738" y="5964"/>
                  </a:lnTo>
                  <a:lnTo>
                    <a:pt x="6655" y="5922"/>
                  </a:lnTo>
                  <a:lnTo>
                    <a:pt x="6634" y="5839"/>
                  </a:lnTo>
                  <a:lnTo>
                    <a:pt x="6634" y="5818"/>
                  </a:lnTo>
                  <a:lnTo>
                    <a:pt x="6550" y="5839"/>
                  </a:lnTo>
                  <a:lnTo>
                    <a:pt x="6487" y="5839"/>
                  </a:lnTo>
                  <a:lnTo>
                    <a:pt x="6466" y="5734"/>
                  </a:lnTo>
                  <a:lnTo>
                    <a:pt x="6655" y="5399"/>
                  </a:lnTo>
                  <a:lnTo>
                    <a:pt x="6550" y="5106"/>
                  </a:lnTo>
                  <a:lnTo>
                    <a:pt x="6550" y="5022"/>
                  </a:lnTo>
                  <a:lnTo>
                    <a:pt x="6466" y="4960"/>
                  </a:lnTo>
                  <a:lnTo>
                    <a:pt x="6466" y="4771"/>
                  </a:lnTo>
                  <a:lnTo>
                    <a:pt x="6529" y="4604"/>
                  </a:lnTo>
                  <a:lnTo>
                    <a:pt x="6487" y="4541"/>
                  </a:lnTo>
                  <a:lnTo>
                    <a:pt x="6466" y="4332"/>
                  </a:lnTo>
                  <a:lnTo>
                    <a:pt x="6529" y="4248"/>
                  </a:lnTo>
                  <a:lnTo>
                    <a:pt x="6675" y="4227"/>
                  </a:lnTo>
                  <a:lnTo>
                    <a:pt x="6696" y="4144"/>
                  </a:lnTo>
                  <a:lnTo>
                    <a:pt x="6696" y="4039"/>
                  </a:lnTo>
                  <a:lnTo>
                    <a:pt x="6759" y="3955"/>
                  </a:lnTo>
                  <a:lnTo>
                    <a:pt x="6696" y="3725"/>
                  </a:lnTo>
                  <a:lnTo>
                    <a:pt x="6634" y="3662"/>
                  </a:lnTo>
                  <a:lnTo>
                    <a:pt x="6529" y="3662"/>
                  </a:lnTo>
                  <a:lnTo>
                    <a:pt x="6487" y="3725"/>
                  </a:lnTo>
                  <a:lnTo>
                    <a:pt x="6341" y="3704"/>
                  </a:lnTo>
                  <a:lnTo>
                    <a:pt x="6236" y="3704"/>
                  </a:lnTo>
                  <a:lnTo>
                    <a:pt x="6110" y="3746"/>
                  </a:lnTo>
                  <a:lnTo>
                    <a:pt x="6048" y="3725"/>
                  </a:lnTo>
                  <a:lnTo>
                    <a:pt x="5922" y="3662"/>
                  </a:lnTo>
                  <a:lnTo>
                    <a:pt x="5859" y="3704"/>
                  </a:lnTo>
                  <a:lnTo>
                    <a:pt x="5838" y="3662"/>
                  </a:lnTo>
                  <a:lnTo>
                    <a:pt x="5692" y="3704"/>
                  </a:lnTo>
                  <a:lnTo>
                    <a:pt x="5232" y="3286"/>
                  </a:lnTo>
                  <a:lnTo>
                    <a:pt x="5127" y="3223"/>
                  </a:lnTo>
                  <a:lnTo>
                    <a:pt x="4960" y="3202"/>
                  </a:lnTo>
                  <a:lnTo>
                    <a:pt x="4792" y="3223"/>
                  </a:lnTo>
                  <a:lnTo>
                    <a:pt x="4750" y="3244"/>
                  </a:lnTo>
                  <a:lnTo>
                    <a:pt x="4604" y="3202"/>
                  </a:lnTo>
                  <a:lnTo>
                    <a:pt x="4458" y="3202"/>
                  </a:lnTo>
                  <a:lnTo>
                    <a:pt x="4374" y="3244"/>
                  </a:lnTo>
                  <a:lnTo>
                    <a:pt x="4248" y="3202"/>
                  </a:lnTo>
                  <a:lnTo>
                    <a:pt x="4144" y="3181"/>
                  </a:lnTo>
                  <a:lnTo>
                    <a:pt x="3976" y="3118"/>
                  </a:lnTo>
                  <a:lnTo>
                    <a:pt x="3851" y="3014"/>
                  </a:lnTo>
                  <a:lnTo>
                    <a:pt x="3851" y="2909"/>
                  </a:lnTo>
                  <a:lnTo>
                    <a:pt x="3872" y="2867"/>
                  </a:lnTo>
                  <a:lnTo>
                    <a:pt x="3872" y="2784"/>
                  </a:lnTo>
                  <a:lnTo>
                    <a:pt x="3934" y="2658"/>
                  </a:lnTo>
                  <a:lnTo>
                    <a:pt x="3914" y="2554"/>
                  </a:lnTo>
                  <a:lnTo>
                    <a:pt x="3809" y="2386"/>
                  </a:lnTo>
                  <a:lnTo>
                    <a:pt x="3558" y="1968"/>
                  </a:lnTo>
                  <a:lnTo>
                    <a:pt x="3411" y="1968"/>
                  </a:lnTo>
                  <a:lnTo>
                    <a:pt x="3411" y="1926"/>
                  </a:lnTo>
                  <a:lnTo>
                    <a:pt x="3495" y="1737"/>
                  </a:lnTo>
                  <a:lnTo>
                    <a:pt x="3516" y="1549"/>
                  </a:lnTo>
                  <a:lnTo>
                    <a:pt x="3495" y="1445"/>
                  </a:lnTo>
                  <a:lnTo>
                    <a:pt x="3516" y="1319"/>
                  </a:lnTo>
                  <a:lnTo>
                    <a:pt x="3704" y="1047"/>
                  </a:lnTo>
                  <a:lnTo>
                    <a:pt x="3767" y="984"/>
                  </a:lnTo>
                  <a:lnTo>
                    <a:pt x="3872" y="838"/>
                  </a:lnTo>
                  <a:lnTo>
                    <a:pt x="3976" y="817"/>
                  </a:lnTo>
                  <a:lnTo>
                    <a:pt x="4039" y="775"/>
                  </a:lnTo>
                  <a:lnTo>
                    <a:pt x="4186" y="503"/>
                  </a:lnTo>
                  <a:lnTo>
                    <a:pt x="4499" y="377"/>
                  </a:lnTo>
                  <a:lnTo>
                    <a:pt x="4541" y="357"/>
                  </a:lnTo>
                  <a:lnTo>
                    <a:pt x="4604" y="357"/>
                  </a:lnTo>
                  <a:lnTo>
                    <a:pt x="4667" y="294"/>
                  </a:lnTo>
                  <a:lnTo>
                    <a:pt x="4688" y="210"/>
                  </a:lnTo>
                  <a:lnTo>
                    <a:pt x="4646" y="147"/>
                  </a:lnTo>
                  <a:lnTo>
                    <a:pt x="4437" y="43"/>
                  </a:lnTo>
                  <a:lnTo>
                    <a:pt x="4353" y="1"/>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756" name="Google Shape;3672;p79">
              <a:extLst>
                <a:ext uri="{FF2B5EF4-FFF2-40B4-BE49-F238E27FC236}">
                  <a16:creationId xmlns:a16="http://schemas.microsoft.com/office/drawing/2014/main" id="{FF3B7014-51E4-D44D-C9D1-E9577B6E001D}"/>
                </a:ext>
              </a:extLst>
            </p:cNvPr>
            <p:cNvSpPr/>
            <p:nvPr/>
          </p:nvSpPr>
          <p:spPr>
            <a:xfrm>
              <a:off x="3195231" y="3136533"/>
              <a:ext cx="40867" cy="42852"/>
            </a:xfrm>
            <a:custGeom>
              <a:avLst/>
              <a:gdLst/>
              <a:ahLst/>
              <a:cxnLst/>
              <a:rect l="l" t="t" r="r" b="b"/>
              <a:pathLst>
                <a:path w="3432" h="3768" extrusionOk="0">
                  <a:moveTo>
                    <a:pt x="1193" y="1"/>
                  </a:moveTo>
                  <a:lnTo>
                    <a:pt x="1172" y="168"/>
                  </a:lnTo>
                  <a:lnTo>
                    <a:pt x="1025" y="168"/>
                  </a:lnTo>
                  <a:lnTo>
                    <a:pt x="732" y="336"/>
                  </a:lnTo>
                  <a:lnTo>
                    <a:pt x="607" y="377"/>
                  </a:lnTo>
                  <a:lnTo>
                    <a:pt x="440" y="440"/>
                  </a:lnTo>
                  <a:lnTo>
                    <a:pt x="523" y="587"/>
                  </a:lnTo>
                  <a:lnTo>
                    <a:pt x="523" y="649"/>
                  </a:lnTo>
                  <a:lnTo>
                    <a:pt x="565" y="733"/>
                  </a:lnTo>
                  <a:lnTo>
                    <a:pt x="544" y="901"/>
                  </a:lnTo>
                  <a:lnTo>
                    <a:pt x="335" y="1131"/>
                  </a:lnTo>
                  <a:lnTo>
                    <a:pt x="314" y="1235"/>
                  </a:lnTo>
                  <a:lnTo>
                    <a:pt x="356" y="1277"/>
                  </a:lnTo>
                  <a:lnTo>
                    <a:pt x="251" y="1445"/>
                  </a:lnTo>
                  <a:lnTo>
                    <a:pt x="126" y="1465"/>
                  </a:lnTo>
                  <a:lnTo>
                    <a:pt x="21" y="1591"/>
                  </a:lnTo>
                  <a:lnTo>
                    <a:pt x="84" y="1696"/>
                  </a:lnTo>
                  <a:lnTo>
                    <a:pt x="126" y="1800"/>
                  </a:lnTo>
                  <a:lnTo>
                    <a:pt x="105" y="1905"/>
                  </a:lnTo>
                  <a:lnTo>
                    <a:pt x="126" y="2072"/>
                  </a:lnTo>
                  <a:lnTo>
                    <a:pt x="84" y="2198"/>
                  </a:lnTo>
                  <a:lnTo>
                    <a:pt x="0" y="2261"/>
                  </a:lnTo>
                  <a:lnTo>
                    <a:pt x="84" y="2323"/>
                  </a:lnTo>
                  <a:lnTo>
                    <a:pt x="209" y="2386"/>
                  </a:lnTo>
                  <a:lnTo>
                    <a:pt x="314" y="2491"/>
                  </a:lnTo>
                  <a:lnTo>
                    <a:pt x="419" y="2574"/>
                  </a:lnTo>
                  <a:lnTo>
                    <a:pt x="440" y="2533"/>
                  </a:lnTo>
                  <a:lnTo>
                    <a:pt x="502" y="2386"/>
                  </a:lnTo>
                  <a:lnTo>
                    <a:pt x="544" y="2323"/>
                  </a:lnTo>
                  <a:lnTo>
                    <a:pt x="628" y="2219"/>
                  </a:lnTo>
                  <a:lnTo>
                    <a:pt x="628" y="2323"/>
                  </a:lnTo>
                  <a:lnTo>
                    <a:pt x="649" y="2428"/>
                  </a:lnTo>
                  <a:lnTo>
                    <a:pt x="649" y="2365"/>
                  </a:lnTo>
                  <a:lnTo>
                    <a:pt x="649" y="2282"/>
                  </a:lnTo>
                  <a:lnTo>
                    <a:pt x="712" y="2282"/>
                  </a:lnTo>
                  <a:lnTo>
                    <a:pt x="732" y="2428"/>
                  </a:lnTo>
                  <a:lnTo>
                    <a:pt x="712" y="2595"/>
                  </a:lnTo>
                  <a:lnTo>
                    <a:pt x="712" y="2700"/>
                  </a:lnTo>
                  <a:lnTo>
                    <a:pt x="649" y="2826"/>
                  </a:lnTo>
                  <a:lnTo>
                    <a:pt x="502" y="2951"/>
                  </a:lnTo>
                  <a:lnTo>
                    <a:pt x="544" y="2993"/>
                  </a:lnTo>
                  <a:lnTo>
                    <a:pt x="607" y="3139"/>
                  </a:lnTo>
                  <a:lnTo>
                    <a:pt x="502" y="3202"/>
                  </a:lnTo>
                  <a:lnTo>
                    <a:pt x="398" y="3328"/>
                  </a:lnTo>
                  <a:lnTo>
                    <a:pt x="419" y="3432"/>
                  </a:lnTo>
                  <a:lnTo>
                    <a:pt x="523" y="3432"/>
                  </a:lnTo>
                  <a:lnTo>
                    <a:pt x="649" y="3370"/>
                  </a:lnTo>
                  <a:lnTo>
                    <a:pt x="712" y="3453"/>
                  </a:lnTo>
                  <a:lnTo>
                    <a:pt x="879" y="3516"/>
                  </a:lnTo>
                  <a:lnTo>
                    <a:pt x="984" y="3537"/>
                  </a:lnTo>
                  <a:lnTo>
                    <a:pt x="1151" y="3767"/>
                  </a:lnTo>
                  <a:lnTo>
                    <a:pt x="1235" y="3767"/>
                  </a:lnTo>
                  <a:lnTo>
                    <a:pt x="1339" y="3662"/>
                  </a:lnTo>
                  <a:lnTo>
                    <a:pt x="1779" y="2721"/>
                  </a:lnTo>
                  <a:lnTo>
                    <a:pt x="1883" y="2637"/>
                  </a:lnTo>
                  <a:lnTo>
                    <a:pt x="2448" y="2470"/>
                  </a:lnTo>
                  <a:lnTo>
                    <a:pt x="2720" y="2282"/>
                  </a:lnTo>
                  <a:lnTo>
                    <a:pt x="3118" y="1905"/>
                  </a:lnTo>
                  <a:lnTo>
                    <a:pt x="3264" y="1549"/>
                  </a:lnTo>
                  <a:lnTo>
                    <a:pt x="3369" y="1549"/>
                  </a:lnTo>
                  <a:lnTo>
                    <a:pt x="3390" y="1486"/>
                  </a:lnTo>
                  <a:lnTo>
                    <a:pt x="3432" y="1361"/>
                  </a:lnTo>
                  <a:lnTo>
                    <a:pt x="3390" y="1235"/>
                  </a:lnTo>
                  <a:lnTo>
                    <a:pt x="3285" y="1026"/>
                  </a:lnTo>
                  <a:lnTo>
                    <a:pt x="3285" y="963"/>
                  </a:lnTo>
                  <a:lnTo>
                    <a:pt x="3264" y="859"/>
                  </a:lnTo>
                  <a:lnTo>
                    <a:pt x="3181" y="817"/>
                  </a:lnTo>
                  <a:lnTo>
                    <a:pt x="3160" y="733"/>
                  </a:lnTo>
                  <a:lnTo>
                    <a:pt x="3055" y="712"/>
                  </a:lnTo>
                  <a:lnTo>
                    <a:pt x="2909" y="629"/>
                  </a:lnTo>
                  <a:lnTo>
                    <a:pt x="2846" y="629"/>
                  </a:lnTo>
                  <a:lnTo>
                    <a:pt x="2762" y="712"/>
                  </a:lnTo>
                  <a:lnTo>
                    <a:pt x="2762" y="817"/>
                  </a:lnTo>
                  <a:lnTo>
                    <a:pt x="2699" y="901"/>
                  </a:lnTo>
                  <a:lnTo>
                    <a:pt x="2511" y="838"/>
                  </a:lnTo>
                  <a:lnTo>
                    <a:pt x="2448" y="796"/>
                  </a:lnTo>
                  <a:lnTo>
                    <a:pt x="2239" y="712"/>
                  </a:lnTo>
                  <a:lnTo>
                    <a:pt x="2072" y="691"/>
                  </a:lnTo>
                  <a:lnTo>
                    <a:pt x="2030" y="608"/>
                  </a:lnTo>
                  <a:lnTo>
                    <a:pt x="2072" y="524"/>
                  </a:lnTo>
                  <a:lnTo>
                    <a:pt x="1925" y="377"/>
                  </a:lnTo>
                  <a:lnTo>
                    <a:pt x="1821" y="377"/>
                  </a:lnTo>
                  <a:lnTo>
                    <a:pt x="1569" y="210"/>
                  </a:lnTo>
                  <a:lnTo>
                    <a:pt x="1381" y="85"/>
                  </a:lnTo>
                  <a:lnTo>
                    <a:pt x="1193" y="1"/>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757" name="Google Shape;3673;p79">
              <a:extLst>
                <a:ext uri="{FF2B5EF4-FFF2-40B4-BE49-F238E27FC236}">
                  <a16:creationId xmlns:a16="http://schemas.microsoft.com/office/drawing/2014/main" id="{FC0679CC-A654-3AA9-2160-A1499695AF89}"/>
                </a:ext>
              </a:extLst>
            </p:cNvPr>
            <p:cNvSpPr/>
            <p:nvPr/>
          </p:nvSpPr>
          <p:spPr>
            <a:xfrm>
              <a:off x="3192980" y="3146290"/>
              <a:ext cx="88711" cy="124938"/>
            </a:xfrm>
            <a:custGeom>
              <a:avLst/>
              <a:gdLst/>
              <a:ahLst/>
              <a:cxnLst/>
              <a:rect l="l" t="t" r="r" b="b"/>
              <a:pathLst>
                <a:path w="7450" h="10986" extrusionOk="0">
                  <a:moveTo>
                    <a:pt x="3453" y="1"/>
                  </a:moveTo>
                  <a:lnTo>
                    <a:pt x="3474" y="105"/>
                  </a:lnTo>
                  <a:lnTo>
                    <a:pt x="3474" y="168"/>
                  </a:lnTo>
                  <a:lnTo>
                    <a:pt x="3579" y="377"/>
                  </a:lnTo>
                  <a:lnTo>
                    <a:pt x="3621" y="503"/>
                  </a:lnTo>
                  <a:lnTo>
                    <a:pt x="3579" y="628"/>
                  </a:lnTo>
                  <a:lnTo>
                    <a:pt x="3558" y="691"/>
                  </a:lnTo>
                  <a:lnTo>
                    <a:pt x="3453" y="691"/>
                  </a:lnTo>
                  <a:lnTo>
                    <a:pt x="3307" y="1047"/>
                  </a:lnTo>
                  <a:lnTo>
                    <a:pt x="2909" y="1424"/>
                  </a:lnTo>
                  <a:lnTo>
                    <a:pt x="2637" y="1612"/>
                  </a:lnTo>
                  <a:lnTo>
                    <a:pt x="2072" y="1779"/>
                  </a:lnTo>
                  <a:lnTo>
                    <a:pt x="1968" y="1863"/>
                  </a:lnTo>
                  <a:lnTo>
                    <a:pt x="1528" y="2804"/>
                  </a:lnTo>
                  <a:lnTo>
                    <a:pt x="1424" y="2909"/>
                  </a:lnTo>
                  <a:lnTo>
                    <a:pt x="1340" y="2909"/>
                  </a:lnTo>
                  <a:lnTo>
                    <a:pt x="1173" y="2679"/>
                  </a:lnTo>
                  <a:lnTo>
                    <a:pt x="1068" y="2658"/>
                  </a:lnTo>
                  <a:lnTo>
                    <a:pt x="901" y="2595"/>
                  </a:lnTo>
                  <a:lnTo>
                    <a:pt x="838" y="2512"/>
                  </a:lnTo>
                  <a:lnTo>
                    <a:pt x="712" y="2574"/>
                  </a:lnTo>
                  <a:lnTo>
                    <a:pt x="608" y="2574"/>
                  </a:lnTo>
                  <a:lnTo>
                    <a:pt x="587" y="2470"/>
                  </a:lnTo>
                  <a:lnTo>
                    <a:pt x="691" y="2344"/>
                  </a:lnTo>
                  <a:lnTo>
                    <a:pt x="796" y="2281"/>
                  </a:lnTo>
                  <a:lnTo>
                    <a:pt x="733" y="2135"/>
                  </a:lnTo>
                  <a:lnTo>
                    <a:pt x="691" y="2093"/>
                  </a:lnTo>
                  <a:lnTo>
                    <a:pt x="398" y="2240"/>
                  </a:lnTo>
                  <a:lnTo>
                    <a:pt x="294" y="2344"/>
                  </a:lnTo>
                  <a:lnTo>
                    <a:pt x="105" y="2512"/>
                  </a:lnTo>
                  <a:lnTo>
                    <a:pt x="64" y="2679"/>
                  </a:lnTo>
                  <a:lnTo>
                    <a:pt x="1" y="2784"/>
                  </a:lnTo>
                  <a:lnTo>
                    <a:pt x="22" y="2825"/>
                  </a:lnTo>
                  <a:lnTo>
                    <a:pt x="105" y="2909"/>
                  </a:lnTo>
                  <a:lnTo>
                    <a:pt x="126" y="2993"/>
                  </a:lnTo>
                  <a:lnTo>
                    <a:pt x="64" y="3035"/>
                  </a:lnTo>
                  <a:lnTo>
                    <a:pt x="64" y="3097"/>
                  </a:lnTo>
                  <a:lnTo>
                    <a:pt x="189" y="3202"/>
                  </a:lnTo>
                  <a:lnTo>
                    <a:pt x="273" y="3348"/>
                  </a:lnTo>
                  <a:lnTo>
                    <a:pt x="231" y="3495"/>
                  </a:lnTo>
                  <a:lnTo>
                    <a:pt x="168" y="3495"/>
                  </a:lnTo>
                  <a:lnTo>
                    <a:pt x="85" y="3516"/>
                  </a:lnTo>
                  <a:lnTo>
                    <a:pt x="22" y="3621"/>
                  </a:lnTo>
                  <a:lnTo>
                    <a:pt x="126" y="3704"/>
                  </a:lnTo>
                  <a:lnTo>
                    <a:pt x="231" y="3746"/>
                  </a:lnTo>
                  <a:lnTo>
                    <a:pt x="419" y="3872"/>
                  </a:lnTo>
                  <a:lnTo>
                    <a:pt x="587" y="3913"/>
                  </a:lnTo>
                  <a:lnTo>
                    <a:pt x="817" y="4060"/>
                  </a:lnTo>
                  <a:lnTo>
                    <a:pt x="921" y="4081"/>
                  </a:lnTo>
                  <a:lnTo>
                    <a:pt x="963" y="4185"/>
                  </a:lnTo>
                  <a:lnTo>
                    <a:pt x="1068" y="4374"/>
                  </a:lnTo>
                  <a:lnTo>
                    <a:pt x="1110" y="4541"/>
                  </a:lnTo>
                  <a:lnTo>
                    <a:pt x="1173" y="4667"/>
                  </a:lnTo>
                  <a:lnTo>
                    <a:pt x="1424" y="4771"/>
                  </a:lnTo>
                  <a:lnTo>
                    <a:pt x="1486" y="4960"/>
                  </a:lnTo>
                  <a:lnTo>
                    <a:pt x="1549" y="5106"/>
                  </a:lnTo>
                  <a:lnTo>
                    <a:pt x="1591" y="5211"/>
                  </a:lnTo>
                  <a:lnTo>
                    <a:pt x="1633" y="5399"/>
                  </a:lnTo>
                  <a:lnTo>
                    <a:pt x="1696" y="5525"/>
                  </a:lnTo>
                  <a:lnTo>
                    <a:pt x="1800" y="5587"/>
                  </a:lnTo>
                  <a:lnTo>
                    <a:pt x="1905" y="5797"/>
                  </a:lnTo>
                  <a:lnTo>
                    <a:pt x="1905" y="5922"/>
                  </a:lnTo>
                  <a:lnTo>
                    <a:pt x="1884" y="5964"/>
                  </a:lnTo>
                  <a:lnTo>
                    <a:pt x="1989" y="6152"/>
                  </a:lnTo>
                  <a:lnTo>
                    <a:pt x="2177" y="6382"/>
                  </a:lnTo>
                  <a:lnTo>
                    <a:pt x="2219" y="6487"/>
                  </a:lnTo>
                  <a:lnTo>
                    <a:pt x="2198" y="6592"/>
                  </a:lnTo>
                  <a:lnTo>
                    <a:pt x="2219" y="6675"/>
                  </a:lnTo>
                  <a:lnTo>
                    <a:pt x="2302" y="6696"/>
                  </a:lnTo>
                  <a:lnTo>
                    <a:pt x="2491" y="6885"/>
                  </a:lnTo>
                  <a:lnTo>
                    <a:pt x="2533" y="6989"/>
                  </a:lnTo>
                  <a:lnTo>
                    <a:pt x="2574" y="7157"/>
                  </a:lnTo>
                  <a:lnTo>
                    <a:pt x="2616" y="7219"/>
                  </a:lnTo>
                  <a:lnTo>
                    <a:pt x="2784" y="7282"/>
                  </a:lnTo>
                  <a:lnTo>
                    <a:pt x="2805" y="7408"/>
                  </a:lnTo>
                  <a:lnTo>
                    <a:pt x="2951" y="7680"/>
                  </a:lnTo>
                  <a:lnTo>
                    <a:pt x="3014" y="7805"/>
                  </a:lnTo>
                  <a:lnTo>
                    <a:pt x="3202" y="8056"/>
                  </a:lnTo>
                  <a:lnTo>
                    <a:pt x="3202" y="8203"/>
                  </a:lnTo>
                  <a:lnTo>
                    <a:pt x="3139" y="8203"/>
                  </a:lnTo>
                  <a:lnTo>
                    <a:pt x="3098" y="8161"/>
                  </a:lnTo>
                  <a:lnTo>
                    <a:pt x="3098" y="8224"/>
                  </a:lnTo>
                  <a:lnTo>
                    <a:pt x="3118" y="8328"/>
                  </a:lnTo>
                  <a:lnTo>
                    <a:pt x="3118" y="8412"/>
                  </a:lnTo>
                  <a:lnTo>
                    <a:pt x="3160" y="8412"/>
                  </a:lnTo>
                  <a:lnTo>
                    <a:pt x="3244" y="8454"/>
                  </a:lnTo>
                  <a:lnTo>
                    <a:pt x="3265" y="8538"/>
                  </a:lnTo>
                  <a:lnTo>
                    <a:pt x="3244" y="8579"/>
                  </a:lnTo>
                  <a:lnTo>
                    <a:pt x="3432" y="8726"/>
                  </a:lnTo>
                  <a:lnTo>
                    <a:pt x="3621" y="8789"/>
                  </a:lnTo>
                  <a:lnTo>
                    <a:pt x="3642" y="8872"/>
                  </a:lnTo>
                  <a:lnTo>
                    <a:pt x="3725" y="8977"/>
                  </a:lnTo>
                  <a:lnTo>
                    <a:pt x="3830" y="8998"/>
                  </a:lnTo>
                  <a:lnTo>
                    <a:pt x="3872" y="9061"/>
                  </a:lnTo>
                  <a:lnTo>
                    <a:pt x="3893" y="9165"/>
                  </a:lnTo>
                  <a:lnTo>
                    <a:pt x="3976" y="9207"/>
                  </a:lnTo>
                  <a:lnTo>
                    <a:pt x="4165" y="9186"/>
                  </a:lnTo>
                  <a:lnTo>
                    <a:pt x="4206" y="9144"/>
                  </a:lnTo>
                  <a:lnTo>
                    <a:pt x="4186" y="9207"/>
                  </a:lnTo>
                  <a:lnTo>
                    <a:pt x="4269" y="9354"/>
                  </a:lnTo>
                  <a:lnTo>
                    <a:pt x="4458" y="9416"/>
                  </a:lnTo>
                  <a:lnTo>
                    <a:pt x="4562" y="9500"/>
                  </a:lnTo>
                  <a:lnTo>
                    <a:pt x="4562" y="9605"/>
                  </a:lnTo>
                  <a:lnTo>
                    <a:pt x="4667" y="9667"/>
                  </a:lnTo>
                  <a:lnTo>
                    <a:pt x="4792" y="9709"/>
                  </a:lnTo>
                  <a:lnTo>
                    <a:pt x="4834" y="9688"/>
                  </a:lnTo>
                  <a:lnTo>
                    <a:pt x="4939" y="9709"/>
                  </a:lnTo>
                  <a:lnTo>
                    <a:pt x="5148" y="9835"/>
                  </a:lnTo>
                  <a:lnTo>
                    <a:pt x="5315" y="9919"/>
                  </a:lnTo>
                  <a:lnTo>
                    <a:pt x="5420" y="9919"/>
                  </a:lnTo>
                  <a:lnTo>
                    <a:pt x="5462" y="9939"/>
                  </a:lnTo>
                  <a:lnTo>
                    <a:pt x="5504" y="10023"/>
                  </a:lnTo>
                  <a:lnTo>
                    <a:pt x="5650" y="10128"/>
                  </a:lnTo>
                  <a:lnTo>
                    <a:pt x="5755" y="10191"/>
                  </a:lnTo>
                  <a:lnTo>
                    <a:pt x="5859" y="10316"/>
                  </a:lnTo>
                  <a:lnTo>
                    <a:pt x="5943" y="10337"/>
                  </a:lnTo>
                  <a:lnTo>
                    <a:pt x="5985" y="10421"/>
                  </a:lnTo>
                  <a:lnTo>
                    <a:pt x="5964" y="10463"/>
                  </a:lnTo>
                  <a:lnTo>
                    <a:pt x="5964" y="10546"/>
                  </a:lnTo>
                  <a:lnTo>
                    <a:pt x="6090" y="10567"/>
                  </a:lnTo>
                  <a:lnTo>
                    <a:pt x="6236" y="10630"/>
                  </a:lnTo>
                  <a:lnTo>
                    <a:pt x="6403" y="10776"/>
                  </a:lnTo>
                  <a:lnTo>
                    <a:pt x="6550" y="10944"/>
                  </a:lnTo>
                  <a:lnTo>
                    <a:pt x="6655" y="10965"/>
                  </a:lnTo>
                  <a:lnTo>
                    <a:pt x="6675" y="10986"/>
                  </a:lnTo>
                  <a:lnTo>
                    <a:pt x="6801" y="10923"/>
                  </a:lnTo>
                  <a:lnTo>
                    <a:pt x="6927" y="10839"/>
                  </a:lnTo>
                  <a:lnTo>
                    <a:pt x="7010" y="10839"/>
                  </a:lnTo>
                  <a:lnTo>
                    <a:pt x="7115" y="10776"/>
                  </a:lnTo>
                  <a:lnTo>
                    <a:pt x="7178" y="10672"/>
                  </a:lnTo>
                  <a:lnTo>
                    <a:pt x="7073" y="10567"/>
                  </a:lnTo>
                  <a:lnTo>
                    <a:pt x="7094" y="10463"/>
                  </a:lnTo>
                  <a:lnTo>
                    <a:pt x="7136" y="10400"/>
                  </a:lnTo>
                  <a:lnTo>
                    <a:pt x="7240" y="10421"/>
                  </a:lnTo>
                  <a:lnTo>
                    <a:pt x="7219" y="10337"/>
                  </a:lnTo>
                  <a:lnTo>
                    <a:pt x="7136" y="10316"/>
                  </a:lnTo>
                  <a:lnTo>
                    <a:pt x="7094" y="10253"/>
                  </a:lnTo>
                  <a:lnTo>
                    <a:pt x="7199" y="10086"/>
                  </a:lnTo>
                  <a:lnTo>
                    <a:pt x="7324" y="10002"/>
                  </a:lnTo>
                  <a:lnTo>
                    <a:pt x="7429" y="9835"/>
                  </a:lnTo>
                  <a:lnTo>
                    <a:pt x="7450" y="9709"/>
                  </a:lnTo>
                  <a:lnTo>
                    <a:pt x="7282" y="9312"/>
                  </a:lnTo>
                  <a:lnTo>
                    <a:pt x="7324" y="9207"/>
                  </a:lnTo>
                  <a:lnTo>
                    <a:pt x="7324" y="9082"/>
                  </a:lnTo>
                  <a:lnTo>
                    <a:pt x="7303" y="8998"/>
                  </a:lnTo>
                  <a:lnTo>
                    <a:pt x="7282" y="8872"/>
                  </a:lnTo>
                  <a:lnTo>
                    <a:pt x="7324" y="8789"/>
                  </a:lnTo>
                  <a:lnTo>
                    <a:pt x="7387" y="8621"/>
                  </a:lnTo>
                  <a:lnTo>
                    <a:pt x="7345" y="8245"/>
                  </a:lnTo>
                  <a:lnTo>
                    <a:pt x="7303" y="8098"/>
                  </a:lnTo>
                  <a:lnTo>
                    <a:pt x="7387" y="7910"/>
                  </a:lnTo>
                  <a:lnTo>
                    <a:pt x="7387" y="7491"/>
                  </a:lnTo>
                  <a:lnTo>
                    <a:pt x="7450" y="7324"/>
                  </a:lnTo>
                  <a:lnTo>
                    <a:pt x="7450" y="7261"/>
                  </a:lnTo>
                  <a:lnTo>
                    <a:pt x="6927" y="6487"/>
                  </a:lnTo>
                  <a:lnTo>
                    <a:pt x="6906" y="6487"/>
                  </a:lnTo>
                  <a:lnTo>
                    <a:pt x="6864" y="6466"/>
                  </a:lnTo>
                  <a:lnTo>
                    <a:pt x="6675" y="6466"/>
                  </a:lnTo>
                  <a:lnTo>
                    <a:pt x="6571" y="6529"/>
                  </a:lnTo>
                  <a:lnTo>
                    <a:pt x="6445" y="6529"/>
                  </a:lnTo>
                  <a:lnTo>
                    <a:pt x="6383" y="6466"/>
                  </a:lnTo>
                  <a:lnTo>
                    <a:pt x="6362" y="6341"/>
                  </a:lnTo>
                  <a:lnTo>
                    <a:pt x="6341" y="6006"/>
                  </a:lnTo>
                  <a:lnTo>
                    <a:pt x="6341" y="5797"/>
                  </a:lnTo>
                  <a:lnTo>
                    <a:pt x="6383" y="5734"/>
                  </a:lnTo>
                  <a:lnTo>
                    <a:pt x="6403" y="5608"/>
                  </a:lnTo>
                  <a:lnTo>
                    <a:pt x="6362" y="5545"/>
                  </a:lnTo>
                  <a:lnTo>
                    <a:pt x="6152" y="5650"/>
                  </a:lnTo>
                  <a:lnTo>
                    <a:pt x="5922" y="5901"/>
                  </a:lnTo>
                  <a:lnTo>
                    <a:pt x="5608" y="5859"/>
                  </a:lnTo>
                  <a:lnTo>
                    <a:pt x="5357" y="5859"/>
                  </a:lnTo>
                  <a:lnTo>
                    <a:pt x="5315" y="5713"/>
                  </a:lnTo>
                  <a:lnTo>
                    <a:pt x="5211" y="5525"/>
                  </a:lnTo>
                  <a:lnTo>
                    <a:pt x="5023" y="5483"/>
                  </a:lnTo>
                  <a:lnTo>
                    <a:pt x="4688" y="5525"/>
                  </a:lnTo>
                  <a:lnTo>
                    <a:pt x="4813" y="5336"/>
                  </a:lnTo>
                  <a:lnTo>
                    <a:pt x="4520" y="4876"/>
                  </a:lnTo>
                  <a:lnTo>
                    <a:pt x="4374" y="4709"/>
                  </a:lnTo>
                  <a:lnTo>
                    <a:pt x="4395" y="4646"/>
                  </a:lnTo>
                  <a:lnTo>
                    <a:pt x="4374" y="4541"/>
                  </a:lnTo>
                  <a:lnTo>
                    <a:pt x="4416" y="4437"/>
                  </a:lnTo>
                  <a:lnTo>
                    <a:pt x="4416" y="4290"/>
                  </a:lnTo>
                  <a:lnTo>
                    <a:pt x="4395" y="4227"/>
                  </a:lnTo>
                  <a:lnTo>
                    <a:pt x="4458" y="4165"/>
                  </a:lnTo>
                  <a:lnTo>
                    <a:pt x="4458" y="4039"/>
                  </a:lnTo>
                  <a:lnTo>
                    <a:pt x="4625" y="3934"/>
                  </a:lnTo>
                  <a:lnTo>
                    <a:pt x="4709" y="3955"/>
                  </a:lnTo>
                  <a:lnTo>
                    <a:pt x="4792" y="3851"/>
                  </a:lnTo>
                  <a:lnTo>
                    <a:pt x="4730" y="3746"/>
                  </a:lnTo>
                  <a:lnTo>
                    <a:pt x="4688" y="3558"/>
                  </a:lnTo>
                  <a:lnTo>
                    <a:pt x="4834" y="3411"/>
                  </a:lnTo>
                  <a:lnTo>
                    <a:pt x="4813" y="3307"/>
                  </a:lnTo>
                  <a:lnTo>
                    <a:pt x="4897" y="3223"/>
                  </a:lnTo>
                  <a:lnTo>
                    <a:pt x="4876" y="3076"/>
                  </a:lnTo>
                  <a:lnTo>
                    <a:pt x="4981" y="3014"/>
                  </a:lnTo>
                  <a:lnTo>
                    <a:pt x="5106" y="2930"/>
                  </a:lnTo>
                  <a:lnTo>
                    <a:pt x="5232" y="2825"/>
                  </a:lnTo>
                  <a:lnTo>
                    <a:pt x="5295" y="2804"/>
                  </a:lnTo>
                  <a:lnTo>
                    <a:pt x="5357" y="2721"/>
                  </a:lnTo>
                  <a:lnTo>
                    <a:pt x="5650" y="2679"/>
                  </a:lnTo>
                  <a:lnTo>
                    <a:pt x="6069" y="2553"/>
                  </a:lnTo>
                  <a:lnTo>
                    <a:pt x="6090" y="2449"/>
                  </a:lnTo>
                  <a:lnTo>
                    <a:pt x="6152" y="2470"/>
                  </a:lnTo>
                  <a:lnTo>
                    <a:pt x="6299" y="2470"/>
                  </a:lnTo>
                  <a:lnTo>
                    <a:pt x="6445" y="2553"/>
                  </a:lnTo>
                  <a:lnTo>
                    <a:pt x="6445" y="2574"/>
                  </a:lnTo>
                  <a:lnTo>
                    <a:pt x="6550" y="2595"/>
                  </a:lnTo>
                  <a:lnTo>
                    <a:pt x="6592" y="2512"/>
                  </a:lnTo>
                  <a:lnTo>
                    <a:pt x="6592" y="2470"/>
                  </a:lnTo>
                  <a:lnTo>
                    <a:pt x="6571" y="2344"/>
                  </a:lnTo>
                  <a:lnTo>
                    <a:pt x="6466" y="2260"/>
                  </a:lnTo>
                  <a:lnTo>
                    <a:pt x="6341" y="2260"/>
                  </a:lnTo>
                  <a:lnTo>
                    <a:pt x="6194" y="2281"/>
                  </a:lnTo>
                  <a:lnTo>
                    <a:pt x="6173" y="2198"/>
                  </a:lnTo>
                  <a:lnTo>
                    <a:pt x="6550" y="1570"/>
                  </a:lnTo>
                  <a:lnTo>
                    <a:pt x="6550" y="1507"/>
                  </a:lnTo>
                  <a:lnTo>
                    <a:pt x="6445" y="1528"/>
                  </a:lnTo>
                  <a:lnTo>
                    <a:pt x="6362" y="1444"/>
                  </a:lnTo>
                  <a:lnTo>
                    <a:pt x="6257" y="1403"/>
                  </a:lnTo>
                  <a:lnTo>
                    <a:pt x="6173" y="1403"/>
                  </a:lnTo>
                  <a:lnTo>
                    <a:pt x="6131" y="1319"/>
                  </a:lnTo>
                  <a:lnTo>
                    <a:pt x="6027" y="1319"/>
                  </a:lnTo>
                  <a:lnTo>
                    <a:pt x="5839" y="1424"/>
                  </a:lnTo>
                  <a:lnTo>
                    <a:pt x="5671" y="1340"/>
                  </a:lnTo>
                  <a:lnTo>
                    <a:pt x="5525" y="1319"/>
                  </a:lnTo>
                  <a:lnTo>
                    <a:pt x="5336" y="1403"/>
                  </a:lnTo>
                  <a:lnTo>
                    <a:pt x="5295" y="1444"/>
                  </a:lnTo>
                  <a:lnTo>
                    <a:pt x="5148" y="1444"/>
                  </a:lnTo>
                  <a:lnTo>
                    <a:pt x="5043" y="1424"/>
                  </a:lnTo>
                  <a:lnTo>
                    <a:pt x="4918" y="1444"/>
                  </a:lnTo>
                  <a:lnTo>
                    <a:pt x="4813" y="1424"/>
                  </a:lnTo>
                  <a:lnTo>
                    <a:pt x="4792" y="1340"/>
                  </a:lnTo>
                  <a:lnTo>
                    <a:pt x="4813" y="1256"/>
                  </a:lnTo>
                  <a:lnTo>
                    <a:pt x="4792" y="1131"/>
                  </a:lnTo>
                  <a:lnTo>
                    <a:pt x="4688" y="1089"/>
                  </a:lnTo>
                  <a:lnTo>
                    <a:pt x="4625" y="1089"/>
                  </a:lnTo>
                  <a:lnTo>
                    <a:pt x="4625" y="921"/>
                  </a:lnTo>
                  <a:lnTo>
                    <a:pt x="4520" y="775"/>
                  </a:lnTo>
                  <a:lnTo>
                    <a:pt x="4269" y="670"/>
                  </a:lnTo>
                  <a:lnTo>
                    <a:pt x="4186" y="670"/>
                  </a:lnTo>
                  <a:lnTo>
                    <a:pt x="4081" y="482"/>
                  </a:lnTo>
                  <a:lnTo>
                    <a:pt x="4081" y="377"/>
                  </a:lnTo>
                  <a:lnTo>
                    <a:pt x="3934" y="210"/>
                  </a:lnTo>
                  <a:lnTo>
                    <a:pt x="3893" y="168"/>
                  </a:lnTo>
                  <a:lnTo>
                    <a:pt x="3767" y="147"/>
                  </a:lnTo>
                  <a:lnTo>
                    <a:pt x="3558" y="84"/>
                  </a:lnTo>
                  <a:lnTo>
                    <a:pt x="3516" y="1"/>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758" name="Google Shape;3674;p79">
              <a:extLst>
                <a:ext uri="{FF2B5EF4-FFF2-40B4-BE49-F238E27FC236}">
                  <a16:creationId xmlns:a16="http://schemas.microsoft.com/office/drawing/2014/main" id="{FCC7F73E-FA7A-6306-AEB8-537219ABB242}"/>
                </a:ext>
              </a:extLst>
            </p:cNvPr>
            <p:cNvSpPr/>
            <p:nvPr/>
          </p:nvSpPr>
          <p:spPr>
            <a:xfrm>
              <a:off x="3275452" y="3211250"/>
              <a:ext cx="85722" cy="91389"/>
            </a:xfrm>
            <a:custGeom>
              <a:avLst/>
              <a:gdLst/>
              <a:ahLst/>
              <a:cxnLst/>
              <a:rect l="l" t="t" r="r" b="b"/>
              <a:pathLst>
                <a:path w="7199" h="8036" extrusionOk="0">
                  <a:moveTo>
                    <a:pt x="1967" y="1"/>
                  </a:moveTo>
                  <a:lnTo>
                    <a:pt x="1779" y="85"/>
                  </a:lnTo>
                  <a:lnTo>
                    <a:pt x="1612" y="126"/>
                  </a:lnTo>
                  <a:lnTo>
                    <a:pt x="1319" y="294"/>
                  </a:lnTo>
                  <a:lnTo>
                    <a:pt x="1235" y="545"/>
                  </a:lnTo>
                  <a:lnTo>
                    <a:pt x="1047" y="608"/>
                  </a:lnTo>
                  <a:lnTo>
                    <a:pt x="921" y="608"/>
                  </a:lnTo>
                  <a:lnTo>
                    <a:pt x="796" y="712"/>
                  </a:lnTo>
                  <a:lnTo>
                    <a:pt x="712" y="712"/>
                  </a:lnTo>
                  <a:lnTo>
                    <a:pt x="524" y="775"/>
                  </a:lnTo>
                  <a:lnTo>
                    <a:pt x="1" y="775"/>
                  </a:lnTo>
                  <a:lnTo>
                    <a:pt x="524" y="1549"/>
                  </a:lnTo>
                  <a:lnTo>
                    <a:pt x="524" y="1612"/>
                  </a:lnTo>
                  <a:lnTo>
                    <a:pt x="461" y="1779"/>
                  </a:lnTo>
                  <a:lnTo>
                    <a:pt x="461" y="2198"/>
                  </a:lnTo>
                  <a:lnTo>
                    <a:pt x="377" y="2386"/>
                  </a:lnTo>
                  <a:lnTo>
                    <a:pt x="419" y="2533"/>
                  </a:lnTo>
                  <a:lnTo>
                    <a:pt x="461" y="2909"/>
                  </a:lnTo>
                  <a:lnTo>
                    <a:pt x="398" y="3077"/>
                  </a:lnTo>
                  <a:lnTo>
                    <a:pt x="356" y="3160"/>
                  </a:lnTo>
                  <a:lnTo>
                    <a:pt x="377" y="3286"/>
                  </a:lnTo>
                  <a:lnTo>
                    <a:pt x="398" y="3370"/>
                  </a:lnTo>
                  <a:lnTo>
                    <a:pt x="398" y="3495"/>
                  </a:lnTo>
                  <a:lnTo>
                    <a:pt x="356" y="3600"/>
                  </a:lnTo>
                  <a:lnTo>
                    <a:pt x="524" y="3997"/>
                  </a:lnTo>
                  <a:lnTo>
                    <a:pt x="503" y="4123"/>
                  </a:lnTo>
                  <a:lnTo>
                    <a:pt x="398" y="4290"/>
                  </a:lnTo>
                  <a:lnTo>
                    <a:pt x="273" y="4374"/>
                  </a:lnTo>
                  <a:lnTo>
                    <a:pt x="168" y="4541"/>
                  </a:lnTo>
                  <a:lnTo>
                    <a:pt x="210" y="4604"/>
                  </a:lnTo>
                  <a:lnTo>
                    <a:pt x="293" y="4625"/>
                  </a:lnTo>
                  <a:lnTo>
                    <a:pt x="314" y="4709"/>
                  </a:lnTo>
                  <a:lnTo>
                    <a:pt x="356" y="4709"/>
                  </a:lnTo>
                  <a:lnTo>
                    <a:pt x="356" y="4834"/>
                  </a:lnTo>
                  <a:lnTo>
                    <a:pt x="482" y="4939"/>
                  </a:lnTo>
                  <a:lnTo>
                    <a:pt x="524" y="5002"/>
                  </a:lnTo>
                  <a:lnTo>
                    <a:pt x="565" y="5127"/>
                  </a:lnTo>
                  <a:lnTo>
                    <a:pt x="524" y="5232"/>
                  </a:lnTo>
                  <a:lnTo>
                    <a:pt x="524" y="5274"/>
                  </a:lnTo>
                  <a:lnTo>
                    <a:pt x="586" y="5483"/>
                  </a:lnTo>
                  <a:lnTo>
                    <a:pt x="670" y="5629"/>
                  </a:lnTo>
                  <a:lnTo>
                    <a:pt x="921" y="5839"/>
                  </a:lnTo>
                  <a:lnTo>
                    <a:pt x="942" y="5901"/>
                  </a:lnTo>
                  <a:lnTo>
                    <a:pt x="879" y="6090"/>
                  </a:lnTo>
                  <a:lnTo>
                    <a:pt x="921" y="6194"/>
                  </a:lnTo>
                  <a:lnTo>
                    <a:pt x="775" y="6508"/>
                  </a:lnTo>
                  <a:lnTo>
                    <a:pt x="879" y="6613"/>
                  </a:lnTo>
                  <a:lnTo>
                    <a:pt x="1130" y="6885"/>
                  </a:lnTo>
                  <a:lnTo>
                    <a:pt x="1570" y="8036"/>
                  </a:lnTo>
                  <a:lnTo>
                    <a:pt x="1737" y="8036"/>
                  </a:lnTo>
                  <a:lnTo>
                    <a:pt x="1758" y="7952"/>
                  </a:lnTo>
                  <a:lnTo>
                    <a:pt x="1863" y="7931"/>
                  </a:lnTo>
                  <a:lnTo>
                    <a:pt x="1863" y="7952"/>
                  </a:lnTo>
                  <a:lnTo>
                    <a:pt x="1946" y="7847"/>
                  </a:lnTo>
                  <a:lnTo>
                    <a:pt x="2051" y="7638"/>
                  </a:lnTo>
                  <a:lnTo>
                    <a:pt x="2260" y="7408"/>
                  </a:lnTo>
                  <a:lnTo>
                    <a:pt x="2407" y="7345"/>
                  </a:lnTo>
                  <a:lnTo>
                    <a:pt x="2553" y="7471"/>
                  </a:lnTo>
                  <a:lnTo>
                    <a:pt x="2721" y="7450"/>
                  </a:lnTo>
                  <a:lnTo>
                    <a:pt x="2804" y="7429"/>
                  </a:lnTo>
                  <a:lnTo>
                    <a:pt x="2930" y="7471"/>
                  </a:lnTo>
                  <a:lnTo>
                    <a:pt x="3139" y="7429"/>
                  </a:lnTo>
                  <a:lnTo>
                    <a:pt x="3244" y="7450"/>
                  </a:lnTo>
                  <a:lnTo>
                    <a:pt x="3286" y="7575"/>
                  </a:lnTo>
                  <a:lnTo>
                    <a:pt x="3348" y="7847"/>
                  </a:lnTo>
                  <a:lnTo>
                    <a:pt x="3411" y="7889"/>
                  </a:lnTo>
                  <a:lnTo>
                    <a:pt x="3453" y="7847"/>
                  </a:lnTo>
                  <a:lnTo>
                    <a:pt x="3453" y="7743"/>
                  </a:lnTo>
                  <a:lnTo>
                    <a:pt x="3516" y="7617"/>
                  </a:lnTo>
                  <a:lnTo>
                    <a:pt x="3516" y="7512"/>
                  </a:lnTo>
                  <a:lnTo>
                    <a:pt x="3620" y="7366"/>
                  </a:lnTo>
                  <a:lnTo>
                    <a:pt x="4227" y="7366"/>
                  </a:lnTo>
                  <a:lnTo>
                    <a:pt x="4353" y="7471"/>
                  </a:lnTo>
                  <a:lnTo>
                    <a:pt x="4374" y="7303"/>
                  </a:lnTo>
                  <a:lnTo>
                    <a:pt x="4541" y="6989"/>
                  </a:lnTo>
                  <a:lnTo>
                    <a:pt x="4562" y="6822"/>
                  </a:lnTo>
                  <a:lnTo>
                    <a:pt x="4541" y="6675"/>
                  </a:lnTo>
                  <a:lnTo>
                    <a:pt x="4478" y="6592"/>
                  </a:lnTo>
                  <a:lnTo>
                    <a:pt x="4667" y="6299"/>
                  </a:lnTo>
                  <a:lnTo>
                    <a:pt x="4750" y="6090"/>
                  </a:lnTo>
                  <a:lnTo>
                    <a:pt x="4750" y="5985"/>
                  </a:lnTo>
                  <a:lnTo>
                    <a:pt x="4876" y="5901"/>
                  </a:lnTo>
                  <a:lnTo>
                    <a:pt x="5650" y="5692"/>
                  </a:lnTo>
                  <a:lnTo>
                    <a:pt x="6319" y="5692"/>
                  </a:lnTo>
                  <a:lnTo>
                    <a:pt x="6696" y="5985"/>
                  </a:lnTo>
                  <a:lnTo>
                    <a:pt x="6780" y="5985"/>
                  </a:lnTo>
                  <a:lnTo>
                    <a:pt x="6864" y="6069"/>
                  </a:lnTo>
                  <a:lnTo>
                    <a:pt x="6926" y="5964"/>
                  </a:lnTo>
                  <a:lnTo>
                    <a:pt x="6905" y="5880"/>
                  </a:lnTo>
                  <a:lnTo>
                    <a:pt x="7198" y="5315"/>
                  </a:lnTo>
                  <a:lnTo>
                    <a:pt x="7177" y="5043"/>
                  </a:lnTo>
                  <a:lnTo>
                    <a:pt x="6884" y="4499"/>
                  </a:lnTo>
                  <a:lnTo>
                    <a:pt x="6571" y="4437"/>
                  </a:lnTo>
                  <a:lnTo>
                    <a:pt x="6591" y="4207"/>
                  </a:lnTo>
                  <a:lnTo>
                    <a:pt x="6550" y="3851"/>
                  </a:lnTo>
                  <a:lnTo>
                    <a:pt x="5524" y="3809"/>
                  </a:lnTo>
                  <a:lnTo>
                    <a:pt x="5545" y="3558"/>
                  </a:lnTo>
                  <a:lnTo>
                    <a:pt x="5315" y="3181"/>
                  </a:lnTo>
                  <a:lnTo>
                    <a:pt x="5399" y="3056"/>
                  </a:lnTo>
                  <a:lnTo>
                    <a:pt x="5336" y="2846"/>
                  </a:lnTo>
                  <a:lnTo>
                    <a:pt x="5378" y="2554"/>
                  </a:lnTo>
                  <a:lnTo>
                    <a:pt x="5315" y="2491"/>
                  </a:lnTo>
                  <a:lnTo>
                    <a:pt x="5106" y="2323"/>
                  </a:lnTo>
                  <a:lnTo>
                    <a:pt x="4771" y="2386"/>
                  </a:lnTo>
                  <a:lnTo>
                    <a:pt x="4604" y="2302"/>
                  </a:lnTo>
                  <a:lnTo>
                    <a:pt x="4499" y="2240"/>
                  </a:lnTo>
                  <a:lnTo>
                    <a:pt x="4457" y="2093"/>
                  </a:lnTo>
                  <a:lnTo>
                    <a:pt x="4290" y="2030"/>
                  </a:lnTo>
                  <a:lnTo>
                    <a:pt x="4060" y="1968"/>
                  </a:lnTo>
                  <a:lnTo>
                    <a:pt x="3955" y="1968"/>
                  </a:lnTo>
                  <a:lnTo>
                    <a:pt x="3746" y="1717"/>
                  </a:lnTo>
                  <a:lnTo>
                    <a:pt x="3620" y="1779"/>
                  </a:lnTo>
                  <a:lnTo>
                    <a:pt x="3411" y="1570"/>
                  </a:lnTo>
                  <a:lnTo>
                    <a:pt x="3181" y="1612"/>
                  </a:lnTo>
                  <a:lnTo>
                    <a:pt x="3118" y="1696"/>
                  </a:lnTo>
                  <a:lnTo>
                    <a:pt x="2993" y="1570"/>
                  </a:lnTo>
                  <a:lnTo>
                    <a:pt x="2804" y="1466"/>
                  </a:lnTo>
                  <a:lnTo>
                    <a:pt x="2679" y="1382"/>
                  </a:lnTo>
                  <a:lnTo>
                    <a:pt x="2616" y="1235"/>
                  </a:lnTo>
                  <a:lnTo>
                    <a:pt x="2490" y="1152"/>
                  </a:lnTo>
                  <a:lnTo>
                    <a:pt x="2407" y="942"/>
                  </a:lnTo>
                  <a:lnTo>
                    <a:pt x="2449" y="838"/>
                  </a:lnTo>
                  <a:lnTo>
                    <a:pt x="2386" y="545"/>
                  </a:lnTo>
                  <a:lnTo>
                    <a:pt x="2470" y="398"/>
                  </a:lnTo>
                  <a:lnTo>
                    <a:pt x="2407" y="189"/>
                  </a:lnTo>
                  <a:lnTo>
                    <a:pt x="2407" y="43"/>
                  </a:lnTo>
                  <a:lnTo>
                    <a:pt x="2365" y="1"/>
                  </a:lnTo>
                  <a:lnTo>
                    <a:pt x="2239" y="85"/>
                  </a:lnTo>
                  <a:lnTo>
                    <a:pt x="2093" y="1"/>
                  </a:lnTo>
                  <a:close/>
                </a:path>
              </a:pathLst>
            </a:custGeom>
            <a:solidFill>
              <a:srgbClr val="5F7D95"/>
            </a:solidFill>
            <a:ln>
              <a:noFill/>
            </a:ln>
          </p:spPr>
          <p:txBody>
            <a:bodyPr spcFirstLastPara="1" wrap="square" lIns="127995" tIns="127995" rIns="127995" bIns="127995" anchor="ctr" anchorCtr="0">
              <a:noAutofit/>
            </a:bodyPr>
            <a:lstStyle/>
            <a:p>
              <a:endParaRPr sz="3073">
                <a:solidFill>
                  <a:srgbClr val="FF6B65"/>
                </a:solidFill>
              </a:endParaRPr>
            </a:p>
          </p:txBody>
        </p:sp>
        <p:sp>
          <p:nvSpPr>
            <p:cNvPr id="1759" name="Google Shape;3675;p79">
              <a:extLst>
                <a:ext uri="{FF2B5EF4-FFF2-40B4-BE49-F238E27FC236}">
                  <a16:creationId xmlns:a16="http://schemas.microsoft.com/office/drawing/2014/main" id="{FA3E7DEF-C6AE-2C7A-396A-9A313B1079F7}"/>
                </a:ext>
              </a:extLst>
            </p:cNvPr>
            <p:cNvSpPr/>
            <p:nvPr/>
          </p:nvSpPr>
          <p:spPr>
            <a:xfrm>
              <a:off x="3327273" y="3275982"/>
              <a:ext cx="58811" cy="59262"/>
            </a:xfrm>
            <a:custGeom>
              <a:avLst/>
              <a:gdLst/>
              <a:ahLst/>
              <a:cxnLst/>
              <a:rect l="l" t="t" r="r" b="b"/>
              <a:pathLst>
                <a:path w="4939" h="5211" extrusionOk="0">
                  <a:moveTo>
                    <a:pt x="1298" y="0"/>
                  </a:moveTo>
                  <a:lnTo>
                    <a:pt x="524" y="209"/>
                  </a:lnTo>
                  <a:lnTo>
                    <a:pt x="398" y="293"/>
                  </a:lnTo>
                  <a:lnTo>
                    <a:pt x="398" y="398"/>
                  </a:lnTo>
                  <a:lnTo>
                    <a:pt x="315" y="607"/>
                  </a:lnTo>
                  <a:lnTo>
                    <a:pt x="126" y="900"/>
                  </a:lnTo>
                  <a:lnTo>
                    <a:pt x="189" y="983"/>
                  </a:lnTo>
                  <a:lnTo>
                    <a:pt x="210" y="1130"/>
                  </a:lnTo>
                  <a:lnTo>
                    <a:pt x="189" y="1297"/>
                  </a:lnTo>
                  <a:lnTo>
                    <a:pt x="22" y="1611"/>
                  </a:lnTo>
                  <a:lnTo>
                    <a:pt x="1" y="1779"/>
                  </a:lnTo>
                  <a:lnTo>
                    <a:pt x="1" y="1820"/>
                  </a:lnTo>
                  <a:lnTo>
                    <a:pt x="126" y="1946"/>
                  </a:lnTo>
                  <a:lnTo>
                    <a:pt x="231" y="1967"/>
                  </a:lnTo>
                  <a:lnTo>
                    <a:pt x="398" y="2239"/>
                  </a:lnTo>
                  <a:lnTo>
                    <a:pt x="754" y="2595"/>
                  </a:lnTo>
                  <a:lnTo>
                    <a:pt x="879" y="2595"/>
                  </a:lnTo>
                  <a:lnTo>
                    <a:pt x="1026" y="2720"/>
                  </a:lnTo>
                  <a:lnTo>
                    <a:pt x="1131" y="2888"/>
                  </a:lnTo>
                  <a:lnTo>
                    <a:pt x="1465" y="2971"/>
                  </a:lnTo>
                  <a:lnTo>
                    <a:pt x="1695" y="3097"/>
                  </a:lnTo>
                  <a:lnTo>
                    <a:pt x="1800" y="3097"/>
                  </a:lnTo>
                  <a:lnTo>
                    <a:pt x="2030" y="3327"/>
                  </a:lnTo>
                  <a:lnTo>
                    <a:pt x="2302" y="3452"/>
                  </a:lnTo>
                  <a:lnTo>
                    <a:pt x="2637" y="3515"/>
                  </a:lnTo>
                  <a:lnTo>
                    <a:pt x="2804" y="3641"/>
                  </a:lnTo>
                  <a:lnTo>
                    <a:pt x="2951" y="3808"/>
                  </a:lnTo>
                  <a:lnTo>
                    <a:pt x="3035" y="3934"/>
                  </a:lnTo>
                  <a:lnTo>
                    <a:pt x="2972" y="4059"/>
                  </a:lnTo>
                  <a:lnTo>
                    <a:pt x="2909" y="4185"/>
                  </a:lnTo>
                  <a:lnTo>
                    <a:pt x="2804" y="4269"/>
                  </a:lnTo>
                  <a:lnTo>
                    <a:pt x="2742" y="4373"/>
                  </a:lnTo>
                  <a:lnTo>
                    <a:pt x="2763" y="4478"/>
                  </a:lnTo>
                  <a:lnTo>
                    <a:pt x="2700" y="4708"/>
                  </a:lnTo>
                  <a:lnTo>
                    <a:pt x="2512" y="4896"/>
                  </a:lnTo>
                  <a:lnTo>
                    <a:pt x="2491" y="5022"/>
                  </a:lnTo>
                  <a:lnTo>
                    <a:pt x="2574" y="5022"/>
                  </a:lnTo>
                  <a:lnTo>
                    <a:pt x="2972" y="4959"/>
                  </a:lnTo>
                  <a:lnTo>
                    <a:pt x="3328" y="5064"/>
                  </a:lnTo>
                  <a:lnTo>
                    <a:pt x="3579" y="5210"/>
                  </a:lnTo>
                  <a:lnTo>
                    <a:pt x="3704" y="5168"/>
                  </a:lnTo>
                  <a:lnTo>
                    <a:pt x="3788" y="5168"/>
                  </a:lnTo>
                  <a:lnTo>
                    <a:pt x="3851" y="5210"/>
                  </a:lnTo>
                  <a:lnTo>
                    <a:pt x="3955" y="5064"/>
                  </a:lnTo>
                  <a:lnTo>
                    <a:pt x="3997" y="5022"/>
                  </a:lnTo>
                  <a:lnTo>
                    <a:pt x="4123" y="5085"/>
                  </a:lnTo>
                  <a:lnTo>
                    <a:pt x="4227" y="4959"/>
                  </a:lnTo>
                  <a:lnTo>
                    <a:pt x="4290" y="4792"/>
                  </a:lnTo>
                  <a:lnTo>
                    <a:pt x="4541" y="4603"/>
                  </a:lnTo>
                  <a:lnTo>
                    <a:pt x="4583" y="4478"/>
                  </a:lnTo>
                  <a:lnTo>
                    <a:pt x="4646" y="4352"/>
                  </a:lnTo>
                  <a:lnTo>
                    <a:pt x="4750" y="4248"/>
                  </a:lnTo>
                  <a:lnTo>
                    <a:pt x="4792" y="4038"/>
                  </a:lnTo>
                  <a:lnTo>
                    <a:pt x="4750" y="3976"/>
                  </a:lnTo>
                  <a:lnTo>
                    <a:pt x="4750" y="3829"/>
                  </a:lnTo>
                  <a:lnTo>
                    <a:pt x="4813" y="3808"/>
                  </a:lnTo>
                  <a:lnTo>
                    <a:pt x="4813" y="3724"/>
                  </a:lnTo>
                  <a:lnTo>
                    <a:pt x="4813" y="3662"/>
                  </a:lnTo>
                  <a:lnTo>
                    <a:pt x="4813" y="3599"/>
                  </a:lnTo>
                  <a:lnTo>
                    <a:pt x="4834" y="3599"/>
                  </a:lnTo>
                  <a:lnTo>
                    <a:pt x="4855" y="3515"/>
                  </a:lnTo>
                  <a:lnTo>
                    <a:pt x="4855" y="2971"/>
                  </a:lnTo>
                  <a:lnTo>
                    <a:pt x="4939" y="2888"/>
                  </a:lnTo>
                  <a:lnTo>
                    <a:pt x="4834" y="2867"/>
                  </a:lnTo>
                  <a:lnTo>
                    <a:pt x="4750" y="2783"/>
                  </a:lnTo>
                  <a:lnTo>
                    <a:pt x="4625" y="2720"/>
                  </a:lnTo>
                  <a:lnTo>
                    <a:pt x="4395" y="2867"/>
                  </a:lnTo>
                  <a:lnTo>
                    <a:pt x="4290" y="2825"/>
                  </a:lnTo>
                  <a:lnTo>
                    <a:pt x="4206" y="2616"/>
                  </a:lnTo>
                  <a:lnTo>
                    <a:pt x="4060" y="1988"/>
                  </a:lnTo>
                  <a:lnTo>
                    <a:pt x="4018" y="1862"/>
                  </a:lnTo>
                  <a:lnTo>
                    <a:pt x="3892" y="1820"/>
                  </a:lnTo>
                  <a:lnTo>
                    <a:pt x="3767" y="1716"/>
                  </a:lnTo>
                  <a:lnTo>
                    <a:pt x="3495" y="1841"/>
                  </a:lnTo>
                  <a:lnTo>
                    <a:pt x="3328" y="1758"/>
                  </a:lnTo>
                  <a:lnTo>
                    <a:pt x="3056" y="1779"/>
                  </a:lnTo>
                  <a:lnTo>
                    <a:pt x="2972" y="1737"/>
                  </a:lnTo>
                  <a:lnTo>
                    <a:pt x="2763" y="1758"/>
                  </a:lnTo>
                  <a:lnTo>
                    <a:pt x="2721" y="1632"/>
                  </a:lnTo>
                  <a:lnTo>
                    <a:pt x="2763" y="1528"/>
                  </a:lnTo>
                  <a:lnTo>
                    <a:pt x="2721" y="1360"/>
                  </a:lnTo>
                  <a:lnTo>
                    <a:pt x="2763" y="1025"/>
                  </a:lnTo>
                  <a:lnTo>
                    <a:pt x="2658" y="837"/>
                  </a:lnTo>
                  <a:lnTo>
                    <a:pt x="2658" y="670"/>
                  </a:lnTo>
                  <a:lnTo>
                    <a:pt x="2512" y="565"/>
                  </a:lnTo>
                  <a:lnTo>
                    <a:pt x="2553" y="419"/>
                  </a:lnTo>
                  <a:lnTo>
                    <a:pt x="2428" y="293"/>
                  </a:lnTo>
                  <a:lnTo>
                    <a:pt x="2344" y="293"/>
                  </a:lnTo>
                  <a:lnTo>
                    <a:pt x="1967" y="0"/>
                  </a:lnTo>
                  <a:close/>
                </a:path>
              </a:pathLst>
            </a:custGeom>
            <a:solidFill>
              <a:srgbClr val="5F7D95"/>
            </a:solidFill>
            <a:ln>
              <a:noFill/>
            </a:ln>
          </p:spPr>
          <p:txBody>
            <a:bodyPr spcFirstLastPara="1" wrap="square" lIns="127995" tIns="127995" rIns="127995" bIns="127995" anchor="ctr" anchorCtr="0">
              <a:noAutofit/>
            </a:bodyPr>
            <a:lstStyle/>
            <a:p>
              <a:endParaRPr sz="3073">
                <a:solidFill>
                  <a:srgbClr val="A6CBC2"/>
                </a:solidFill>
              </a:endParaRPr>
            </a:p>
          </p:txBody>
        </p:sp>
        <p:sp>
          <p:nvSpPr>
            <p:cNvPr id="1760" name="Google Shape;3676;p79">
              <a:extLst>
                <a:ext uri="{FF2B5EF4-FFF2-40B4-BE49-F238E27FC236}">
                  <a16:creationId xmlns:a16="http://schemas.microsoft.com/office/drawing/2014/main" id="{C79889A3-3C03-D44D-1016-E06876A6554B}"/>
                </a:ext>
              </a:extLst>
            </p:cNvPr>
            <p:cNvSpPr/>
            <p:nvPr/>
          </p:nvSpPr>
          <p:spPr>
            <a:xfrm>
              <a:off x="3363150" y="3352838"/>
              <a:ext cx="34889" cy="37848"/>
            </a:xfrm>
            <a:custGeom>
              <a:avLst/>
              <a:gdLst/>
              <a:ahLst/>
              <a:cxnLst/>
              <a:rect l="l" t="t" r="r" b="b"/>
              <a:pathLst>
                <a:path w="2930" h="3328" extrusionOk="0">
                  <a:moveTo>
                    <a:pt x="754" y="0"/>
                  </a:moveTo>
                  <a:lnTo>
                    <a:pt x="440" y="63"/>
                  </a:lnTo>
                  <a:lnTo>
                    <a:pt x="377" y="42"/>
                  </a:lnTo>
                  <a:lnTo>
                    <a:pt x="315" y="42"/>
                  </a:lnTo>
                  <a:lnTo>
                    <a:pt x="273" y="63"/>
                  </a:lnTo>
                  <a:lnTo>
                    <a:pt x="231" y="210"/>
                  </a:lnTo>
                  <a:lnTo>
                    <a:pt x="126" y="335"/>
                  </a:lnTo>
                  <a:lnTo>
                    <a:pt x="168" y="524"/>
                  </a:lnTo>
                  <a:lnTo>
                    <a:pt x="126" y="586"/>
                  </a:lnTo>
                  <a:lnTo>
                    <a:pt x="147" y="712"/>
                  </a:lnTo>
                  <a:lnTo>
                    <a:pt x="147" y="963"/>
                  </a:lnTo>
                  <a:lnTo>
                    <a:pt x="84" y="1047"/>
                  </a:lnTo>
                  <a:lnTo>
                    <a:pt x="84" y="1151"/>
                  </a:lnTo>
                  <a:lnTo>
                    <a:pt x="43" y="1277"/>
                  </a:lnTo>
                  <a:lnTo>
                    <a:pt x="84" y="1465"/>
                  </a:lnTo>
                  <a:lnTo>
                    <a:pt x="43" y="1507"/>
                  </a:lnTo>
                  <a:lnTo>
                    <a:pt x="63" y="1779"/>
                  </a:lnTo>
                  <a:lnTo>
                    <a:pt x="126" y="1967"/>
                  </a:lnTo>
                  <a:lnTo>
                    <a:pt x="84" y="2030"/>
                  </a:lnTo>
                  <a:lnTo>
                    <a:pt x="22" y="2114"/>
                  </a:lnTo>
                  <a:lnTo>
                    <a:pt x="1" y="2156"/>
                  </a:lnTo>
                  <a:lnTo>
                    <a:pt x="1" y="2428"/>
                  </a:lnTo>
                  <a:lnTo>
                    <a:pt x="63" y="2637"/>
                  </a:lnTo>
                  <a:lnTo>
                    <a:pt x="231" y="2867"/>
                  </a:lnTo>
                  <a:lnTo>
                    <a:pt x="315" y="2867"/>
                  </a:lnTo>
                  <a:lnTo>
                    <a:pt x="461" y="3034"/>
                  </a:lnTo>
                  <a:lnTo>
                    <a:pt x="545" y="3055"/>
                  </a:lnTo>
                  <a:lnTo>
                    <a:pt x="796" y="3034"/>
                  </a:lnTo>
                  <a:lnTo>
                    <a:pt x="963" y="3055"/>
                  </a:lnTo>
                  <a:lnTo>
                    <a:pt x="1089" y="3139"/>
                  </a:lnTo>
                  <a:lnTo>
                    <a:pt x="1172" y="3160"/>
                  </a:lnTo>
                  <a:lnTo>
                    <a:pt x="1277" y="3160"/>
                  </a:lnTo>
                  <a:lnTo>
                    <a:pt x="1298" y="3181"/>
                  </a:lnTo>
                  <a:lnTo>
                    <a:pt x="1277" y="3244"/>
                  </a:lnTo>
                  <a:lnTo>
                    <a:pt x="1277" y="3285"/>
                  </a:lnTo>
                  <a:lnTo>
                    <a:pt x="1382" y="3285"/>
                  </a:lnTo>
                  <a:lnTo>
                    <a:pt x="1507" y="3202"/>
                  </a:lnTo>
                  <a:lnTo>
                    <a:pt x="1654" y="3181"/>
                  </a:lnTo>
                  <a:lnTo>
                    <a:pt x="1800" y="3244"/>
                  </a:lnTo>
                  <a:lnTo>
                    <a:pt x="1842" y="3264"/>
                  </a:lnTo>
                  <a:lnTo>
                    <a:pt x="1926" y="3264"/>
                  </a:lnTo>
                  <a:lnTo>
                    <a:pt x="2009" y="3285"/>
                  </a:lnTo>
                  <a:lnTo>
                    <a:pt x="2093" y="3327"/>
                  </a:lnTo>
                  <a:lnTo>
                    <a:pt x="2135" y="3264"/>
                  </a:lnTo>
                  <a:lnTo>
                    <a:pt x="2156" y="3181"/>
                  </a:lnTo>
                  <a:lnTo>
                    <a:pt x="2177" y="3181"/>
                  </a:lnTo>
                  <a:lnTo>
                    <a:pt x="2239" y="3202"/>
                  </a:lnTo>
                  <a:lnTo>
                    <a:pt x="2449" y="3139"/>
                  </a:lnTo>
                  <a:lnTo>
                    <a:pt x="2574" y="2972"/>
                  </a:lnTo>
                  <a:lnTo>
                    <a:pt x="2637" y="2930"/>
                  </a:lnTo>
                  <a:lnTo>
                    <a:pt x="2616" y="2909"/>
                  </a:lnTo>
                  <a:lnTo>
                    <a:pt x="2658" y="2804"/>
                  </a:lnTo>
                  <a:lnTo>
                    <a:pt x="2784" y="2720"/>
                  </a:lnTo>
                  <a:lnTo>
                    <a:pt x="2784" y="2532"/>
                  </a:lnTo>
                  <a:lnTo>
                    <a:pt x="2867" y="2428"/>
                  </a:lnTo>
                  <a:lnTo>
                    <a:pt x="2930" y="2407"/>
                  </a:lnTo>
                  <a:lnTo>
                    <a:pt x="2888" y="2386"/>
                  </a:lnTo>
                  <a:lnTo>
                    <a:pt x="2825" y="2281"/>
                  </a:lnTo>
                  <a:lnTo>
                    <a:pt x="2784" y="2239"/>
                  </a:lnTo>
                  <a:lnTo>
                    <a:pt x="2784" y="2218"/>
                  </a:lnTo>
                  <a:lnTo>
                    <a:pt x="2742" y="2030"/>
                  </a:lnTo>
                  <a:lnTo>
                    <a:pt x="2846" y="1884"/>
                  </a:lnTo>
                  <a:lnTo>
                    <a:pt x="2867" y="1716"/>
                  </a:lnTo>
                  <a:lnTo>
                    <a:pt x="2742" y="1612"/>
                  </a:lnTo>
                  <a:lnTo>
                    <a:pt x="2574" y="1402"/>
                  </a:lnTo>
                  <a:lnTo>
                    <a:pt x="2449" y="1256"/>
                  </a:lnTo>
                  <a:lnTo>
                    <a:pt x="2239" y="1151"/>
                  </a:lnTo>
                  <a:lnTo>
                    <a:pt x="2114" y="1172"/>
                  </a:lnTo>
                  <a:lnTo>
                    <a:pt x="2114" y="1026"/>
                  </a:lnTo>
                  <a:lnTo>
                    <a:pt x="1988" y="879"/>
                  </a:lnTo>
                  <a:lnTo>
                    <a:pt x="1842" y="858"/>
                  </a:lnTo>
                  <a:lnTo>
                    <a:pt x="1695" y="775"/>
                  </a:lnTo>
                  <a:lnTo>
                    <a:pt x="1570" y="565"/>
                  </a:lnTo>
                  <a:lnTo>
                    <a:pt x="1486" y="565"/>
                  </a:lnTo>
                  <a:lnTo>
                    <a:pt x="1382" y="670"/>
                  </a:lnTo>
                  <a:lnTo>
                    <a:pt x="1319" y="670"/>
                  </a:lnTo>
                  <a:lnTo>
                    <a:pt x="1172" y="461"/>
                  </a:lnTo>
                  <a:lnTo>
                    <a:pt x="1110" y="314"/>
                  </a:lnTo>
                  <a:lnTo>
                    <a:pt x="984" y="251"/>
                  </a:lnTo>
                  <a:lnTo>
                    <a:pt x="859" y="63"/>
                  </a:lnTo>
                  <a:lnTo>
                    <a:pt x="754" y="0"/>
                  </a:lnTo>
                  <a:close/>
                </a:path>
              </a:pathLst>
            </a:custGeom>
            <a:solidFill>
              <a:srgbClr val="5F7D95"/>
            </a:solidFill>
            <a:ln>
              <a:noFill/>
            </a:ln>
          </p:spPr>
          <p:txBody>
            <a:bodyPr spcFirstLastPara="1" wrap="square" lIns="127995" tIns="127995" rIns="127995" bIns="127995" anchor="ctr" anchorCtr="0">
              <a:noAutofit/>
            </a:bodyPr>
            <a:lstStyle/>
            <a:p>
              <a:endParaRPr sz="3073"/>
            </a:p>
          </p:txBody>
        </p:sp>
        <p:grpSp>
          <p:nvGrpSpPr>
            <p:cNvPr id="1761" name="Google Shape;3677;p79">
              <a:extLst>
                <a:ext uri="{FF2B5EF4-FFF2-40B4-BE49-F238E27FC236}">
                  <a16:creationId xmlns:a16="http://schemas.microsoft.com/office/drawing/2014/main" id="{D671FACC-F180-D391-6A7F-568E551B33DF}"/>
                </a:ext>
              </a:extLst>
            </p:cNvPr>
            <p:cNvGrpSpPr/>
            <p:nvPr/>
          </p:nvGrpSpPr>
          <p:grpSpPr>
            <a:xfrm>
              <a:off x="3280929" y="3294542"/>
              <a:ext cx="109894" cy="272224"/>
              <a:chOff x="2711750" y="3572300"/>
              <a:chExt cx="230725" cy="598425"/>
            </a:xfrm>
          </p:grpSpPr>
          <p:sp>
            <p:nvSpPr>
              <p:cNvPr id="1927" name="Google Shape;3678;p79">
                <a:extLst>
                  <a:ext uri="{FF2B5EF4-FFF2-40B4-BE49-F238E27FC236}">
                    <a16:creationId xmlns:a16="http://schemas.microsoft.com/office/drawing/2014/main" id="{021B7F29-6019-26F0-D40D-0ED38DCF6C2C}"/>
                  </a:ext>
                </a:extLst>
              </p:cNvPr>
              <p:cNvSpPr/>
              <p:nvPr/>
            </p:nvSpPr>
            <p:spPr>
              <a:xfrm>
                <a:off x="2711750" y="3572300"/>
                <a:ext cx="230725" cy="538800"/>
              </a:xfrm>
              <a:custGeom>
                <a:avLst/>
                <a:gdLst/>
                <a:ahLst/>
                <a:cxnLst/>
                <a:rect l="l" t="t" r="r" b="b"/>
                <a:pathLst>
                  <a:path w="9229" h="21552" extrusionOk="0">
                    <a:moveTo>
                      <a:pt x="1947" y="0"/>
                    </a:moveTo>
                    <a:lnTo>
                      <a:pt x="1800" y="42"/>
                    </a:lnTo>
                    <a:lnTo>
                      <a:pt x="1570" y="293"/>
                    </a:lnTo>
                    <a:lnTo>
                      <a:pt x="1466" y="502"/>
                    </a:lnTo>
                    <a:lnTo>
                      <a:pt x="1382" y="607"/>
                    </a:lnTo>
                    <a:lnTo>
                      <a:pt x="1466" y="753"/>
                    </a:lnTo>
                    <a:lnTo>
                      <a:pt x="1298" y="1402"/>
                    </a:lnTo>
                    <a:lnTo>
                      <a:pt x="629" y="1779"/>
                    </a:lnTo>
                    <a:lnTo>
                      <a:pt x="566" y="1925"/>
                    </a:lnTo>
                    <a:lnTo>
                      <a:pt x="691" y="2030"/>
                    </a:lnTo>
                    <a:lnTo>
                      <a:pt x="733" y="2134"/>
                    </a:lnTo>
                    <a:lnTo>
                      <a:pt x="650" y="2281"/>
                    </a:lnTo>
                    <a:lnTo>
                      <a:pt x="670" y="2448"/>
                    </a:lnTo>
                    <a:lnTo>
                      <a:pt x="796" y="2616"/>
                    </a:lnTo>
                    <a:lnTo>
                      <a:pt x="796" y="2762"/>
                    </a:lnTo>
                    <a:lnTo>
                      <a:pt x="691" y="2846"/>
                    </a:lnTo>
                    <a:lnTo>
                      <a:pt x="670" y="2950"/>
                    </a:lnTo>
                    <a:lnTo>
                      <a:pt x="754" y="3013"/>
                    </a:lnTo>
                    <a:lnTo>
                      <a:pt x="796" y="3076"/>
                    </a:lnTo>
                    <a:lnTo>
                      <a:pt x="796" y="3243"/>
                    </a:lnTo>
                    <a:lnTo>
                      <a:pt x="859" y="3285"/>
                    </a:lnTo>
                    <a:lnTo>
                      <a:pt x="775" y="3390"/>
                    </a:lnTo>
                    <a:lnTo>
                      <a:pt x="670" y="3453"/>
                    </a:lnTo>
                    <a:lnTo>
                      <a:pt x="524" y="3599"/>
                    </a:lnTo>
                    <a:lnTo>
                      <a:pt x="357" y="3997"/>
                    </a:lnTo>
                    <a:lnTo>
                      <a:pt x="252" y="4164"/>
                    </a:lnTo>
                    <a:lnTo>
                      <a:pt x="210" y="4582"/>
                    </a:lnTo>
                    <a:lnTo>
                      <a:pt x="126" y="4645"/>
                    </a:lnTo>
                    <a:lnTo>
                      <a:pt x="147" y="5022"/>
                    </a:lnTo>
                    <a:lnTo>
                      <a:pt x="252" y="5210"/>
                    </a:lnTo>
                    <a:lnTo>
                      <a:pt x="252" y="5461"/>
                    </a:lnTo>
                    <a:lnTo>
                      <a:pt x="168" y="5566"/>
                    </a:lnTo>
                    <a:lnTo>
                      <a:pt x="168" y="5859"/>
                    </a:lnTo>
                    <a:lnTo>
                      <a:pt x="22" y="5942"/>
                    </a:lnTo>
                    <a:lnTo>
                      <a:pt x="1" y="6152"/>
                    </a:lnTo>
                    <a:lnTo>
                      <a:pt x="43" y="6424"/>
                    </a:lnTo>
                    <a:lnTo>
                      <a:pt x="147" y="6570"/>
                    </a:lnTo>
                    <a:lnTo>
                      <a:pt x="168" y="6675"/>
                    </a:lnTo>
                    <a:lnTo>
                      <a:pt x="315" y="6884"/>
                    </a:lnTo>
                    <a:lnTo>
                      <a:pt x="378" y="7051"/>
                    </a:lnTo>
                    <a:lnTo>
                      <a:pt x="461" y="7407"/>
                    </a:lnTo>
                    <a:lnTo>
                      <a:pt x="545" y="7470"/>
                    </a:lnTo>
                    <a:lnTo>
                      <a:pt x="587" y="7930"/>
                    </a:lnTo>
                    <a:lnTo>
                      <a:pt x="566" y="8181"/>
                    </a:lnTo>
                    <a:lnTo>
                      <a:pt x="461" y="8202"/>
                    </a:lnTo>
                    <a:lnTo>
                      <a:pt x="357" y="8453"/>
                    </a:lnTo>
                    <a:lnTo>
                      <a:pt x="378" y="8683"/>
                    </a:lnTo>
                    <a:lnTo>
                      <a:pt x="252" y="8872"/>
                    </a:lnTo>
                    <a:lnTo>
                      <a:pt x="336" y="8935"/>
                    </a:lnTo>
                    <a:lnTo>
                      <a:pt x="440" y="9123"/>
                    </a:lnTo>
                    <a:lnTo>
                      <a:pt x="461" y="9332"/>
                    </a:lnTo>
                    <a:lnTo>
                      <a:pt x="336" y="9458"/>
                    </a:lnTo>
                    <a:lnTo>
                      <a:pt x="210" y="9709"/>
                    </a:lnTo>
                    <a:lnTo>
                      <a:pt x="210" y="10085"/>
                    </a:lnTo>
                    <a:lnTo>
                      <a:pt x="210" y="10253"/>
                    </a:lnTo>
                    <a:lnTo>
                      <a:pt x="147" y="10483"/>
                    </a:lnTo>
                    <a:lnTo>
                      <a:pt x="482" y="11173"/>
                    </a:lnTo>
                    <a:lnTo>
                      <a:pt x="419" y="11278"/>
                    </a:lnTo>
                    <a:lnTo>
                      <a:pt x="252" y="11341"/>
                    </a:lnTo>
                    <a:lnTo>
                      <a:pt x="231" y="11655"/>
                    </a:lnTo>
                    <a:lnTo>
                      <a:pt x="22" y="11948"/>
                    </a:lnTo>
                    <a:lnTo>
                      <a:pt x="43" y="12157"/>
                    </a:lnTo>
                    <a:lnTo>
                      <a:pt x="147" y="12345"/>
                    </a:lnTo>
                    <a:lnTo>
                      <a:pt x="126" y="12764"/>
                    </a:lnTo>
                    <a:lnTo>
                      <a:pt x="147" y="13119"/>
                    </a:lnTo>
                    <a:lnTo>
                      <a:pt x="210" y="13391"/>
                    </a:lnTo>
                    <a:lnTo>
                      <a:pt x="315" y="13433"/>
                    </a:lnTo>
                    <a:lnTo>
                      <a:pt x="357" y="13538"/>
                    </a:lnTo>
                    <a:lnTo>
                      <a:pt x="336" y="13705"/>
                    </a:lnTo>
                    <a:lnTo>
                      <a:pt x="210" y="13789"/>
                    </a:lnTo>
                    <a:lnTo>
                      <a:pt x="231" y="14103"/>
                    </a:lnTo>
                    <a:cubicBezTo>
                      <a:pt x="252" y="14165"/>
                      <a:pt x="252" y="14270"/>
                      <a:pt x="273" y="14354"/>
                    </a:cubicBezTo>
                    <a:lnTo>
                      <a:pt x="273" y="14375"/>
                    </a:lnTo>
                    <a:lnTo>
                      <a:pt x="461" y="14437"/>
                    </a:lnTo>
                    <a:lnTo>
                      <a:pt x="461" y="14626"/>
                    </a:lnTo>
                    <a:lnTo>
                      <a:pt x="461" y="14772"/>
                    </a:lnTo>
                    <a:lnTo>
                      <a:pt x="566" y="15002"/>
                    </a:lnTo>
                    <a:lnTo>
                      <a:pt x="608" y="15274"/>
                    </a:lnTo>
                    <a:lnTo>
                      <a:pt x="712" y="15295"/>
                    </a:lnTo>
                    <a:lnTo>
                      <a:pt x="796" y="15253"/>
                    </a:lnTo>
                    <a:lnTo>
                      <a:pt x="880" y="15274"/>
                    </a:lnTo>
                    <a:lnTo>
                      <a:pt x="880" y="15400"/>
                    </a:lnTo>
                    <a:lnTo>
                      <a:pt x="754" y="15567"/>
                    </a:lnTo>
                    <a:lnTo>
                      <a:pt x="482" y="15567"/>
                    </a:lnTo>
                    <a:lnTo>
                      <a:pt x="440" y="15672"/>
                    </a:lnTo>
                    <a:lnTo>
                      <a:pt x="524" y="15735"/>
                    </a:lnTo>
                    <a:lnTo>
                      <a:pt x="545" y="15714"/>
                    </a:lnTo>
                    <a:lnTo>
                      <a:pt x="670" y="15714"/>
                    </a:lnTo>
                    <a:lnTo>
                      <a:pt x="859" y="15839"/>
                    </a:lnTo>
                    <a:lnTo>
                      <a:pt x="984" y="16049"/>
                    </a:lnTo>
                    <a:lnTo>
                      <a:pt x="984" y="16195"/>
                    </a:lnTo>
                    <a:lnTo>
                      <a:pt x="838" y="16321"/>
                    </a:lnTo>
                    <a:lnTo>
                      <a:pt x="838" y="16425"/>
                    </a:lnTo>
                    <a:lnTo>
                      <a:pt x="901" y="16572"/>
                    </a:lnTo>
                    <a:lnTo>
                      <a:pt x="963" y="16885"/>
                    </a:lnTo>
                    <a:lnTo>
                      <a:pt x="1047" y="17137"/>
                    </a:lnTo>
                    <a:lnTo>
                      <a:pt x="942" y="17241"/>
                    </a:lnTo>
                    <a:lnTo>
                      <a:pt x="901" y="17367"/>
                    </a:lnTo>
                    <a:lnTo>
                      <a:pt x="1005" y="17618"/>
                    </a:lnTo>
                    <a:lnTo>
                      <a:pt x="901" y="17764"/>
                    </a:lnTo>
                    <a:lnTo>
                      <a:pt x="859" y="18015"/>
                    </a:lnTo>
                    <a:lnTo>
                      <a:pt x="942" y="18246"/>
                    </a:lnTo>
                    <a:lnTo>
                      <a:pt x="984" y="18559"/>
                    </a:lnTo>
                    <a:lnTo>
                      <a:pt x="942" y="18852"/>
                    </a:lnTo>
                    <a:lnTo>
                      <a:pt x="733" y="19062"/>
                    </a:lnTo>
                    <a:lnTo>
                      <a:pt x="587" y="19250"/>
                    </a:lnTo>
                    <a:lnTo>
                      <a:pt x="524" y="19752"/>
                    </a:lnTo>
                    <a:cubicBezTo>
                      <a:pt x="545" y="19815"/>
                      <a:pt x="545" y="19898"/>
                      <a:pt x="566" y="19982"/>
                    </a:cubicBezTo>
                    <a:lnTo>
                      <a:pt x="796" y="20422"/>
                    </a:lnTo>
                    <a:lnTo>
                      <a:pt x="942" y="20422"/>
                    </a:lnTo>
                    <a:lnTo>
                      <a:pt x="1047" y="20317"/>
                    </a:lnTo>
                    <a:lnTo>
                      <a:pt x="1214" y="20233"/>
                    </a:lnTo>
                    <a:lnTo>
                      <a:pt x="1361" y="20233"/>
                    </a:lnTo>
                    <a:lnTo>
                      <a:pt x="1361" y="20401"/>
                    </a:lnTo>
                    <a:lnTo>
                      <a:pt x="1382" y="20735"/>
                    </a:lnTo>
                    <a:lnTo>
                      <a:pt x="1507" y="20840"/>
                    </a:lnTo>
                    <a:lnTo>
                      <a:pt x="1570" y="21049"/>
                    </a:lnTo>
                    <a:lnTo>
                      <a:pt x="1633" y="21279"/>
                    </a:lnTo>
                    <a:lnTo>
                      <a:pt x="1926" y="21321"/>
                    </a:lnTo>
                    <a:lnTo>
                      <a:pt x="2030" y="21363"/>
                    </a:lnTo>
                    <a:lnTo>
                      <a:pt x="2449" y="21279"/>
                    </a:lnTo>
                    <a:lnTo>
                      <a:pt x="3181" y="21279"/>
                    </a:lnTo>
                    <a:lnTo>
                      <a:pt x="3244" y="21342"/>
                    </a:lnTo>
                    <a:lnTo>
                      <a:pt x="3370" y="21363"/>
                    </a:lnTo>
                    <a:lnTo>
                      <a:pt x="3516" y="21489"/>
                    </a:lnTo>
                    <a:lnTo>
                      <a:pt x="3663" y="21551"/>
                    </a:lnTo>
                    <a:lnTo>
                      <a:pt x="3704" y="21551"/>
                    </a:lnTo>
                    <a:lnTo>
                      <a:pt x="3704" y="21447"/>
                    </a:lnTo>
                    <a:lnTo>
                      <a:pt x="3600" y="21363"/>
                    </a:lnTo>
                    <a:lnTo>
                      <a:pt x="3411" y="21238"/>
                    </a:lnTo>
                    <a:lnTo>
                      <a:pt x="3391" y="21133"/>
                    </a:lnTo>
                    <a:lnTo>
                      <a:pt x="3286" y="21028"/>
                    </a:lnTo>
                    <a:lnTo>
                      <a:pt x="3202" y="21049"/>
                    </a:lnTo>
                    <a:lnTo>
                      <a:pt x="3160" y="21007"/>
                    </a:lnTo>
                    <a:lnTo>
                      <a:pt x="3244" y="20945"/>
                    </a:lnTo>
                    <a:lnTo>
                      <a:pt x="3265" y="20861"/>
                    </a:lnTo>
                    <a:lnTo>
                      <a:pt x="3244" y="20840"/>
                    </a:lnTo>
                    <a:lnTo>
                      <a:pt x="3244" y="20756"/>
                    </a:lnTo>
                    <a:lnTo>
                      <a:pt x="3139" y="20505"/>
                    </a:lnTo>
                    <a:lnTo>
                      <a:pt x="3035" y="20317"/>
                    </a:lnTo>
                    <a:lnTo>
                      <a:pt x="2993" y="20129"/>
                    </a:lnTo>
                    <a:lnTo>
                      <a:pt x="3077" y="19961"/>
                    </a:lnTo>
                    <a:lnTo>
                      <a:pt x="3202" y="19857"/>
                    </a:lnTo>
                    <a:lnTo>
                      <a:pt x="3265" y="19752"/>
                    </a:lnTo>
                    <a:lnTo>
                      <a:pt x="3202" y="19689"/>
                    </a:lnTo>
                    <a:lnTo>
                      <a:pt x="3202" y="19585"/>
                    </a:lnTo>
                    <a:lnTo>
                      <a:pt x="3160" y="19501"/>
                    </a:lnTo>
                    <a:lnTo>
                      <a:pt x="3244" y="19564"/>
                    </a:lnTo>
                    <a:lnTo>
                      <a:pt x="3307" y="19647"/>
                    </a:lnTo>
                    <a:lnTo>
                      <a:pt x="3391" y="19668"/>
                    </a:lnTo>
                    <a:lnTo>
                      <a:pt x="3516" y="19564"/>
                    </a:lnTo>
                    <a:lnTo>
                      <a:pt x="3558" y="19480"/>
                    </a:lnTo>
                    <a:lnTo>
                      <a:pt x="3663" y="19354"/>
                    </a:lnTo>
                    <a:lnTo>
                      <a:pt x="3683" y="19250"/>
                    </a:lnTo>
                    <a:lnTo>
                      <a:pt x="3663" y="19062"/>
                    </a:lnTo>
                    <a:lnTo>
                      <a:pt x="3579" y="19041"/>
                    </a:lnTo>
                    <a:lnTo>
                      <a:pt x="3516" y="19082"/>
                    </a:lnTo>
                    <a:lnTo>
                      <a:pt x="3516" y="19082"/>
                    </a:lnTo>
                    <a:lnTo>
                      <a:pt x="3558" y="19020"/>
                    </a:lnTo>
                    <a:lnTo>
                      <a:pt x="3663" y="18915"/>
                    </a:lnTo>
                    <a:lnTo>
                      <a:pt x="3704" y="18769"/>
                    </a:lnTo>
                    <a:lnTo>
                      <a:pt x="3725" y="18643"/>
                    </a:lnTo>
                    <a:lnTo>
                      <a:pt x="3872" y="18518"/>
                    </a:lnTo>
                    <a:lnTo>
                      <a:pt x="3976" y="18518"/>
                    </a:lnTo>
                    <a:lnTo>
                      <a:pt x="4018" y="18392"/>
                    </a:lnTo>
                    <a:lnTo>
                      <a:pt x="4102" y="18287"/>
                    </a:lnTo>
                    <a:lnTo>
                      <a:pt x="4144" y="18246"/>
                    </a:lnTo>
                    <a:lnTo>
                      <a:pt x="4186" y="18141"/>
                    </a:lnTo>
                    <a:lnTo>
                      <a:pt x="4248" y="18099"/>
                    </a:lnTo>
                    <a:lnTo>
                      <a:pt x="4332" y="17994"/>
                    </a:lnTo>
                    <a:lnTo>
                      <a:pt x="4311" y="17932"/>
                    </a:lnTo>
                    <a:lnTo>
                      <a:pt x="4311" y="17869"/>
                    </a:lnTo>
                    <a:lnTo>
                      <a:pt x="4395" y="17806"/>
                    </a:lnTo>
                    <a:lnTo>
                      <a:pt x="4290" y="17702"/>
                    </a:lnTo>
                    <a:lnTo>
                      <a:pt x="4207" y="17702"/>
                    </a:lnTo>
                    <a:lnTo>
                      <a:pt x="4311" y="17597"/>
                    </a:lnTo>
                    <a:lnTo>
                      <a:pt x="4311" y="17492"/>
                    </a:lnTo>
                    <a:lnTo>
                      <a:pt x="4227" y="17367"/>
                    </a:lnTo>
                    <a:lnTo>
                      <a:pt x="4227" y="17423"/>
                    </a:lnTo>
                    <a:lnTo>
                      <a:pt x="4186" y="17409"/>
                    </a:lnTo>
                    <a:lnTo>
                      <a:pt x="4123" y="17429"/>
                    </a:lnTo>
                    <a:lnTo>
                      <a:pt x="4018" y="17429"/>
                    </a:lnTo>
                    <a:lnTo>
                      <a:pt x="3830" y="17471"/>
                    </a:lnTo>
                    <a:lnTo>
                      <a:pt x="3600" y="17262"/>
                    </a:lnTo>
                    <a:lnTo>
                      <a:pt x="3453" y="17137"/>
                    </a:lnTo>
                    <a:lnTo>
                      <a:pt x="3370" y="17095"/>
                    </a:lnTo>
                    <a:lnTo>
                      <a:pt x="3265" y="16990"/>
                    </a:lnTo>
                    <a:lnTo>
                      <a:pt x="3139" y="16781"/>
                    </a:lnTo>
                    <a:lnTo>
                      <a:pt x="3139" y="16655"/>
                    </a:lnTo>
                    <a:lnTo>
                      <a:pt x="3056" y="16551"/>
                    </a:lnTo>
                    <a:lnTo>
                      <a:pt x="3056" y="16467"/>
                    </a:lnTo>
                    <a:lnTo>
                      <a:pt x="3181" y="16362"/>
                    </a:lnTo>
                    <a:lnTo>
                      <a:pt x="3244" y="16258"/>
                    </a:lnTo>
                    <a:lnTo>
                      <a:pt x="3286" y="16132"/>
                    </a:lnTo>
                    <a:lnTo>
                      <a:pt x="3370" y="16111"/>
                    </a:lnTo>
                    <a:lnTo>
                      <a:pt x="3474" y="16007"/>
                    </a:lnTo>
                    <a:lnTo>
                      <a:pt x="3600" y="15986"/>
                    </a:lnTo>
                    <a:lnTo>
                      <a:pt x="3704" y="15881"/>
                    </a:lnTo>
                    <a:lnTo>
                      <a:pt x="3872" y="15839"/>
                    </a:lnTo>
                    <a:lnTo>
                      <a:pt x="3976" y="15881"/>
                    </a:lnTo>
                    <a:lnTo>
                      <a:pt x="4144" y="15839"/>
                    </a:lnTo>
                    <a:lnTo>
                      <a:pt x="4144" y="15797"/>
                    </a:lnTo>
                    <a:lnTo>
                      <a:pt x="4102" y="15735"/>
                    </a:lnTo>
                    <a:lnTo>
                      <a:pt x="3997" y="15693"/>
                    </a:lnTo>
                    <a:lnTo>
                      <a:pt x="4018" y="15630"/>
                    </a:lnTo>
                    <a:lnTo>
                      <a:pt x="4039" y="15567"/>
                    </a:lnTo>
                    <a:lnTo>
                      <a:pt x="4207" y="15463"/>
                    </a:lnTo>
                    <a:lnTo>
                      <a:pt x="4186" y="15421"/>
                    </a:lnTo>
                    <a:lnTo>
                      <a:pt x="4227" y="15358"/>
                    </a:lnTo>
                    <a:lnTo>
                      <a:pt x="4227" y="15295"/>
                    </a:lnTo>
                    <a:lnTo>
                      <a:pt x="4102" y="15128"/>
                    </a:lnTo>
                    <a:lnTo>
                      <a:pt x="4123" y="15065"/>
                    </a:lnTo>
                    <a:lnTo>
                      <a:pt x="4123" y="14981"/>
                    </a:lnTo>
                    <a:lnTo>
                      <a:pt x="4018" y="14940"/>
                    </a:lnTo>
                    <a:lnTo>
                      <a:pt x="3997" y="14772"/>
                    </a:lnTo>
                    <a:lnTo>
                      <a:pt x="4081" y="14668"/>
                    </a:lnTo>
                    <a:lnTo>
                      <a:pt x="4123" y="14563"/>
                    </a:lnTo>
                    <a:lnTo>
                      <a:pt x="4081" y="14521"/>
                    </a:lnTo>
                    <a:lnTo>
                      <a:pt x="4144" y="14437"/>
                    </a:lnTo>
                    <a:lnTo>
                      <a:pt x="4332" y="14354"/>
                    </a:lnTo>
                    <a:lnTo>
                      <a:pt x="4458" y="14249"/>
                    </a:lnTo>
                    <a:lnTo>
                      <a:pt x="4458" y="14207"/>
                    </a:lnTo>
                    <a:lnTo>
                      <a:pt x="4311" y="14144"/>
                    </a:lnTo>
                    <a:lnTo>
                      <a:pt x="4207" y="14144"/>
                    </a:lnTo>
                    <a:lnTo>
                      <a:pt x="4144" y="14061"/>
                    </a:lnTo>
                    <a:lnTo>
                      <a:pt x="4186" y="14019"/>
                    </a:lnTo>
                    <a:lnTo>
                      <a:pt x="4290" y="13935"/>
                    </a:lnTo>
                    <a:lnTo>
                      <a:pt x="4437" y="13893"/>
                    </a:lnTo>
                    <a:lnTo>
                      <a:pt x="4562" y="13956"/>
                    </a:lnTo>
                    <a:lnTo>
                      <a:pt x="4562" y="14040"/>
                    </a:lnTo>
                    <a:lnTo>
                      <a:pt x="4541" y="14082"/>
                    </a:lnTo>
                    <a:lnTo>
                      <a:pt x="4604" y="14186"/>
                    </a:lnTo>
                    <a:lnTo>
                      <a:pt x="4667" y="14228"/>
                    </a:lnTo>
                    <a:lnTo>
                      <a:pt x="4918" y="14082"/>
                    </a:lnTo>
                    <a:lnTo>
                      <a:pt x="4939" y="13998"/>
                    </a:lnTo>
                    <a:lnTo>
                      <a:pt x="4876" y="13852"/>
                    </a:lnTo>
                    <a:lnTo>
                      <a:pt x="4813" y="13747"/>
                    </a:lnTo>
                    <a:lnTo>
                      <a:pt x="4855" y="13726"/>
                    </a:lnTo>
                    <a:lnTo>
                      <a:pt x="4876" y="13621"/>
                    </a:lnTo>
                    <a:lnTo>
                      <a:pt x="4813" y="13496"/>
                    </a:lnTo>
                    <a:lnTo>
                      <a:pt x="4730" y="13496"/>
                    </a:lnTo>
                    <a:lnTo>
                      <a:pt x="4625" y="13559"/>
                    </a:lnTo>
                    <a:lnTo>
                      <a:pt x="4541" y="13559"/>
                    </a:lnTo>
                    <a:lnTo>
                      <a:pt x="4499" y="13621"/>
                    </a:lnTo>
                    <a:lnTo>
                      <a:pt x="4520" y="13642"/>
                    </a:lnTo>
                    <a:lnTo>
                      <a:pt x="4625" y="13684"/>
                    </a:lnTo>
                    <a:lnTo>
                      <a:pt x="4625" y="13726"/>
                    </a:lnTo>
                    <a:lnTo>
                      <a:pt x="4437" y="13789"/>
                    </a:lnTo>
                    <a:lnTo>
                      <a:pt x="4353" y="13747"/>
                    </a:lnTo>
                    <a:lnTo>
                      <a:pt x="4416" y="13705"/>
                    </a:lnTo>
                    <a:lnTo>
                      <a:pt x="4499" y="13684"/>
                    </a:lnTo>
                    <a:lnTo>
                      <a:pt x="4437" y="13642"/>
                    </a:lnTo>
                    <a:lnTo>
                      <a:pt x="4248" y="13642"/>
                    </a:lnTo>
                    <a:lnTo>
                      <a:pt x="4123" y="13580"/>
                    </a:lnTo>
                    <a:lnTo>
                      <a:pt x="4102" y="13475"/>
                    </a:lnTo>
                    <a:lnTo>
                      <a:pt x="4102" y="13203"/>
                    </a:lnTo>
                    <a:lnTo>
                      <a:pt x="4039" y="12994"/>
                    </a:lnTo>
                    <a:lnTo>
                      <a:pt x="3914" y="12889"/>
                    </a:lnTo>
                    <a:lnTo>
                      <a:pt x="3914" y="12680"/>
                    </a:lnTo>
                    <a:lnTo>
                      <a:pt x="4018" y="12575"/>
                    </a:lnTo>
                    <a:lnTo>
                      <a:pt x="4102" y="12575"/>
                    </a:lnTo>
                    <a:lnTo>
                      <a:pt x="4081" y="12659"/>
                    </a:lnTo>
                    <a:lnTo>
                      <a:pt x="4102" y="12680"/>
                    </a:lnTo>
                    <a:lnTo>
                      <a:pt x="4227" y="12680"/>
                    </a:lnTo>
                    <a:lnTo>
                      <a:pt x="4437" y="12764"/>
                    </a:lnTo>
                    <a:lnTo>
                      <a:pt x="4646" y="12910"/>
                    </a:lnTo>
                    <a:lnTo>
                      <a:pt x="4834" y="12973"/>
                    </a:lnTo>
                    <a:lnTo>
                      <a:pt x="5148" y="12973"/>
                    </a:lnTo>
                    <a:lnTo>
                      <a:pt x="5336" y="12847"/>
                    </a:lnTo>
                    <a:lnTo>
                      <a:pt x="5295" y="12805"/>
                    </a:lnTo>
                    <a:lnTo>
                      <a:pt x="5441" y="12701"/>
                    </a:lnTo>
                    <a:lnTo>
                      <a:pt x="5462" y="12596"/>
                    </a:lnTo>
                    <a:lnTo>
                      <a:pt x="5441" y="12533"/>
                    </a:lnTo>
                    <a:lnTo>
                      <a:pt x="5462" y="12471"/>
                    </a:lnTo>
                    <a:lnTo>
                      <a:pt x="5483" y="12366"/>
                    </a:lnTo>
                    <a:lnTo>
                      <a:pt x="5378" y="12345"/>
                    </a:lnTo>
                    <a:lnTo>
                      <a:pt x="5295" y="12220"/>
                    </a:lnTo>
                    <a:lnTo>
                      <a:pt x="5295" y="12115"/>
                    </a:lnTo>
                    <a:lnTo>
                      <a:pt x="5357" y="12031"/>
                    </a:lnTo>
                    <a:lnTo>
                      <a:pt x="5336" y="11968"/>
                    </a:lnTo>
                    <a:lnTo>
                      <a:pt x="5441" y="11864"/>
                    </a:lnTo>
                    <a:lnTo>
                      <a:pt x="5441" y="11843"/>
                    </a:lnTo>
                    <a:lnTo>
                      <a:pt x="5483" y="11843"/>
                    </a:lnTo>
                    <a:lnTo>
                      <a:pt x="5504" y="11759"/>
                    </a:lnTo>
                    <a:lnTo>
                      <a:pt x="5483" y="11655"/>
                    </a:lnTo>
                    <a:lnTo>
                      <a:pt x="5378" y="11655"/>
                    </a:lnTo>
                    <a:lnTo>
                      <a:pt x="5378" y="11613"/>
                    </a:lnTo>
                    <a:lnTo>
                      <a:pt x="5336" y="11529"/>
                    </a:lnTo>
                    <a:lnTo>
                      <a:pt x="5336" y="11320"/>
                    </a:lnTo>
                    <a:lnTo>
                      <a:pt x="5295" y="11236"/>
                    </a:lnTo>
                    <a:lnTo>
                      <a:pt x="5295" y="11131"/>
                    </a:lnTo>
                    <a:lnTo>
                      <a:pt x="5336" y="11111"/>
                    </a:lnTo>
                    <a:lnTo>
                      <a:pt x="5378" y="11194"/>
                    </a:lnTo>
                    <a:lnTo>
                      <a:pt x="5462" y="11194"/>
                    </a:lnTo>
                    <a:lnTo>
                      <a:pt x="5608" y="11236"/>
                    </a:lnTo>
                    <a:lnTo>
                      <a:pt x="5755" y="11320"/>
                    </a:lnTo>
                    <a:lnTo>
                      <a:pt x="5859" y="11320"/>
                    </a:lnTo>
                    <a:lnTo>
                      <a:pt x="6027" y="11299"/>
                    </a:lnTo>
                    <a:lnTo>
                      <a:pt x="6215" y="11320"/>
                    </a:lnTo>
                    <a:lnTo>
                      <a:pt x="6445" y="11320"/>
                    </a:lnTo>
                    <a:lnTo>
                      <a:pt x="6843" y="11215"/>
                    </a:lnTo>
                    <a:lnTo>
                      <a:pt x="7178" y="11069"/>
                    </a:lnTo>
                    <a:lnTo>
                      <a:pt x="7220" y="10985"/>
                    </a:lnTo>
                    <a:lnTo>
                      <a:pt x="7261" y="11027"/>
                    </a:lnTo>
                    <a:lnTo>
                      <a:pt x="7492" y="10964"/>
                    </a:lnTo>
                    <a:lnTo>
                      <a:pt x="7805" y="10776"/>
                    </a:lnTo>
                    <a:lnTo>
                      <a:pt x="7868" y="10671"/>
                    </a:lnTo>
                    <a:lnTo>
                      <a:pt x="7826" y="10546"/>
                    </a:lnTo>
                    <a:lnTo>
                      <a:pt x="7889" y="10357"/>
                    </a:lnTo>
                    <a:lnTo>
                      <a:pt x="7931" y="10336"/>
                    </a:lnTo>
                    <a:lnTo>
                      <a:pt x="7973" y="10378"/>
                    </a:lnTo>
                    <a:lnTo>
                      <a:pt x="8015" y="10336"/>
                    </a:lnTo>
                    <a:lnTo>
                      <a:pt x="8077" y="10148"/>
                    </a:lnTo>
                    <a:lnTo>
                      <a:pt x="8182" y="9960"/>
                    </a:lnTo>
                    <a:lnTo>
                      <a:pt x="8203" y="9855"/>
                    </a:lnTo>
                    <a:lnTo>
                      <a:pt x="8203" y="9625"/>
                    </a:lnTo>
                    <a:lnTo>
                      <a:pt x="8182" y="9520"/>
                    </a:lnTo>
                    <a:lnTo>
                      <a:pt x="8140" y="9520"/>
                    </a:lnTo>
                    <a:lnTo>
                      <a:pt x="8077" y="9604"/>
                    </a:lnTo>
                    <a:lnTo>
                      <a:pt x="7931" y="9604"/>
                    </a:lnTo>
                    <a:lnTo>
                      <a:pt x="7784" y="9499"/>
                    </a:lnTo>
                    <a:lnTo>
                      <a:pt x="7701" y="9332"/>
                    </a:lnTo>
                    <a:lnTo>
                      <a:pt x="7701" y="9248"/>
                    </a:lnTo>
                    <a:lnTo>
                      <a:pt x="7826" y="8976"/>
                    </a:lnTo>
                    <a:lnTo>
                      <a:pt x="7826" y="8872"/>
                    </a:lnTo>
                    <a:lnTo>
                      <a:pt x="7764" y="8788"/>
                    </a:lnTo>
                    <a:lnTo>
                      <a:pt x="7471" y="8558"/>
                    </a:lnTo>
                    <a:lnTo>
                      <a:pt x="7240" y="8453"/>
                    </a:lnTo>
                    <a:lnTo>
                      <a:pt x="6989" y="8265"/>
                    </a:lnTo>
                    <a:lnTo>
                      <a:pt x="6948" y="8160"/>
                    </a:lnTo>
                    <a:lnTo>
                      <a:pt x="6968" y="8139"/>
                    </a:lnTo>
                    <a:lnTo>
                      <a:pt x="6968" y="8035"/>
                    </a:lnTo>
                    <a:lnTo>
                      <a:pt x="6885" y="7951"/>
                    </a:lnTo>
                    <a:lnTo>
                      <a:pt x="6927" y="7888"/>
                    </a:lnTo>
                    <a:lnTo>
                      <a:pt x="6864" y="7679"/>
                    </a:lnTo>
                    <a:lnTo>
                      <a:pt x="6885" y="7449"/>
                    </a:lnTo>
                    <a:lnTo>
                      <a:pt x="6927" y="7240"/>
                    </a:lnTo>
                    <a:lnTo>
                      <a:pt x="7010" y="7156"/>
                    </a:lnTo>
                    <a:lnTo>
                      <a:pt x="7031" y="7093"/>
                    </a:lnTo>
                    <a:lnTo>
                      <a:pt x="6968" y="6905"/>
                    </a:lnTo>
                    <a:lnTo>
                      <a:pt x="6948" y="6633"/>
                    </a:lnTo>
                    <a:lnTo>
                      <a:pt x="7010" y="6591"/>
                    </a:lnTo>
                    <a:lnTo>
                      <a:pt x="6948" y="6403"/>
                    </a:lnTo>
                    <a:lnTo>
                      <a:pt x="7031" y="6277"/>
                    </a:lnTo>
                    <a:lnTo>
                      <a:pt x="7031" y="6173"/>
                    </a:lnTo>
                    <a:lnTo>
                      <a:pt x="7073" y="6089"/>
                    </a:lnTo>
                    <a:lnTo>
                      <a:pt x="7115" y="5838"/>
                    </a:lnTo>
                    <a:lnTo>
                      <a:pt x="7073" y="5733"/>
                    </a:lnTo>
                    <a:lnTo>
                      <a:pt x="7136" y="5650"/>
                    </a:lnTo>
                    <a:lnTo>
                      <a:pt x="7115" y="5461"/>
                    </a:lnTo>
                    <a:lnTo>
                      <a:pt x="7220" y="5336"/>
                    </a:lnTo>
                    <a:lnTo>
                      <a:pt x="7261" y="5210"/>
                    </a:lnTo>
                    <a:lnTo>
                      <a:pt x="7261" y="5168"/>
                    </a:lnTo>
                    <a:lnTo>
                      <a:pt x="7282" y="5126"/>
                    </a:lnTo>
                    <a:lnTo>
                      <a:pt x="7387" y="5043"/>
                    </a:lnTo>
                    <a:lnTo>
                      <a:pt x="7387" y="5001"/>
                    </a:lnTo>
                    <a:lnTo>
                      <a:pt x="7492" y="4833"/>
                    </a:lnTo>
                    <a:lnTo>
                      <a:pt x="7575" y="4750"/>
                    </a:lnTo>
                    <a:lnTo>
                      <a:pt x="7680" y="4541"/>
                    </a:lnTo>
                    <a:lnTo>
                      <a:pt x="7722" y="4478"/>
                    </a:lnTo>
                    <a:lnTo>
                      <a:pt x="7805" y="4436"/>
                    </a:lnTo>
                    <a:lnTo>
                      <a:pt x="7805" y="4310"/>
                    </a:lnTo>
                    <a:lnTo>
                      <a:pt x="7826" y="4227"/>
                    </a:lnTo>
                    <a:lnTo>
                      <a:pt x="8015" y="3997"/>
                    </a:lnTo>
                    <a:lnTo>
                      <a:pt x="8098" y="3997"/>
                    </a:lnTo>
                    <a:lnTo>
                      <a:pt x="8182" y="3976"/>
                    </a:lnTo>
                    <a:lnTo>
                      <a:pt x="8182" y="3850"/>
                    </a:lnTo>
                    <a:lnTo>
                      <a:pt x="8266" y="3808"/>
                    </a:lnTo>
                    <a:lnTo>
                      <a:pt x="8475" y="3641"/>
                    </a:lnTo>
                    <a:lnTo>
                      <a:pt x="8538" y="3599"/>
                    </a:lnTo>
                    <a:lnTo>
                      <a:pt x="8600" y="3536"/>
                    </a:lnTo>
                    <a:lnTo>
                      <a:pt x="8831" y="3369"/>
                    </a:lnTo>
                    <a:lnTo>
                      <a:pt x="8852" y="3390"/>
                    </a:lnTo>
                    <a:lnTo>
                      <a:pt x="8935" y="3327"/>
                    </a:lnTo>
                    <a:lnTo>
                      <a:pt x="8956" y="3264"/>
                    </a:lnTo>
                    <a:lnTo>
                      <a:pt x="9103" y="3181"/>
                    </a:lnTo>
                    <a:lnTo>
                      <a:pt x="9207" y="3181"/>
                    </a:lnTo>
                    <a:lnTo>
                      <a:pt x="9228" y="3118"/>
                    </a:lnTo>
                    <a:lnTo>
                      <a:pt x="9207" y="2909"/>
                    </a:lnTo>
                    <a:lnTo>
                      <a:pt x="9165" y="2657"/>
                    </a:lnTo>
                    <a:lnTo>
                      <a:pt x="9165" y="2490"/>
                    </a:lnTo>
                    <a:lnTo>
                      <a:pt x="9061" y="2239"/>
                    </a:lnTo>
                    <a:lnTo>
                      <a:pt x="9061" y="2134"/>
                    </a:lnTo>
                    <a:lnTo>
                      <a:pt x="8810" y="2113"/>
                    </a:lnTo>
                    <a:lnTo>
                      <a:pt x="8705" y="2197"/>
                    </a:lnTo>
                    <a:lnTo>
                      <a:pt x="8684" y="2218"/>
                    </a:lnTo>
                    <a:lnTo>
                      <a:pt x="8684" y="2385"/>
                    </a:lnTo>
                    <a:lnTo>
                      <a:pt x="8705" y="2427"/>
                    </a:lnTo>
                    <a:lnTo>
                      <a:pt x="8705" y="2637"/>
                    </a:lnTo>
                    <a:lnTo>
                      <a:pt x="8600" y="2720"/>
                    </a:lnTo>
                    <a:lnTo>
                      <a:pt x="8517" y="2846"/>
                    </a:lnTo>
                    <a:lnTo>
                      <a:pt x="8496" y="2971"/>
                    </a:lnTo>
                    <a:lnTo>
                      <a:pt x="8224" y="3160"/>
                    </a:lnTo>
                    <a:lnTo>
                      <a:pt x="8182" y="3327"/>
                    </a:lnTo>
                    <a:lnTo>
                      <a:pt x="8077" y="3453"/>
                    </a:lnTo>
                    <a:lnTo>
                      <a:pt x="7952" y="3432"/>
                    </a:lnTo>
                    <a:lnTo>
                      <a:pt x="7889" y="3453"/>
                    </a:lnTo>
                    <a:lnTo>
                      <a:pt x="7784" y="3599"/>
                    </a:lnTo>
                    <a:lnTo>
                      <a:pt x="7743" y="3557"/>
                    </a:lnTo>
                    <a:lnTo>
                      <a:pt x="7659" y="3557"/>
                    </a:lnTo>
                    <a:lnTo>
                      <a:pt x="7533" y="3599"/>
                    </a:lnTo>
                    <a:lnTo>
                      <a:pt x="7282" y="3453"/>
                    </a:lnTo>
                    <a:lnTo>
                      <a:pt x="6948" y="3348"/>
                    </a:lnTo>
                    <a:lnTo>
                      <a:pt x="6529" y="3390"/>
                    </a:lnTo>
                    <a:lnTo>
                      <a:pt x="6424" y="3390"/>
                    </a:lnTo>
                    <a:lnTo>
                      <a:pt x="6445" y="3264"/>
                    </a:lnTo>
                    <a:lnTo>
                      <a:pt x="6634" y="3076"/>
                    </a:lnTo>
                    <a:lnTo>
                      <a:pt x="6717" y="2846"/>
                    </a:lnTo>
                    <a:lnTo>
                      <a:pt x="6696" y="2720"/>
                    </a:lnTo>
                    <a:lnTo>
                      <a:pt x="6738" y="2616"/>
                    </a:lnTo>
                    <a:lnTo>
                      <a:pt x="6843" y="2532"/>
                    </a:lnTo>
                    <a:lnTo>
                      <a:pt x="6927" y="2406"/>
                    </a:lnTo>
                    <a:lnTo>
                      <a:pt x="6948" y="2281"/>
                    </a:lnTo>
                    <a:lnTo>
                      <a:pt x="6864" y="2134"/>
                    </a:lnTo>
                    <a:lnTo>
                      <a:pt x="6696" y="2009"/>
                    </a:lnTo>
                    <a:lnTo>
                      <a:pt x="6550" y="1862"/>
                    </a:lnTo>
                    <a:lnTo>
                      <a:pt x="6215" y="1800"/>
                    </a:lnTo>
                    <a:lnTo>
                      <a:pt x="5964" y="1674"/>
                    </a:lnTo>
                    <a:lnTo>
                      <a:pt x="5692" y="1465"/>
                    </a:lnTo>
                    <a:lnTo>
                      <a:pt x="5587" y="1444"/>
                    </a:lnTo>
                    <a:lnTo>
                      <a:pt x="5357" y="1339"/>
                    </a:lnTo>
                    <a:lnTo>
                      <a:pt x="5023" y="1256"/>
                    </a:lnTo>
                    <a:lnTo>
                      <a:pt x="4939" y="1088"/>
                    </a:lnTo>
                    <a:lnTo>
                      <a:pt x="4813" y="963"/>
                    </a:lnTo>
                    <a:lnTo>
                      <a:pt x="4667" y="942"/>
                    </a:lnTo>
                    <a:lnTo>
                      <a:pt x="4311" y="565"/>
                    </a:lnTo>
                    <a:lnTo>
                      <a:pt x="4186" y="314"/>
                    </a:lnTo>
                    <a:lnTo>
                      <a:pt x="4081" y="293"/>
                    </a:lnTo>
                    <a:lnTo>
                      <a:pt x="3935" y="147"/>
                    </a:lnTo>
                    <a:lnTo>
                      <a:pt x="3914" y="126"/>
                    </a:lnTo>
                    <a:lnTo>
                      <a:pt x="3809" y="21"/>
                    </a:lnTo>
                    <a:lnTo>
                      <a:pt x="3181" y="21"/>
                    </a:lnTo>
                    <a:lnTo>
                      <a:pt x="3077" y="147"/>
                    </a:lnTo>
                    <a:lnTo>
                      <a:pt x="3077" y="251"/>
                    </a:lnTo>
                    <a:lnTo>
                      <a:pt x="2993" y="356"/>
                    </a:lnTo>
                    <a:lnTo>
                      <a:pt x="2993" y="460"/>
                    </a:lnTo>
                    <a:lnTo>
                      <a:pt x="2951" y="544"/>
                    </a:lnTo>
                    <a:lnTo>
                      <a:pt x="2888" y="460"/>
                    </a:lnTo>
                    <a:lnTo>
                      <a:pt x="2826" y="230"/>
                    </a:lnTo>
                    <a:lnTo>
                      <a:pt x="2784" y="84"/>
                    </a:lnTo>
                    <a:lnTo>
                      <a:pt x="2679" y="42"/>
                    </a:lnTo>
                    <a:lnTo>
                      <a:pt x="2470" y="105"/>
                    </a:lnTo>
                    <a:lnTo>
                      <a:pt x="2344" y="84"/>
                    </a:lnTo>
                    <a:lnTo>
                      <a:pt x="2240" y="105"/>
                    </a:lnTo>
                    <a:lnTo>
                      <a:pt x="2093" y="126"/>
                    </a:lnTo>
                    <a:lnTo>
                      <a:pt x="1947" y="0"/>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928" name="Google Shape;3679;p79">
                <a:extLst>
                  <a:ext uri="{FF2B5EF4-FFF2-40B4-BE49-F238E27FC236}">
                    <a16:creationId xmlns:a16="http://schemas.microsoft.com/office/drawing/2014/main" id="{24E625B5-4EEA-0CF0-CFB8-9DF2A104B573}"/>
                  </a:ext>
                </a:extLst>
              </p:cNvPr>
              <p:cNvSpPr/>
              <p:nvPr/>
            </p:nvSpPr>
            <p:spPr>
              <a:xfrm>
                <a:off x="2804875" y="4134625"/>
                <a:ext cx="51800" cy="36100"/>
              </a:xfrm>
              <a:custGeom>
                <a:avLst/>
                <a:gdLst/>
                <a:ahLst/>
                <a:cxnLst/>
                <a:rect l="l" t="t" r="r" b="b"/>
                <a:pathLst>
                  <a:path w="2072" h="1444" extrusionOk="0">
                    <a:moveTo>
                      <a:pt x="0" y="0"/>
                    </a:moveTo>
                    <a:lnTo>
                      <a:pt x="272" y="1067"/>
                    </a:lnTo>
                    <a:lnTo>
                      <a:pt x="314" y="1067"/>
                    </a:lnTo>
                    <a:lnTo>
                      <a:pt x="502" y="1046"/>
                    </a:lnTo>
                    <a:lnTo>
                      <a:pt x="670" y="1046"/>
                    </a:lnTo>
                    <a:lnTo>
                      <a:pt x="816" y="1004"/>
                    </a:lnTo>
                    <a:lnTo>
                      <a:pt x="816" y="1046"/>
                    </a:lnTo>
                    <a:lnTo>
                      <a:pt x="712" y="1067"/>
                    </a:lnTo>
                    <a:lnTo>
                      <a:pt x="565" y="1130"/>
                    </a:lnTo>
                    <a:lnTo>
                      <a:pt x="293" y="1130"/>
                    </a:lnTo>
                    <a:lnTo>
                      <a:pt x="356" y="1360"/>
                    </a:lnTo>
                    <a:lnTo>
                      <a:pt x="398" y="1360"/>
                    </a:lnTo>
                    <a:lnTo>
                      <a:pt x="607" y="1276"/>
                    </a:lnTo>
                    <a:lnTo>
                      <a:pt x="837" y="1297"/>
                    </a:lnTo>
                    <a:lnTo>
                      <a:pt x="1005" y="1276"/>
                    </a:lnTo>
                    <a:lnTo>
                      <a:pt x="1235" y="1297"/>
                    </a:lnTo>
                    <a:lnTo>
                      <a:pt x="1360" y="1381"/>
                    </a:lnTo>
                    <a:lnTo>
                      <a:pt x="1507" y="1444"/>
                    </a:lnTo>
                    <a:lnTo>
                      <a:pt x="1632" y="1402"/>
                    </a:lnTo>
                    <a:lnTo>
                      <a:pt x="1737" y="1297"/>
                    </a:lnTo>
                    <a:lnTo>
                      <a:pt x="1758" y="1193"/>
                    </a:lnTo>
                    <a:lnTo>
                      <a:pt x="1883" y="1151"/>
                    </a:lnTo>
                    <a:lnTo>
                      <a:pt x="1946" y="1193"/>
                    </a:lnTo>
                    <a:lnTo>
                      <a:pt x="2072" y="1130"/>
                    </a:lnTo>
                    <a:lnTo>
                      <a:pt x="2072" y="1004"/>
                    </a:lnTo>
                    <a:lnTo>
                      <a:pt x="1967" y="983"/>
                    </a:lnTo>
                    <a:lnTo>
                      <a:pt x="1758" y="1046"/>
                    </a:lnTo>
                    <a:lnTo>
                      <a:pt x="1632" y="1004"/>
                    </a:lnTo>
                    <a:lnTo>
                      <a:pt x="1507" y="879"/>
                    </a:lnTo>
                    <a:lnTo>
                      <a:pt x="1318" y="837"/>
                    </a:lnTo>
                    <a:lnTo>
                      <a:pt x="1256" y="774"/>
                    </a:lnTo>
                    <a:lnTo>
                      <a:pt x="816" y="628"/>
                    </a:lnTo>
                    <a:lnTo>
                      <a:pt x="691" y="607"/>
                    </a:lnTo>
                    <a:lnTo>
                      <a:pt x="691" y="460"/>
                    </a:lnTo>
                    <a:lnTo>
                      <a:pt x="565" y="335"/>
                    </a:lnTo>
                    <a:lnTo>
                      <a:pt x="398" y="314"/>
                    </a:lnTo>
                    <a:lnTo>
                      <a:pt x="314" y="126"/>
                    </a:lnTo>
                    <a:lnTo>
                      <a:pt x="272" y="21"/>
                    </a:lnTo>
                    <a:lnTo>
                      <a:pt x="105" y="42"/>
                    </a:lnTo>
                    <a:lnTo>
                      <a:pt x="0" y="0"/>
                    </a:lnTo>
                    <a:close/>
                  </a:path>
                </a:pathLst>
              </a:custGeom>
              <a:solidFill>
                <a:srgbClr val="5F7D95"/>
              </a:solidFill>
              <a:ln>
                <a:noFill/>
              </a:ln>
            </p:spPr>
            <p:txBody>
              <a:bodyPr spcFirstLastPara="1" wrap="square" lIns="127995" tIns="127995" rIns="127995" bIns="127995" anchor="ctr" anchorCtr="0">
                <a:noAutofit/>
              </a:bodyPr>
              <a:lstStyle/>
              <a:p>
                <a:endParaRPr sz="3073"/>
              </a:p>
            </p:txBody>
          </p:sp>
        </p:grpSp>
        <p:sp>
          <p:nvSpPr>
            <p:cNvPr id="1762" name="Google Shape;3680;p79">
              <a:extLst>
                <a:ext uri="{FF2B5EF4-FFF2-40B4-BE49-F238E27FC236}">
                  <a16:creationId xmlns:a16="http://schemas.microsoft.com/office/drawing/2014/main" id="{9181DE2B-482F-C69D-1578-AD2A7F4A614F}"/>
                </a:ext>
              </a:extLst>
            </p:cNvPr>
            <p:cNvSpPr/>
            <p:nvPr/>
          </p:nvSpPr>
          <p:spPr>
            <a:xfrm>
              <a:off x="4563295" y="2964728"/>
              <a:ext cx="12467" cy="27863"/>
            </a:xfrm>
            <a:custGeom>
              <a:avLst/>
              <a:gdLst/>
              <a:ahLst/>
              <a:cxnLst/>
              <a:rect l="l" t="t" r="r" b="b"/>
              <a:pathLst>
                <a:path w="1047" h="2450" extrusionOk="0">
                  <a:moveTo>
                    <a:pt x="691" y="1"/>
                  </a:moveTo>
                  <a:lnTo>
                    <a:pt x="628" y="43"/>
                  </a:lnTo>
                  <a:lnTo>
                    <a:pt x="628" y="127"/>
                  </a:lnTo>
                  <a:lnTo>
                    <a:pt x="524" y="147"/>
                  </a:lnTo>
                  <a:lnTo>
                    <a:pt x="398" y="315"/>
                  </a:lnTo>
                  <a:lnTo>
                    <a:pt x="294" y="482"/>
                  </a:lnTo>
                  <a:lnTo>
                    <a:pt x="315" y="545"/>
                  </a:lnTo>
                  <a:lnTo>
                    <a:pt x="294" y="629"/>
                  </a:lnTo>
                  <a:lnTo>
                    <a:pt x="231" y="671"/>
                  </a:lnTo>
                  <a:lnTo>
                    <a:pt x="105" y="880"/>
                  </a:lnTo>
                  <a:lnTo>
                    <a:pt x="63" y="1110"/>
                  </a:lnTo>
                  <a:lnTo>
                    <a:pt x="1" y="1152"/>
                  </a:lnTo>
                  <a:lnTo>
                    <a:pt x="63" y="1194"/>
                  </a:lnTo>
                  <a:lnTo>
                    <a:pt x="63" y="1424"/>
                  </a:lnTo>
                  <a:lnTo>
                    <a:pt x="84" y="1675"/>
                  </a:lnTo>
                  <a:lnTo>
                    <a:pt x="126" y="1696"/>
                  </a:lnTo>
                  <a:lnTo>
                    <a:pt x="168" y="1780"/>
                  </a:lnTo>
                  <a:lnTo>
                    <a:pt x="126" y="1780"/>
                  </a:lnTo>
                  <a:lnTo>
                    <a:pt x="105" y="1842"/>
                  </a:lnTo>
                  <a:lnTo>
                    <a:pt x="189" y="1947"/>
                  </a:lnTo>
                  <a:lnTo>
                    <a:pt x="231" y="1947"/>
                  </a:lnTo>
                  <a:lnTo>
                    <a:pt x="273" y="2031"/>
                  </a:lnTo>
                  <a:lnTo>
                    <a:pt x="419" y="2093"/>
                  </a:lnTo>
                  <a:lnTo>
                    <a:pt x="503" y="2219"/>
                  </a:lnTo>
                  <a:lnTo>
                    <a:pt x="503" y="2344"/>
                  </a:lnTo>
                  <a:lnTo>
                    <a:pt x="503" y="2449"/>
                  </a:lnTo>
                  <a:lnTo>
                    <a:pt x="587" y="2407"/>
                  </a:lnTo>
                  <a:lnTo>
                    <a:pt x="691" y="2449"/>
                  </a:lnTo>
                  <a:lnTo>
                    <a:pt x="691" y="2449"/>
                  </a:lnTo>
                  <a:lnTo>
                    <a:pt x="649" y="2324"/>
                  </a:lnTo>
                  <a:lnTo>
                    <a:pt x="691" y="2198"/>
                  </a:lnTo>
                  <a:lnTo>
                    <a:pt x="628" y="2010"/>
                  </a:lnTo>
                  <a:lnTo>
                    <a:pt x="712" y="1884"/>
                  </a:lnTo>
                  <a:lnTo>
                    <a:pt x="859" y="1675"/>
                  </a:lnTo>
                  <a:lnTo>
                    <a:pt x="859" y="1528"/>
                  </a:lnTo>
                  <a:lnTo>
                    <a:pt x="880" y="1487"/>
                  </a:lnTo>
                  <a:lnTo>
                    <a:pt x="838" y="1466"/>
                  </a:lnTo>
                  <a:lnTo>
                    <a:pt x="880" y="1256"/>
                  </a:lnTo>
                  <a:lnTo>
                    <a:pt x="880" y="1089"/>
                  </a:lnTo>
                  <a:lnTo>
                    <a:pt x="859" y="943"/>
                  </a:lnTo>
                  <a:lnTo>
                    <a:pt x="942" y="796"/>
                  </a:lnTo>
                  <a:lnTo>
                    <a:pt x="963" y="524"/>
                  </a:lnTo>
                  <a:lnTo>
                    <a:pt x="1005" y="357"/>
                  </a:lnTo>
                  <a:lnTo>
                    <a:pt x="1047" y="336"/>
                  </a:lnTo>
                  <a:lnTo>
                    <a:pt x="1026" y="252"/>
                  </a:lnTo>
                  <a:lnTo>
                    <a:pt x="921" y="168"/>
                  </a:lnTo>
                  <a:lnTo>
                    <a:pt x="880" y="168"/>
                  </a:lnTo>
                  <a:lnTo>
                    <a:pt x="817" y="43"/>
                  </a:lnTo>
                  <a:lnTo>
                    <a:pt x="691" y="1"/>
                  </a:lnTo>
                  <a:close/>
                </a:path>
              </a:pathLst>
            </a:custGeom>
            <a:solidFill>
              <a:srgbClr val="5F7D95"/>
            </a:solidFill>
            <a:ln>
              <a:noFill/>
            </a:ln>
          </p:spPr>
          <p:txBody>
            <a:bodyPr spcFirstLastPara="1" wrap="square" lIns="127995" tIns="127995" rIns="127995" bIns="127995" anchor="ctr" anchorCtr="0">
              <a:noAutofit/>
            </a:bodyPr>
            <a:lstStyle/>
            <a:p>
              <a:endParaRPr sz="3073"/>
            </a:p>
          </p:txBody>
        </p:sp>
        <p:grpSp>
          <p:nvGrpSpPr>
            <p:cNvPr id="1763" name="Google Shape;3681;p79">
              <a:extLst>
                <a:ext uri="{FF2B5EF4-FFF2-40B4-BE49-F238E27FC236}">
                  <a16:creationId xmlns:a16="http://schemas.microsoft.com/office/drawing/2014/main" id="{5A9C6105-172D-28DB-72D6-83E73B16972D}"/>
                </a:ext>
              </a:extLst>
            </p:cNvPr>
            <p:cNvGrpSpPr/>
            <p:nvPr/>
          </p:nvGrpSpPr>
          <p:grpSpPr>
            <a:xfrm>
              <a:off x="3790439" y="2408636"/>
              <a:ext cx="73017" cy="75684"/>
              <a:chOff x="3781475" y="1624825"/>
              <a:chExt cx="153300" cy="166375"/>
            </a:xfrm>
          </p:grpSpPr>
          <p:sp>
            <p:nvSpPr>
              <p:cNvPr id="1923" name="Google Shape;3682;p79">
                <a:extLst>
                  <a:ext uri="{FF2B5EF4-FFF2-40B4-BE49-F238E27FC236}">
                    <a16:creationId xmlns:a16="http://schemas.microsoft.com/office/drawing/2014/main" id="{55CCFD9B-1156-115E-F288-F89FF32BF73D}"/>
                  </a:ext>
                </a:extLst>
              </p:cNvPr>
              <p:cNvSpPr/>
              <p:nvPr/>
            </p:nvSpPr>
            <p:spPr>
              <a:xfrm>
                <a:off x="3845300" y="1624825"/>
                <a:ext cx="89475" cy="60700"/>
              </a:xfrm>
              <a:custGeom>
                <a:avLst/>
                <a:gdLst/>
                <a:ahLst/>
                <a:cxnLst/>
                <a:rect l="l" t="t" r="r" b="b"/>
                <a:pathLst>
                  <a:path w="3579" h="2428" extrusionOk="0">
                    <a:moveTo>
                      <a:pt x="1695" y="1"/>
                    </a:moveTo>
                    <a:lnTo>
                      <a:pt x="1674" y="84"/>
                    </a:lnTo>
                    <a:lnTo>
                      <a:pt x="1716" y="168"/>
                    </a:lnTo>
                    <a:lnTo>
                      <a:pt x="1758" y="252"/>
                    </a:lnTo>
                    <a:lnTo>
                      <a:pt x="1674" y="210"/>
                    </a:lnTo>
                    <a:lnTo>
                      <a:pt x="1611" y="168"/>
                    </a:lnTo>
                    <a:lnTo>
                      <a:pt x="1570" y="189"/>
                    </a:lnTo>
                    <a:lnTo>
                      <a:pt x="1570" y="293"/>
                    </a:lnTo>
                    <a:lnTo>
                      <a:pt x="1653" y="377"/>
                    </a:lnTo>
                    <a:lnTo>
                      <a:pt x="1653" y="482"/>
                    </a:lnTo>
                    <a:lnTo>
                      <a:pt x="1611" y="586"/>
                    </a:lnTo>
                    <a:lnTo>
                      <a:pt x="1611" y="712"/>
                    </a:lnTo>
                    <a:lnTo>
                      <a:pt x="1674" y="879"/>
                    </a:lnTo>
                    <a:lnTo>
                      <a:pt x="1653" y="984"/>
                    </a:lnTo>
                    <a:lnTo>
                      <a:pt x="1591" y="984"/>
                    </a:lnTo>
                    <a:lnTo>
                      <a:pt x="1570" y="879"/>
                    </a:lnTo>
                    <a:lnTo>
                      <a:pt x="1465" y="796"/>
                    </a:lnTo>
                    <a:lnTo>
                      <a:pt x="1360" y="733"/>
                    </a:lnTo>
                    <a:lnTo>
                      <a:pt x="1339" y="670"/>
                    </a:lnTo>
                    <a:lnTo>
                      <a:pt x="1381" y="586"/>
                    </a:lnTo>
                    <a:lnTo>
                      <a:pt x="1381" y="524"/>
                    </a:lnTo>
                    <a:lnTo>
                      <a:pt x="1298" y="503"/>
                    </a:lnTo>
                    <a:lnTo>
                      <a:pt x="1193" y="565"/>
                    </a:lnTo>
                    <a:lnTo>
                      <a:pt x="1151" y="565"/>
                    </a:lnTo>
                    <a:lnTo>
                      <a:pt x="1130" y="607"/>
                    </a:lnTo>
                    <a:lnTo>
                      <a:pt x="1026" y="670"/>
                    </a:lnTo>
                    <a:lnTo>
                      <a:pt x="942" y="628"/>
                    </a:lnTo>
                    <a:lnTo>
                      <a:pt x="942" y="586"/>
                    </a:lnTo>
                    <a:lnTo>
                      <a:pt x="942" y="524"/>
                    </a:lnTo>
                    <a:lnTo>
                      <a:pt x="879" y="524"/>
                    </a:lnTo>
                    <a:lnTo>
                      <a:pt x="816" y="461"/>
                    </a:lnTo>
                    <a:lnTo>
                      <a:pt x="775" y="356"/>
                    </a:lnTo>
                    <a:lnTo>
                      <a:pt x="712" y="314"/>
                    </a:lnTo>
                    <a:lnTo>
                      <a:pt x="649" y="356"/>
                    </a:lnTo>
                    <a:lnTo>
                      <a:pt x="565" y="273"/>
                    </a:lnTo>
                    <a:lnTo>
                      <a:pt x="607" y="189"/>
                    </a:lnTo>
                    <a:lnTo>
                      <a:pt x="565" y="84"/>
                    </a:lnTo>
                    <a:lnTo>
                      <a:pt x="523" y="63"/>
                    </a:lnTo>
                    <a:lnTo>
                      <a:pt x="461" y="147"/>
                    </a:lnTo>
                    <a:lnTo>
                      <a:pt x="440" y="293"/>
                    </a:lnTo>
                    <a:lnTo>
                      <a:pt x="461" y="419"/>
                    </a:lnTo>
                    <a:lnTo>
                      <a:pt x="544" y="565"/>
                    </a:lnTo>
                    <a:lnTo>
                      <a:pt x="565" y="712"/>
                    </a:lnTo>
                    <a:lnTo>
                      <a:pt x="523" y="733"/>
                    </a:lnTo>
                    <a:lnTo>
                      <a:pt x="440" y="649"/>
                    </a:lnTo>
                    <a:lnTo>
                      <a:pt x="419" y="545"/>
                    </a:lnTo>
                    <a:lnTo>
                      <a:pt x="398" y="524"/>
                    </a:lnTo>
                    <a:lnTo>
                      <a:pt x="398" y="628"/>
                    </a:lnTo>
                    <a:lnTo>
                      <a:pt x="419" y="754"/>
                    </a:lnTo>
                    <a:lnTo>
                      <a:pt x="461" y="837"/>
                    </a:lnTo>
                    <a:lnTo>
                      <a:pt x="461" y="921"/>
                    </a:lnTo>
                    <a:lnTo>
                      <a:pt x="440" y="1005"/>
                    </a:lnTo>
                    <a:lnTo>
                      <a:pt x="419" y="984"/>
                    </a:lnTo>
                    <a:lnTo>
                      <a:pt x="356" y="837"/>
                    </a:lnTo>
                    <a:lnTo>
                      <a:pt x="314" y="796"/>
                    </a:lnTo>
                    <a:lnTo>
                      <a:pt x="105" y="817"/>
                    </a:lnTo>
                    <a:lnTo>
                      <a:pt x="21" y="775"/>
                    </a:lnTo>
                    <a:lnTo>
                      <a:pt x="0" y="775"/>
                    </a:lnTo>
                    <a:lnTo>
                      <a:pt x="63" y="879"/>
                    </a:lnTo>
                    <a:lnTo>
                      <a:pt x="126" y="879"/>
                    </a:lnTo>
                    <a:lnTo>
                      <a:pt x="189" y="921"/>
                    </a:lnTo>
                    <a:lnTo>
                      <a:pt x="168" y="984"/>
                    </a:lnTo>
                    <a:lnTo>
                      <a:pt x="189" y="1026"/>
                    </a:lnTo>
                    <a:lnTo>
                      <a:pt x="293" y="1026"/>
                    </a:lnTo>
                    <a:lnTo>
                      <a:pt x="314" y="1068"/>
                    </a:lnTo>
                    <a:lnTo>
                      <a:pt x="168" y="1172"/>
                    </a:lnTo>
                    <a:lnTo>
                      <a:pt x="168" y="1235"/>
                    </a:lnTo>
                    <a:lnTo>
                      <a:pt x="293" y="1423"/>
                    </a:lnTo>
                    <a:lnTo>
                      <a:pt x="377" y="1444"/>
                    </a:lnTo>
                    <a:lnTo>
                      <a:pt x="461" y="1486"/>
                    </a:lnTo>
                    <a:lnTo>
                      <a:pt x="607" y="1486"/>
                    </a:lnTo>
                    <a:lnTo>
                      <a:pt x="691" y="1465"/>
                    </a:lnTo>
                    <a:lnTo>
                      <a:pt x="754" y="1528"/>
                    </a:lnTo>
                    <a:lnTo>
                      <a:pt x="816" y="1528"/>
                    </a:lnTo>
                    <a:lnTo>
                      <a:pt x="942" y="1444"/>
                    </a:lnTo>
                    <a:lnTo>
                      <a:pt x="1026" y="1423"/>
                    </a:lnTo>
                    <a:lnTo>
                      <a:pt x="1235" y="1381"/>
                    </a:lnTo>
                    <a:lnTo>
                      <a:pt x="1381" y="1381"/>
                    </a:lnTo>
                    <a:lnTo>
                      <a:pt x="1465" y="1340"/>
                    </a:lnTo>
                    <a:lnTo>
                      <a:pt x="1528" y="1340"/>
                    </a:lnTo>
                    <a:lnTo>
                      <a:pt x="1570" y="1361"/>
                    </a:lnTo>
                    <a:lnTo>
                      <a:pt x="1570" y="1423"/>
                    </a:lnTo>
                    <a:lnTo>
                      <a:pt x="1549" y="1465"/>
                    </a:lnTo>
                    <a:lnTo>
                      <a:pt x="1507" y="1549"/>
                    </a:lnTo>
                    <a:lnTo>
                      <a:pt x="1465" y="1570"/>
                    </a:lnTo>
                    <a:lnTo>
                      <a:pt x="1339" y="1549"/>
                    </a:lnTo>
                    <a:lnTo>
                      <a:pt x="1214" y="1549"/>
                    </a:lnTo>
                    <a:lnTo>
                      <a:pt x="1109" y="1528"/>
                    </a:lnTo>
                    <a:lnTo>
                      <a:pt x="1067" y="1570"/>
                    </a:lnTo>
                    <a:lnTo>
                      <a:pt x="1130" y="1591"/>
                    </a:lnTo>
                    <a:lnTo>
                      <a:pt x="1298" y="1653"/>
                    </a:lnTo>
                    <a:lnTo>
                      <a:pt x="1360" y="1695"/>
                    </a:lnTo>
                    <a:lnTo>
                      <a:pt x="1360" y="1758"/>
                    </a:lnTo>
                    <a:lnTo>
                      <a:pt x="1298" y="1758"/>
                    </a:lnTo>
                    <a:lnTo>
                      <a:pt x="1172" y="1695"/>
                    </a:lnTo>
                    <a:lnTo>
                      <a:pt x="1151" y="1758"/>
                    </a:lnTo>
                    <a:lnTo>
                      <a:pt x="1088" y="1758"/>
                    </a:lnTo>
                    <a:lnTo>
                      <a:pt x="984" y="1674"/>
                    </a:lnTo>
                    <a:lnTo>
                      <a:pt x="900" y="1653"/>
                    </a:lnTo>
                    <a:lnTo>
                      <a:pt x="754" y="1695"/>
                    </a:lnTo>
                    <a:lnTo>
                      <a:pt x="754" y="1758"/>
                    </a:lnTo>
                    <a:lnTo>
                      <a:pt x="837" y="1779"/>
                    </a:lnTo>
                    <a:lnTo>
                      <a:pt x="1047" y="1967"/>
                    </a:lnTo>
                    <a:lnTo>
                      <a:pt x="1130" y="1988"/>
                    </a:lnTo>
                    <a:lnTo>
                      <a:pt x="1235" y="1946"/>
                    </a:lnTo>
                    <a:lnTo>
                      <a:pt x="1277" y="1967"/>
                    </a:lnTo>
                    <a:lnTo>
                      <a:pt x="1339" y="2072"/>
                    </a:lnTo>
                    <a:lnTo>
                      <a:pt x="1339" y="2156"/>
                    </a:lnTo>
                    <a:lnTo>
                      <a:pt x="1423" y="2177"/>
                    </a:lnTo>
                    <a:lnTo>
                      <a:pt x="1507" y="2156"/>
                    </a:lnTo>
                    <a:lnTo>
                      <a:pt x="1674" y="2156"/>
                    </a:lnTo>
                    <a:lnTo>
                      <a:pt x="1842" y="2093"/>
                    </a:lnTo>
                    <a:lnTo>
                      <a:pt x="1946" y="2093"/>
                    </a:lnTo>
                    <a:lnTo>
                      <a:pt x="2093" y="2072"/>
                    </a:lnTo>
                    <a:lnTo>
                      <a:pt x="2093" y="2114"/>
                    </a:lnTo>
                    <a:lnTo>
                      <a:pt x="2072" y="2218"/>
                    </a:lnTo>
                    <a:lnTo>
                      <a:pt x="2093" y="2323"/>
                    </a:lnTo>
                    <a:lnTo>
                      <a:pt x="2218" y="2407"/>
                    </a:lnTo>
                    <a:lnTo>
                      <a:pt x="2365" y="2428"/>
                    </a:lnTo>
                    <a:lnTo>
                      <a:pt x="2532" y="2386"/>
                    </a:lnTo>
                    <a:lnTo>
                      <a:pt x="2574" y="2323"/>
                    </a:lnTo>
                    <a:lnTo>
                      <a:pt x="2532" y="2281"/>
                    </a:lnTo>
                    <a:lnTo>
                      <a:pt x="2532" y="2218"/>
                    </a:lnTo>
                    <a:lnTo>
                      <a:pt x="2595" y="2156"/>
                    </a:lnTo>
                    <a:lnTo>
                      <a:pt x="2699" y="2051"/>
                    </a:lnTo>
                    <a:lnTo>
                      <a:pt x="2783" y="2009"/>
                    </a:lnTo>
                    <a:lnTo>
                      <a:pt x="2846" y="2072"/>
                    </a:lnTo>
                    <a:lnTo>
                      <a:pt x="2930" y="2114"/>
                    </a:lnTo>
                    <a:lnTo>
                      <a:pt x="3034" y="2114"/>
                    </a:lnTo>
                    <a:lnTo>
                      <a:pt x="3160" y="2051"/>
                    </a:lnTo>
                    <a:lnTo>
                      <a:pt x="3202" y="1988"/>
                    </a:lnTo>
                    <a:lnTo>
                      <a:pt x="3160" y="1842"/>
                    </a:lnTo>
                    <a:lnTo>
                      <a:pt x="3139" y="1758"/>
                    </a:lnTo>
                    <a:lnTo>
                      <a:pt x="3181" y="1674"/>
                    </a:lnTo>
                    <a:lnTo>
                      <a:pt x="3264" y="1591"/>
                    </a:lnTo>
                    <a:lnTo>
                      <a:pt x="3348" y="1423"/>
                    </a:lnTo>
                    <a:lnTo>
                      <a:pt x="3432" y="1319"/>
                    </a:lnTo>
                    <a:lnTo>
                      <a:pt x="3557" y="1172"/>
                    </a:lnTo>
                    <a:lnTo>
                      <a:pt x="3578" y="1068"/>
                    </a:lnTo>
                    <a:lnTo>
                      <a:pt x="3578" y="1005"/>
                    </a:lnTo>
                    <a:lnTo>
                      <a:pt x="3557" y="900"/>
                    </a:lnTo>
                    <a:lnTo>
                      <a:pt x="3536" y="817"/>
                    </a:lnTo>
                    <a:lnTo>
                      <a:pt x="3557" y="754"/>
                    </a:lnTo>
                    <a:lnTo>
                      <a:pt x="3557" y="712"/>
                    </a:lnTo>
                    <a:lnTo>
                      <a:pt x="3516" y="691"/>
                    </a:lnTo>
                    <a:lnTo>
                      <a:pt x="3348" y="691"/>
                    </a:lnTo>
                    <a:lnTo>
                      <a:pt x="3264" y="607"/>
                    </a:lnTo>
                    <a:lnTo>
                      <a:pt x="3223" y="607"/>
                    </a:lnTo>
                    <a:lnTo>
                      <a:pt x="3034" y="628"/>
                    </a:lnTo>
                    <a:lnTo>
                      <a:pt x="2930" y="607"/>
                    </a:lnTo>
                    <a:lnTo>
                      <a:pt x="2846" y="545"/>
                    </a:lnTo>
                    <a:lnTo>
                      <a:pt x="2741" y="545"/>
                    </a:lnTo>
                    <a:lnTo>
                      <a:pt x="2679" y="503"/>
                    </a:lnTo>
                    <a:lnTo>
                      <a:pt x="2679" y="440"/>
                    </a:lnTo>
                    <a:lnTo>
                      <a:pt x="2637" y="419"/>
                    </a:lnTo>
                    <a:lnTo>
                      <a:pt x="2532" y="482"/>
                    </a:lnTo>
                    <a:lnTo>
                      <a:pt x="2532" y="419"/>
                    </a:lnTo>
                    <a:lnTo>
                      <a:pt x="2532" y="335"/>
                    </a:lnTo>
                    <a:lnTo>
                      <a:pt x="2532" y="293"/>
                    </a:lnTo>
                    <a:lnTo>
                      <a:pt x="2490" y="335"/>
                    </a:lnTo>
                    <a:lnTo>
                      <a:pt x="2469" y="440"/>
                    </a:lnTo>
                    <a:lnTo>
                      <a:pt x="2407" y="482"/>
                    </a:lnTo>
                    <a:lnTo>
                      <a:pt x="2386" y="335"/>
                    </a:lnTo>
                    <a:lnTo>
                      <a:pt x="2344" y="335"/>
                    </a:lnTo>
                    <a:lnTo>
                      <a:pt x="2302" y="398"/>
                    </a:lnTo>
                    <a:lnTo>
                      <a:pt x="2323" y="440"/>
                    </a:lnTo>
                    <a:lnTo>
                      <a:pt x="2302" y="503"/>
                    </a:lnTo>
                    <a:lnTo>
                      <a:pt x="2093" y="503"/>
                    </a:lnTo>
                    <a:lnTo>
                      <a:pt x="2093" y="607"/>
                    </a:lnTo>
                    <a:lnTo>
                      <a:pt x="2072" y="691"/>
                    </a:lnTo>
                    <a:lnTo>
                      <a:pt x="1988" y="670"/>
                    </a:lnTo>
                    <a:lnTo>
                      <a:pt x="1967" y="586"/>
                    </a:lnTo>
                    <a:lnTo>
                      <a:pt x="1925" y="586"/>
                    </a:lnTo>
                    <a:lnTo>
                      <a:pt x="1925" y="670"/>
                    </a:lnTo>
                    <a:lnTo>
                      <a:pt x="1904" y="733"/>
                    </a:lnTo>
                    <a:lnTo>
                      <a:pt x="1883" y="691"/>
                    </a:lnTo>
                    <a:lnTo>
                      <a:pt x="1883" y="607"/>
                    </a:lnTo>
                    <a:lnTo>
                      <a:pt x="1904" y="482"/>
                    </a:lnTo>
                    <a:lnTo>
                      <a:pt x="1904" y="252"/>
                    </a:lnTo>
                    <a:lnTo>
                      <a:pt x="1883" y="168"/>
                    </a:lnTo>
                    <a:lnTo>
                      <a:pt x="1779" y="84"/>
                    </a:lnTo>
                    <a:lnTo>
                      <a:pt x="1716" y="1"/>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924" name="Google Shape;3683;p79">
                <a:extLst>
                  <a:ext uri="{FF2B5EF4-FFF2-40B4-BE49-F238E27FC236}">
                    <a16:creationId xmlns:a16="http://schemas.microsoft.com/office/drawing/2014/main" id="{493952CE-95C2-2029-E003-7B5625AC8F90}"/>
                  </a:ext>
                </a:extLst>
              </p:cNvPr>
              <p:cNvSpPr/>
              <p:nvPr/>
            </p:nvSpPr>
            <p:spPr>
              <a:xfrm>
                <a:off x="3875625" y="1704850"/>
                <a:ext cx="21475" cy="18350"/>
              </a:xfrm>
              <a:custGeom>
                <a:avLst/>
                <a:gdLst/>
                <a:ahLst/>
                <a:cxnLst/>
                <a:rect l="l" t="t" r="r" b="b"/>
                <a:pathLst>
                  <a:path w="859" h="734" extrusionOk="0">
                    <a:moveTo>
                      <a:pt x="650" y="1"/>
                    </a:moveTo>
                    <a:lnTo>
                      <a:pt x="587" y="43"/>
                    </a:lnTo>
                    <a:lnTo>
                      <a:pt x="419" y="126"/>
                    </a:lnTo>
                    <a:lnTo>
                      <a:pt x="419" y="43"/>
                    </a:lnTo>
                    <a:lnTo>
                      <a:pt x="357" y="43"/>
                    </a:lnTo>
                    <a:lnTo>
                      <a:pt x="273" y="105"/>
                    </a:lnTo>
                    <a:lnTo>
                      <a:pt x="252" y="147"/>
                    </a:lnTo>
                    <a:lnTo>
                      <a:pt x="231" y="210"/>
                    </a:lnTo>
                    <a:lnTo>
                      <a:pt x="126" y="189"/>
                    </a:lnTo>
                    <a:lnTo>
                      <a:pt x="64" y="252"/>
                    </a:lnTo>
                    <a:lnTo>
                      <a:pt x="1" y="315"/>
                    </a:lnTo>
                    <a:lnTo>
                      <a:pt x="64" y="357"/>
                    </a:lnTo>
                    <a:lnTo>
                      <a:pt x="210" y="357"/>
                    </a:lnTo>
                    <a:lnTo>
                      <a:pt x="252" y="461"/>
                    </a:lnTo>
                    <a:lnTo>
                      <a:pt x="273" y="524"/>
                    </a:lnTo>
                    <a:lnTo>
                      <a:pt x="273" y="608"/>
                    </a:lnTo>
                    <a:lnTo>
                      <a:pt x="336" y="629"/>
                    </a:lnTo>
                    <a:lnTo>
                      <a:pt x="273" y="712"/>
                    </a:lnTo>
                    <a:lnTo>
                      <a:pt x="357" y="712"/>
                    </a:lnTo>
                    <a:lnTo>
                      <a:pt x="419" y="733"/>
                    </a:lnTo>
                    <a:lnTo>
                      <a:pt x="440" y="670"/>
                    </a:lnTo>
                    <a:lnTo>
                      <a:pt x="587" y="608"/>
                    </a:lnTo>
                    <a:lnTo>
                      <a:pt x="670" y="608"/>
                    </a:lnTo>
                    <a:lnTo>
                      <a:pt x="754" y="524"/>
                    </a:lnTo>
                    <a:lnTo>
                      <a:pt x="733" y="461"/>
                    </a:lnTo>
                    <a:lnTo>
                      <a:pt x="754" y="315"/>
                    </a:lnTo>
                    <a:lnTo>
                      <a:pt x="796" y="294"/>
                    </a:lnTo>
                    <a:lnTo>
                      <a:pt x="859" y="189"/>
                    </a:lnTo>
                    <a:lnTo>
                      <a:pt x="796" y="105"/>
                    </a:lnTo>
                    <a:lnTo>
                      <a:pt x="733" y="85"/>
                    </a:lnTo>
                    <a:lnTo>
                      <a:pt x="670" y="22"/>
                    </a:lnTo>
                    <a:lnTo>
                      <a:pt x="650" y="1"/>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925" name="Google Shape;3684;p79">
                <a:extLst>
                  <a:ext uri="{FF2B5EF4-FFF2-40B4-BE49-F238E27FC236}">
                    <a16:creationId xmlns:a16="http://schemas.microsoft.com/office/drawing/2014/main" id="{885F5FFB-D474-0116-264A-9E26A6BA52C8}"/>
                  </a:ext>
                </a:extLst>
              </p:cNvPr>
              <p:cNvSpPr/>
              <p:nvPr/>
            </p:nvSpPr>
            <p:spPr>
              <a:xfrm>
                <a:off x="3883475" y="1716375"/>
                <a:ext cx="39275" cy="43425"/>
              </a:xfrm>
              <a:custGeom>
                <a:avLst/>
                <a:gdLst/>
                <a:ahLst/>
                <a:cxnLst/>
                <a:rect l="l" t="t" r="r" b="b"/>
                <a:pathLst>
                  <a:path w="1571" h="1737" extrusionOk="0">
                    <a:moveTo>
                      <a:pt x="796" y="0"/>
                    </a:moveTo>
                    <a:lnTo>
                      <a:pt x="649" y="105"/>
                    </a:lnTo>
                    <a:lnTo>
                      <a:pt x="482" y="251"/>
                    </a:lnTo>
                    <a:lnTo>
                      <a:pt x="377" y="251"/>
                    </a:lnTo>
                    <a:lnTo>
                      <a:pt x="147" y="293"/>
                    </a:lnTo>
                    <a:lnTo>
                      <a:pt x="43" y="398"/>
                    </a:lnTo>
                    <a:lnTo>
                      <a:pt x="1" y="502"/>
                    </a:lnTo>
                    <a:lnTo>
                      <a:pt x="105" y="565"/>
                    </a:lnTo>
                    <a:lnTo>
                      <a:pt x="168" y="670"/>
                    </a:lnTo>
                    <a:lnTo>
                      <a:pt x="273" y="670"/>
                    </a:lnTo>
                    <a:lnTo>
                      <a:pt x="315" y="712"/>
                    </a:lnTo>
                    <a:lnTo>
                      <a:pt x="273" y="795"/>
                    </a:lnTo>
                    <a:lnTo>
                      <a:pt x="273" y="900"/>
                    </a:lnTo>
                    <a:lnTo>
                      <a:pt x="168" y="1046"/>
                    </a:lnTo>
                    <a:lnTo>
                      <a:pt x="147" y="1235"/>
                    </a:lnTo>
                    <a:lnTo>
                      <a:pt x="64" y="1297"/>
                    </a:lnTo>
                    <a:lnTo>
                      <a:pt x="105" y="1402"/>
                    </a:lnTo>
                    <a:lnTo>
                      <a:pt x="43" y="1444"/>
                    </a:lnTo>
                    <a:lnTo>
                      <a:pt x="64" y="1548"/>
                    </a:lnTo>
                    <a:lnTo>
                      <a:pt x="126" y="1548"/>
                    </a:lnTo>
                    <a:lnTo>
                      <a:pt x="210" y="1507"/>
                    </a:lnTo>
                    <a:lnTo>
                      <a:pt x="315" y="1465"/>
                    </a:lnTo>
                    <a:lnTo>
                      <a:pt x="440" y="1402"/>
                    </a:lnTo>
                    <a:lnTo>
                      <a:pt x="524" y="1402"/>
                    </a:lnTo>
                    <a:lnTo>
                      <a:pt x="587" y="1318"/>
                    </a:lnTo>
                    <a:lnTo>
                      <a:pt x="649" y="1193"/>
                    </a:lnTo>
                    <a:lnTo>
                      <a:pt x="691" y="1151"/>
                    </a:lnTo>
                    <a:lnTo>
                      <a:pt x="796" y="1151"/>
                    </a:lnTo>
                    <a:lnTo>
                      <a:pt x="838" y="1130"/>
                    </a:lnTo>
                    <a:lnTo>
                      <a:pt x="838" y="1235"/>
                    </a:lnTo>
                    <a:lnTo>
                      <a:pt x="796" y="1423"/>
                    </a:lnTo>
                    <a:lnTo>
                      <a:pt x="796" y="1548"/>
                    </a:lnTo>
                    <a:lnTo>
                      <a:pt x="754" y="1632"/>
                    </a:lnTo>
                    <a:lnTo>
                      <a:pt x="775" y="1737"/>
                    </a:lnTo>
                    <a:lnTo>
                      <a:pt x="859" y="1737"/>
                    </a:lnTo>
                    <a:lnTo>
                      <a:pt x="942" y="1653"/>
                    </a:lnTo>
                    <a:lnTo>
                      <a:pt x="942" y="1569"/>
                    </a:lnTo>
                    <a:lnTo>
                      <a:pt x="984" y="1465"/>
                    </a:lnTo>
                    <a:lnTo>
                      <a:pt x="1089" y="1423"/>
                    </a:lnTo>
                    <a:lnTo>
                      <a:pt x="1193" y="1402"/>
                    </a:lnTo>
                    <a:lnTo>
                      <a:pt x="1277" y="1151"/>
                    </a:lnTo>
                    <a:lnTo>
                      <a:pt x="1277" y="1046"/>
                    </a:lnTo>
                    <a:lnTo>
                      <a:pt x="1382" y="900"/>
                    </a:lnTo>
                    <a:lnTo>
                      <a:pt x="1507" y="837"/>
                    </a:lnTo>
                    <a:lnTo>
                      <a:pt x="1570" y="795"/>
                    </a:lnTo>
                    <a:lnTo>
                      <a:pt x="1465" y="732"/>
                    </a:lnTo>
                    <a:lnTo>
                      <a:pt x="1403" y="691"/>
                    </a:lnTo>
                    <a:lnTo>
                      <a:pt x="1298" y="628"/>
                    </a:lnTo>
                    <a:lnTo>
                      <a:pt x="1172" y="712"/>
                    </a:lnTo>
                    <a:lnTo>
                      <a:pt x="1089" y="774"/>
                    </a:lnTo>
                    <a:lnTo>
                      <a:pt x="963" y="691"/>
                    </a:lnTo>
                    <a:lnTo>
                      <a:pt x="838" y="565"/>
                    </a:lnTo>
                    <a:lnTo>
                      <a:pt x="796" y="398"/>
                    </a:lnTo>
                    <a:lnTo>
                      <a:pt x="838" y="356"/>
                    </a:lnTo>
                    <a:lnTo>
                      <a:pt x="942" y="314"/>
                    </a:lnTo>
                    <a:lnTo>
                      <a:pt x="942" y="272"/>
                    </a:lnTo>
                    <a:lnTo>
                      <a:pt x="859" y="147"/>
                    </a:lnTo>
                    <a:lnTo>
                      <a:pt x="796" y="0"/>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926" name="Google Shape;3685;p79">
                <a:extLst>
                  <a:ext uri="{FF2B5EF4-FFF2-40B4-BE49-F238E27FC236}">
                    <a16:creationId xmlns:a16="http://schemas.microsoft.com/office/drawing/2014/main" id="{2C867A75-F57F-5ACE-A24E-8774ABA40CCB}"/>
                  </a:ext>
                </a:extLst>
              </p:cNvPr>
              <p:cNvSpPr/>
              <p:nvPr/>
            </p:nvSpPr>
            <p:spPr>
              <a:xfrm>
                <a:off x="3781475" y="1649925"/>
                <a:ext cx="102550" cy="141275"/>
              </a:xfrm>
              <a:custGeom>
                <a:avLst/>
                <a:gdLst/>
                <a:ahLst/>
                <a:cxnLst/>
                <a:rect l="l" t="t" r="r" b="b"/>
                <a:pathLst>
                  <a:path w="4102" h="5651" extrusionOk="0">
                    <a:moveTo>
                      <a:pt x="1988" y="1"/>
                    </a:moveTo>
                    <a:lnTo>
                      <a:pt x="1926" y="22"/>
                    </a:lnTo>
                    <a:lnTo>
                      <a:pt x="1842" y="126"/>
                    </a:lnTo>
                    <a:lnTo>
                      <a:pt x="1884" y="315"/>
                    </a:lnTo>
                    <a:lnTo>
                      <a:pt x="1821" y="419"/>
                    </a:lnTo>
                    <a:lnTo>
                      <a:pt x="1821" y="524"/>
                    </a:lnTo>
                    <a:lnTo>
                      <a:pt x="1800" y="629"/>
                    </a:lnTo>
                    <a:lnTo>
                      <a:pt x="1842" y="649"/>
                    </a:lnTo>
                    <a:lnTo>
                      <a:pt x="1884" y="733"/>
                    </a:lnTo>
                    <a:lnTo>
                      <a:pt x="1884" y="1068"/>
                    </a:lnTo>
                    <a:lnTo>
                      <a:pt x="1884" y="1235"/>
                    </a:lnTo>
                    <a:lnTo>
                      <a:pt x="1926" y="1361"/>
                    </a:lnTo>
                    <a:lnTo>
                      <a:pt x="2030" y="1507"/>
                    </a:lnTo>
                    <a:lnTo>
                      <a:pt x="2030" y="1654"/>
                    </a:lnTo>
                    <a:lnTo>
                      <a:pt x="2135" y="1779"/>
                    </a:lnTo>
                    <a:lnTo>
                      <a:pt x="2135" y="1863"/>
                    </a:lnTo>
                    <a:lnTo>
                      <a:pt x="2051" y="1863"/>
                    </a:lnTo>
                    <a:lnTo>
                      <a:pt x="2009" y="1800"/>
                    </a:lnTo>
                    <a:lnTo>
                      <a:pt x="1926" y="1612"/>
                    </a:lnTo>
                    <a:lnTo>
                      <a:pt x="1842" y="1507"/>
                    </a:lnTo>
                    <a:lnTo>
                      <a:pt x="1800" y="1507"/>
                    </a:lnTo>
                    <a:lnTo>
                      <a:pt x="1716" y="1570"/>
                    </a:lnTo>
                    <a:lnTo>
                      <a:pt x="1675" y="1549"/>
                    </a:lnTo>
                    <a:lnTo>
                      <a:pt x="1675" y="1486"/>
                    </a:lnTo>
                    <a:lnTo>
                      <a:pt x="1737" y="1403"/>
                    </a:lnTo>
                    <a:lnTo>
                      <a:pt x="1779" y="1361"/>
                    </a:lnTo>
                    <a:lnTo>
                      <a:pt x="1779" y="1256"/>
                    </a:lnTo>
                    <a:lnTo>
                      <a:pt x="1695" y="1026"/>
                    </a:lnTo>
                    <a:lnTo>
                      <a:pt x="1695" y="817"/>
                    </a:lnTo>
                    <a:lnTo>
                      <a:pt x="1675" y="733"/>
                    </a:lnTo>
                    <a:lnTo>
                      <a:pt x="1528" y="649"/>
                    </a:lnTo>
                    <a:lnTo>
                      <a:pt x="1465" y="524"/>
                    </a:lnTo>
                    <a:lnTo>
                      <a:pt x="1382" y="503"/>
                    </a:lnTo>
                    <a:lnTo>
                      <a:pt x="1319" y="545"/>
                    </a:lnTo>
                    <a:lnTo>
                      <a:pt x="1319" y="670"/>
                    </a:lnTo>
                    <a:lnTo>
                      <a:pt x="1193" y="838"/>
                    </a:lnTo>
                    <a:lnTo>
                      <a:pt x="1172" y="963"/>
                    </a:lnTo>
                    <a:lnTo>
                      <a:pt x="1193" y="1089"/>
                    </a:lnTo>
                    <a:lnTo>
                      <a:pt x="1256" y="1235"/>
                    </a:lnTo>
                    <a:lnTo>
                      <a:pt x="1277" y="1403"/>
                    </a:lnTo>
                    <a:lnTo>
                      <a:pt x="1214" y="1382"/>
                    </a:lnTo>
                    <a:lnTo>
                      <a:pt x="1172" y="1298"/>
                    </a:lnTo>
                    <a:lnTo>
                      <a:pt x="1151" y="1173"/>
                    </a:lnTo>
                    <a:lnTo>
                      <a:pt x="1172" y="1089"/>
                    </a:lnTo>
                    <a:lnTo>
                      <a:pt x="1110" y="1068"/>
                    </a:lnTo>
                    <a:lnTo>
                      <a:pt x="1068" y="984"/>
                    </a:lnTo>
                    <a:lnTo>
                      <a:pt x="1047" y="984"/>
                    </a:lnTo>
                    <a:lnTo>
                      <a:pt x="984" y="1047"/>
                    </a:lnTo>
                    <a:lnTo>
                      <a:pt x="942" y="1026"/>
                    </a:lnTo>
                    <a:lnTo>
                      <a:pt x="942" y="942"/>
                    </a:lnTo>
                    <a:lnTo>
                      <a:pt x="1047" y="859"/>
                    </a:lnTo>
                    <a:lnTo>
                      <a:pt x="1047" y="838"/>
                    </a:lnTo>
                    <a:lnTo>
                      <a:pt x="984" y="817"/>
                    </a:lnTo>
                    <a:lnTo>
                      <a:pt x="859" y="859"/>
                    </a:lnTo>
                    <a:lnTo>
                      <a:pt x="775" y="921"/>
                    </a:lnTo>
                    <a:lnTo>
                      <a:pt x="691" y="859"/>
                    </a:lnTo>
                    <a:lnTo>
                      <a:pt x="733" y="817"/>
                    </a:lnTo>
                    <a:lnTo>
                      <a:pt x="775" y="775"/>
                    </a:lnTo>
                    <a:lnTo>
                      <a:pt x="796" y="733"/>
                    </a:lnTo>
                    <a:lnTo>
                      <a:pt x="900" y="629"/>
                    </a:lnTo>
                    <a:lnTo>
                      <a:pt x="984" y="629"/>
                    </a:lnTo>
                    <a:lnTo>
                      <a:pt x="1005" y="649"/>
                    </a:lnTo>
                    <a:lnTo>
                      <a:pt x="1089" y="670"/>
                    </a:lnTo>
                    <a:lnTo>
                      <a:pt x="1151" y="608"/>
                    </a:lnTo>
                    <a:lnTo>
                      <a:pt x="1172" y="524"/>
                    </a:lnTo>
                    <a:lnTo>
                      <a:pt x="1089" y="398"/>
                    </a:lnTo>
                    <a:lnTo>
                      <a:pt x="1047" y="336"/>
                    </a:lnTo>
                    <a:lnTo>
                      <a:pt x="900" y="357"/>
                    </a:lnTo>
                    <a:lnTo>
                      <a:pt x="670" y="545"/>
                    </a:lnTo>
                    <a:lnTo>
                      <a:pt x="587" y="566"/>
                    </a:lnTo>
                    <a:lnTo>
                      <a:pt x="545" y="545"/>
                    </a:lnTo>
                    <a:lnTo>
                      <a:pt x="545" y="461"/>
                    </a:lnTo>
                    <a:lnTo>
                      <a:pt x="461" y="419"/>
                    </a:lnTo>
                    <a:lnTo>
                      <a:pt x="419" y="440"/>
                    </a:lnTo>
                    <a:lnTo>
                      <a:pt x="419" y="566"/>
                    </a:lnTo>
                    <a:lnTo>
                      <a:pt x="545" y="712"/>
                    </a:lnTo>
                    <a:lnTo>
                      <a:pt x="524" y="754"/>
                    </a:lnTo>
                    <a:lnTo>
                      <a:pt x="419" y="754"/>
                    </a:lnTo>
                    <a:lnTo>
                      <a:pt x="377" y="649"/>
                    </a:lnTo>
                    <a:lnTo>
                      <a:pt x="315" y="503"/>
                    </a:lnTo>
                    <a:lnTo>
                      <a:pt x="231" y="503"/>
                    </a:lnTo>
                    <a:lnTo>
                      <a:pt x="126" y="608"/>
                    </a:lnTo>
                    <a:lnTo>
                      <a:pt x="147" y="733"/>
                    </a:lnTo>
                    <a:lnTo>
                      <a:pt x="168" y="775"/>
                    </a:lnTo>
                    <a:lnTo>
                      <a:pt x="168" y="880"/>
                    </a:lnTo>
                    <a:lnTo>
                      <a:pt x="147" y="880"/>
                    </a:lnTo>
                    <a:lnTo>
                      <a:pt x="43" y="963"/>
                    </a:lnTo>
                    <a:lnTo>
                      <a:pt x="1" y="984"/>
                    </a:lnTo>
                    <a:lnTo>
                      <a:pt x="1" y="1089"/>
                    </a:lnTo>
                    <a:lnTo>
                      <a:pt x="22" y="1235"/>
                    </a:lnTo>
                    <a:lnTo>
                      <a:pt x="43" y="1361"/>
                    </a:lnTo>
                    <a:lnTo>
                      <a:pt x="147" y="1549"/>
                    </a:lnTo>
                    <a:lnTo>
                      <a:pt x="147" y="1612"/>
                    </a:lnTo>
                    <a:lnTo>
                      <a:pt x="231" y="1591"/>
                    </a:lnTo>
                    <a:lnTo>
                      <a:pt x="273" y="1507"/>
                    </a:lnTo>
                    <a:lnTo>
                      <a:pt x="273" y="1403"/>
                    </a:lnTo>
                    <a:lnTo>
                      <a:pt x="273" y="1298"/>
                    </a:lnTo>
                    <a:lnTo>
                      <a:pt x="335" y="1277"/>
                    </a:lnTo>
                    <a:lnTo>
                      <a:pt x="419" y="1361"/>
                    </a:lnTo>
                    <a:lnTo>
                      <a:pt x="461" y="1298"/>
                    </a:lnTo>
                    <a:lnTo>
                      <a:pt x="482" y="1340"/>
                    </a:lnTo>
                    <a:lnTo>
                      <a:pt x="440" y="1445"/>
                    </a:lnTo>
                    <a:lnTo>
                      <a:pt x="419" y="1591"/>
                    </a:lnTo>
                    <a:lnTo>
                      <a:pt x="377" y="1612"/>
                    </a:lnTo>
                    <a:lnTo>
                      <a:pt x="377" y="1675"/>
                    </a:lnTo>
                    <a:lnTo>
                      <a:pt x="482" y="1779"/>
                    </a:lnTo>
                    <a:lnTo>
                      <a:pt x="482" y="1800"/>
                    </a:lnTo>
                    <a:lnTo>
                      <a:pt x="545" y="1821"/>
                    </a:lnTo>
                    <a:lnTo>
                      <a:pt x="628" y="1821"/>
                    </a:lnTo>
                    <a:lnTo>
                      <a:pt x="649" y="1863"/>
                    </a:lnTo>
                    <a:lnTo>
                      <a:pt x="649" y="1926"/>
                    </a:lnTo>
                    <a:lnTo>
                      <a:pt x="545" y="2010"/>
                    </a:lnTo>
                    <a:lnTo>
                      <a:pt x="482" y="2010"/>
                    </a:lnTo>
                    <a:lnTo>
                      <a:pt x="482" y="1968"/>
                    </a:lnTo>
                    <a:lnTo>
                      <a:pt x="461" y="1905"/>
                    </a:lnTo>
                    <a:lnTo>
                      <a:pt x="315" y="1800"/>
                    </a:lnTo>
                    <a:lnTo>
                      <a:pt x="273" y="1821"/>
                    </a:lnTo>
                    <a:lnTo>
                      <a:pt x="273" y="1884"/>
                    </a:lnTo>
                    <a:lnTo>
                      <a:pt x="335" y="1989"/>
                    </a:lnTo>
                    <a:lnTo>
                      <a:pt x="419" y="2030"/>
                    </a:lnTo>
                    <a:lnTo>
                      <a:pt x="482" y="2093"/>
                    </a:lnTo>
                    <a:lnTo>
                      <a:pt x="482" y="2114"/>
                    </a:lnTo>
                    <a:lnTo>
                      <a:pt x="440" y="2177"/>
                    </a:lnTo>
                    <a:lnTo>
                      <a:pt x="482" y="2240"/>
                    </a:lnTo>
                    <a:lnTo>
                      <a:pt x="587" y="2302"/>
                    </a:lnTo>
                    <a:lnTo>
                      <a:pt x="670" y="2344"/>
                    </a:lnTo>
                    <a:lnTo>
                      <a:pt x="691" y="2428"/>
                    </a:lnTo>
                    <a:lnTo>
                      <a:pt x="775" y="2449"/>
                    </a:lnTo>
                    <a:lnTo>
                      <a:pt x="900" y="2449"/>
                    </a:lnTo>
                    <a:lnTo>
                      <a:pt x="942" y="2491"/>
                    </a:lnTo>
                    <a:lnTo>
                      <a:pt x="879" y="2533"/>
                    </a:lnTo>
                    <a:lnTo>
                      <a:pt x="754" y="2533"/>
                    </a:lnTo>
                    <a:lnTo>
                      <a:pt x="754" y="2637"/>
                    </a:lnTo>
                    <a:lnTo>
                      <a:pt x="796" y="2742"/>
                    </a:lnTo>
                    <a:lnTo>
                      <a:pt x="859" y="2742"/>
                    </a:lnTo>
                    <a:lnTo>
                      <a:pt x="942" y="2763"/>
                    </a:lnTo>
                    <a:lnTo>
                      <a:pt x="1068" y="2909"/>
                    </a:lnTo>
                    <a:lnTo>
                      <a:pt x="1110" y="2972"/>
                    </a:lnTo>
                    <a:lnTo>
                      <a:pt x="1068" y="3035"/>
                    </a:lnTo>
                    <a:lnTo>
                      <a:pt x="1068" y="3077"/>
                    </a:lnTo>
                    <a:lnTo>
                      <a:pt x="1382" y="3077"/>
                    </a:lnTo>
                    <a:lnTo>
                      <a:pt x="1465" y="3014"/>
                    </a:lnTo>
                    <a:lnTo>
                      <a:pt x="1465" y="2930"/>
                    </a:lnTo>
                    <a:lnTo>
                      <a:pt x="1507" y="2805"/>
                    </a:lnTo>
                    <a:lnTo>
                      <a:pt x="1591" y="2763"/>
                    </a:lnTo>
                    <a:lnTo>
                      <a:pt x="1675" y="2805"/>
                    </a:lnTo>
                    <a:lnTo>
                      <a:pt x="1675" y="2721"/>
                    </a:lnTo>
                    <a:lnTo>
                      <a:pt x="1612" y="2616"/>
                    </a:lnTo>
                    <a:lnTo>
                      <a:pt x="1570" y="2512"/>
                    </a:lnTo>
                    <a:lnTo>
                      <a:pt x="1570" y="2386"/>
                    </a:lnTo>
                    <a:lnTo>
                      <a:pt x="1528" y="2302"/>
                    </a:lnTo>
                    <a:lnTo>
                      <a:pt x="1528" y="2219"/>
                    </a:lnTo>
                    <a:lnTo>
                      <a:pt x="1591" y="2198"/>
                    </a:lnTo>
                    <a:lnTo>
                      <a:pt x="1633" y="2219"/>
                    </a:lnTo>
                    <a:lnTo>
                      <a:pt x="1695" y="2323"/>
                    </a:lnTo>
                    <a:lnTo>
                      <a:pt x="1675" y="2344"/>
                    </a:lnTo>
                    <a:lnTo>
                      <a:pt x="1695" y="2428"/>
                    </a:lnTo>
                    <a:lnTo>
                      <a:pt x="1779" y="2344"/>
                    </a:lnTo>
                    <a:lnTo>
                      <a:pt x="1779" y="2282"/>
                    </a:lnTo>
                    <a:lnTo>
                      <a:pt x="1737" y="2093"/>
                    </a:lnTo>
                    <a:lnTo>
                      <a:pt x="1800" y="2010"/>
                    </a:lnTo>
                    <a:lnTo>
                      <a:pt x="1821" y="2010"/>
                    </a:lnTo>
                    <a:lnTo>
                      <a:pt x="1884" y="2093"/>
                    </a:lnTo>
                    <a:lnTo>
                      <a:pt x="1884" y="2219"/>
                    </a:lnTo>
                    <a:lnTo>
                      <a:pt x="1926" y="2282"/>
                    </a:lnTo>
                    <a:lnTo>
                      <a:pt x="1926" y="2344"/>
                    </a:lnTo>
                    <a:lnTo>
                      <a:pt x="1842" y="2428"/>
                    </a:lnTo>
                    <a:lnTo>
                      <a:pt x="1842" y="2491"/>
                    </a:lnTo>
                    <a:lnTo>
                      <a:pt x="1884" y="2637"/>
                    </a:lnTo>
                    <a:lnTo>
                      <a:pt x="1926" y="2658"/>
                    </a:lnTo>
                    <a:lnTo>
                      <a:pt x="2009" y="2637"/>
                    </a:lnTo>
                    <a:lnTo>
                      <a:pt x="2156" y="2491"/>
                    </a:lnTo>
                    <a:lnTo>
                      <a:pt x="2219" y="2344"/>
                    </a:lnTo>
                    <a:lnTo>
                      <a:pt x="2219" y="2240"/>
                    </a:lnTo>
                    <a:lnTo>
                      <a:pt x="2239" y="2177"/>
                    </a:lnTo>
                    <a:lnTo>
                      <a:pt x="2302" y="2198"/>
                    </a:lnTo>
                    <a:lnTo>
                      <a:pt x="2344" y="2282"/>
                    </a:lnTo>
                    <a:lnTo>
                      <a:pt x="2323" y="2407"/>
                    </a:lnTo>
                    <a:lnTo>
                      <a:pt x="2260" y="2512"/>
                    </a:lnTo>
                    <a:lnTo>
                      <a:pt x="2260" y="2595"/>
                    </a:lnTo>
                    <a:lnTo>
                      <a:pt x="2344" y="2637"/>
                    </a:lnTo>
                    <a:lnTo>
                      <a:pt x="2449" y="2616"/>
                    </a:lnTo>
                    <a:lnTo>
                      <a:pt x="2532" y="2533"/>
                    </a:lnTo>
                    <a:lnTo>
                      <a:pt x="2574" y="2533"/>
                    </a:lnTo>
                    <a:lnTo>
                      <a:pt x="2574" y="2595"/>
                    </a:lnTo>
                    <a:lnTo>
                      <a:pt x="2532" y="2637"/>
                    </a:lnTo>
                    <a:lnTo>
                      <a:pt x="2428" y="2658"/>
                    </a:lnTo>
                    <a:lnTo>
                      <a:pt x="2344" y="2763"/>
                    </a:lnTo>
                    <a:lnTo>
                      <a:pt x="2156" y="2763"/>
                    </a:lnTo>
                    <a:lnTo>
                      <a:pt x="2009" y="2826"/>
                    </a:lnTo>
                    <a:lnTo>
                      <a:pt x="1988" y="2867"/>
                    </a:lnTo>
                    <a:lnTo>
                      <a:pt x="2009" y="2951"/>
                    </a:lnTo>
                    <a:lnTo>
                      <a:pt x="1884" y="3014"/>
                    </a:lnTo>
                    <a:lnTo>
                      <a:pt x="1800" y="3118"/>
                    </a:lnTo>
                    <a:lnTo>
                      <a:pt x="1716" y="3181"/>
                    </a:lnTo>
                    <a:lnTo>
                      <a:pt x="1675" y="3181"/>
                    </a:lnTo>
                    <a:lnTo>
                      <a:pt x="1570" y="3244"/>
                    </a:lnTo>
                    <a:lnTo>
                      <a:pt x="1570" y="3328"/>
                    </a:lnTo>
                    <a:lnTo>
                      <a:pt x="1507" y="3349"/>
                    </a:lnTo>
                    <a:lnTo>
                      <a:pt x="1486" y="3265"/>
                    </a:lnTo>
                    <a:lnTo>
                      <a:pt x="1465" y="3223"/>
                    </a:lnTo>
                    <a:lnTo>
                      <a:pt x="1382" y="3265"/>
                    </a:lnTo>
                    <a:lnTo>
                      <a:pt x="1298" y="3286"/>
                    </a:lnTo>
                    <a:lnTo>
                      <a:pt x="1298" y="3349"/>
                    </a:lnTo>
                    <a:lnTo>
                      <a:pt x="1277" y="3390"/>
                    </a:lnTo>
                    <a:lnTo>
                      <a:pt x="1319" y="3579"/>
                    </a:lnTo>
                    <a:lnTo>
                      <a:pt x="1319" y="3704"/>
                    </a:lnTo>
                    <a:lnTo>
                      <a:pt x="1361" y="3746"/>
                    </a:lnTo>
                    <a:lnTo>
                      <a:pt x="1465" y="3746"/>
                    </a:lnTo>
                    <a:lnTo>
                      <a:pt x="1528" y="3704"/>
                    </a:lnTo>
                    <a:lnTo>
                      <a:pt x="1633" y="3683"/>
                    </a:lnTo>
                    <a:lnTo>
                      <a:pt x="1695" y="3662"/>
                    </a:lnTo>
                    <a:lnTo>
                      <a:pt x="1779" y="3662"/>
                    </a:lnTo>
                    <a:lnTo>
                      <a:pt x="1842" y="3642"/>
                    </a:lnTo>
                    <a:lnTo>
                      <a:pt x="1926" y="3537"/>
                    </a:lnTo>
                    <a:lnTo>
                      <a:pt x="1988" y="3537"/>
                    </a:lnTo>
                    <a:lnTo>
                      <a:pt x="2009" y="3495"/>
                    </a:lnTo>
                    <a:lnTo>
                      <a:pt x="2114" y="3495"/>
                    </a:lnTo>
                    <a:lnTo>
                      <a:pt x="2135" y="3537"/>
                    </a:lnTo>
                    <a:lnTo>
                      <a:pt x="2428" y="3537"/>
                    </a:lnTo>
                    <a:lnTo>
                      <a:pt x="2470" y="3474"/>
                    </a:lnTo>
                    <a:lnTo>
                      <a:pt x="2553" y="3432"/>
                    </a:lnTo>
                    <a:lnTo>
                      <a:pt x="2616" y="3432"/>
                    </a:lnTo>
                    <a:lnTo>
                      <a:pt x="2616" y="3495"/>
                    </a:lnTo>
                    <a:lnTo>
                      <a:pt x="2553" y="3537"/>
                    </a:lnTo>
                    <a:lnTo>
                      <a:pt x="2532" y="3600"/>
                    </a:lnTo>
                    <a:lnTo>
                      <a:pt x="2449" y="3600"/>
                    </a:lnTo>
                    <a:lnTo>
                      <a:pt x="2407" y="3642"/>
                    </a:lnTo>
                    <a:lnTo>
                      <a:pt x="2239" y="3642"/>
                    </a:lnTo>
                    <a:lnTo>
                      <a:pt x="2135" y="3683"/>
                    </a:lnTo>
                    <a:lnTo>
                      <a:pt x="1947" y="3767"/>
                    </a:lnTo>
                    <a:lnTo>
                      <a:pt x="1884" y="3767"/>
                    </a:lnTo>
                    <a:lnTo>
                      <a:pt x="1800" y="3788"/>
                    </a:lnTo>
                    <a:lnTo>
                      <a:pt x="1800" y="3809"/>
                    </a:lnTo>
                    <a:lnTo>
                      <a:pt x="1905" y="3872"/>
                    </a:lnTo>
                    <a:lnTo>
                      <a:pt x="2051" y="3893"/>
                    </a:lnTo>
                    <a:lnTo>
                      <a:pt x="2135" y="3893"/>
                    </a:lnTo>
                    <a:lnTo>
                      <a:pt x="2239" y="3976"/>
                    </a:lnTo>
                    <a:lnTo>
                      <a:pt x="2239" y="4018"/>
                    </a:lnTo>
                    <a:lnTo>
                      <a:pt x="2030" y="4018"/>
                    </a:lnTo>
                    <a:lnTo>
                      <a:pt x="1947" y="4060"/>
                    </a:lnTo>
                    <a:lnTo>
                      <a:pt x="1905" y="4018"/>
                    </a:lnTo>
                    <a:lnTo>
                      <a:pt x="1800" y="3997"/>
                    </a:lnTo>
                    <a:lnTo>
                      <a:pt x="1779" y="4060"/>
                    </a:lnTo>
                    <a:lnTo>
                      <a:pt x="1737" y="4060"/>
                    </a:lnTo>
                    <a:lnTo>
                      <a:pt x="1695" y="3997"/>
                    </a:lnTo>
                    <a:lnTo>
                      <a:pt x="1633" y="3914"/>
                    </a:lnTo>
                    <a:lnTo>
                      <a:pt x="1570" y="3893"/>
                    </a:lnTo>
                    <a:lnTo>
                      <a:pt x="1423" y="3997"/>
                    </a:lnTo>
                    <a:lnTo>
                      <a:pt x="1423" y="4018"/>
                    </a:lnTo>
                    <a:lnTo>
                      <a:pt x="1486" y="4102"/>
                    </a:lnTo>
                    <a:lnTo>
                      <a:pt x="1507" y="4165"/>
                    </a:lnTo>
                    <a:lnTo>
                      <a:pt x="1486" y="4227"/>
                    </a:lnTo>
                    <a:lnTo>
                      <a:pt x="1507" y="4227"/>
                    </a:lnTo>
                    <a:lnTo>
                      <a:pt x="1486" y="4290"/>
                    </a:lnTo>
                    <a:lnTo>
                      <a:pt x="1507" y="4332"/>
                    </a:lnTo>
                    <a:lnTo>
                      <a:pt x="1591" y="4395"/>
                    </a:lnTo>
                    <a:lnTo>
                      <a:pt x="1591" y="4437"/>
                    </a:lnTo>
                    <a:lnTo>
                      <a:pt x="1612" y="4499"/>
                    </a:lnTo>
                    <a:lnTo>
                      <a:pt x="1633" y="4478"/>
                    </a:lnTo>
                    <a:lnTo>
                      <a:pt x="1716" y="4541"/>
                    </a:lnTo>
                    <a:lnTo>
                      <a:pt x="1716" y="4604"/>
                    </a:lnTo>
                    <a:lnTo>
                      <a:pt x="1779" y="4688"/>
                    </a:lnTo>
                    <a:lnTo>
                      <a:pt x="1800" y="4646"/>
                    </a:lnTo>
                    <a:lnTo>
                      <a:pt x="1884" y="4688"/>
                    </a:lnTo>
                    <a:lnTo>
                      <a:pt x="1926" y="4751"/>
                    </a:lnTo>
                    <a:lnTo>
                      <a:pt x="1988" y="4792"/>
                    </a:lnTo>
                    <a:lnTo>
                      <a:pt x="1988" y="4855"/>
                    </a:lnTo>
                    <a:lnTo>
                      <a:pt x="2114" y="4960"/>
                    </a:lnTo>
                    <a:lnTo>
                      <a:pt x="2239" y="4918"/>
                    </a:lnTo>
                    <a:lnTo>
                      <a:pt x="2260" y="4834"/>
                    </a:lnTo>
                    <a:lnTo>
                      <a:pt x="2323" y="4834"/>
                    </a:lnTo>
                    <a:lnTo>
                      <a:pt x="2344" y="4897"/>
                    </a:lnTo>
                    <a:lnTo>
                      <a:pt x="2428" y="4855"/>
                    </a:lnTo>
                    <a:lnTo>
                      <a:pt x="2449" y="4897"/>
                    </a:lnTo>
                    <a:lnTo>
                      <a:pt x="2449" y="4960"/>
                    </a:lnTo>
                    <a:lnTo>
                      <a:pt x="2407" y="5023"/>
                    </a:lnTo>
                    <a:lnTo>
                      <a:pt x="2344" y="5023"/>
                    </a:lnTo>
                    <a:lnTo>
                      <a:pt x="2239" y="5106"/>
                    </a:lnTo>
                    <a:lnTo>
                      <a:pt x="2239" y="5148"/>
                    </a:lnTo>
                    <a:lnTo>
                      <a:pt x="2428" y="5336"/>
                    </a:lnTo>
                    <a:lnTo>
                      <a:pt x="2470" y="5357"/>
                    </a:lnTo>
                    <a:lnTo>
                      <a:pt x="2532" y="5420"/>
                    </a:lnTo>
                    <a:lnTo>
                      <a:pt x="2512" y="5567"/>
                    </a:lnTo>
                    <a:lnTo>
                      <a:pt x="2532" y="5650"/>
                    </a:lnTo>
                    <a:lnTo>
                      <a:pt x="2574" y="5650"/>
                    </a:lnTo>
                    <a:lnTo>
                      <a:pt x="2616" y="5587"/>
                    </a:lnTo>
                    <a:lnTo>
                      <a:pt x="2658" y="5567"/>
                    </a:lnTo>
                    <a:lnTo>
                      <a:pt x="2721" y="5650"/>
                    </a:lnTo>
                    <a:lnTo>
                      <a:pt x="2784" y="5629"/>
                    </a:lnTo>
                    <a:lnTo>
                      <a:pt x="2867" y="5525"/>
                    </a:lnTo>
                    <a:lnTo>
                      <a:pt x="2888" y="5420"/>
                    </a:lnTo>
                    <a:lnTo>
                      <a:pt x="2930" y="5357"/>
                    </a:lnTo>
                    <a:lnTo>
                      <a:pt x="2930" y="5315"/>
                    </a:lnTo>
                    <a:lnTo>
                      <a:pt x="2867" y="5148"/>
                    </a:lnTo>
                    <a:lnTo>
                      <a:pt x="2846" y="5023"/>
                    </a:lnTo>
                    <a:lnTo>
                      <a:pt x="2888" y="4939"/>
                    </a:lnTo>
                    <a:lnTo>
                      <a:pt x="2951" y="4855"/>
                    </a:lnTo>
                    <a:lnTo>
                      <a:pt x="2951" y="4499"/>
                    </a:lnTo>
                    <a:lnTo>
                      <a:pt x="2972" y="4395"/>
                    </a:lnTo>
                    <a:lnTo>
                      <a:pt x="2972" y="4311"/>
                    </a:lnTo>
                    <a:lnTo>
                      <a:pt x="3056" y="4227"/>
                    </a:lnTo>
                    <a:lnTo>
                      <a:pt x="3056" y="4206"/>
                    </a:lnTo>
                    <a:lnTo>
                      <a:pt x="2972" y="4165"/>
                    </a:lnTo>
                    <a:lnTo>
                      <a:pt x="3056" y="4060"/>
                    </a:lnTo>
                    <a:lnTo>
                      <a:pt x="3181" y="4081"/>
                    </a:lnTo>
                    <a:lnTo>
                      <a:pt x="3202" y="4081"/>
                    </a:lnTo>
                    <a:lnTo>
                      <a:pt x="3244" y="3976"/>
                    </a:lnTo>
                    <a:lnTo>
                      <a:pt x="3244" y="3809"/>
                    </a:lnTo>
                    <a:lnTo>
                      <a:pt x="3265" y="3683"/>
                    </a:lnTo>
                    <a:lnTo>
                      <a:pt x="3265" y="3558"/>
                    </a:lnTo>
                    <a:lnTo>
                      <a:pt x="3181" y="3432"/>
                    </a:lnTo>
                    <a:lnTo>
                      <a:pt x="3181" y="3286"/>
                    </a:lnTo>
                    <a:lnTo>
                      <a:pt x="3244" y="3265"/>
                    </a:lnTo>
                    <a:lnTo>
                      <a:pt x="3348" y="3328"/>
                    </a:lnTo>
                    <a:lnTo>
                      <a:pt x="3390" y="3223"/>
                    </a:lnTo>
                    <a:lnTo>
                      <a:pt x="3369" y="3181"/>
                    </a:lnTo>
                    <a:lnTo>
                      <a:pt x="3369" y="3056"/>
                    </a:lnTo>
                    <a:lnTo>
                      <a:pt x="3390" y="2951"/>
                    </a:lnTo>
                    <a:lnTo>
                      <a:pt x="3369" y="2742"/>
                    </a:lnTo>
                    <a:lnTo>
                      <a:pt x="3348" y="2616"/>
                    </a:lnTo>
                    <a:lnTo>
                      <a:pt x="3369" y="2554"/>
                    </a:lnTo>
                    <a:lnTo>
                      <a:pt x="3495" y="2449"/>
                    </a:lnTo>
                    <a:lnTo>
                      <a:pt x="3495" y="2386"/>
                    </a:lnTo>
                    <a:lnTo>
                      <a:pt x="3474" y="2323"/>
                    </a:lnTo>
                    <a:lnTo>
                      <a:pt x="3474" y="2282"/>
                    </a:lnTo>
                    <a:lnTo>
                      <a:pt x="3579" y="2282"/>
                    </a:lnTo>
                    <a:lnTo>
                      <a:pt x="3725" y="2135"/>
                    </a:lnTo>
                    <a:lnTo>
                      <a:pt x="3830" y="2135"/>
                    </a:lnTo>
                    <a:lnTo>
                      <a:pt x="3934" y="2114"/>
                    </a:lnTo>
                    <a:lnTo>
                      <a:pt x="3997" y="2219"/>
                    </a:lnTo>
                    <a:lnTo>
                      <a:pt x="4039" y="2198"/>
                    </a:lnTo>
                    <a:lnTo>
                      <a:pt x="4081" y="2114"/>
                    </a:lnTo>
                    <a:lnTo>
                      <a:pt x="4102" y="2072"/>
                    </a:lnTo>
                    <a:lnTo>
                      <a:pt x="4102" y="1926"/>
                    </a:lnTo>
                    <a:lnTo>
                      <a:pt x="4018" y="1905"/>
                    </a:lnTo>
                    <a:lnTo>
                      <a:pt x="3767" y="1821"/>
                    </a:lnTo>
                    <a:lnTo>
                      <a:pt x="3662" y="1779"/>
                    </a:lnTo>
                    <a:lnTo>
                      <a:pt x="3495" y="1612"/>
                    </a:lnTo>
                    <a:lnTo>
                      <a:pt x="3411" y="1570"/>
                    </a:lnTo>
                    <a:lnTo>
                      <a:pt x="3286" y="1382"/>
                    </a:lnTo>
                    <a:lnTo>
                      <a:pt x="3244" y="1361"/>
                    </a:lnTo>
                    <a:lnTo>
                      <a:pt x="3097" y="1361"/>
                    </a:lnTo>
                    <a:lnTo>
                      <a:pt x="3056" y="1277"/>
                    </a:lnTo>
                    <a:lnTo>
                      <a:pt x="3056" y="1193"/>
                    </a:lnTo>
                    <a:lnTo>
                      <a:pt x="2972" y="942"/>
                    </a:lnTo>
                    <a:lnTo>
                      <a:pt x="2888" y="733"/>
                    </a:lnTo>
                    <a:lnTo>
                      <a:pt x="2742" y="608"/>
                    </a:lnTo>
                    <a:lnTo>
                      <a:pt x="2658" y="670"/>
                    </a:lnTo>
                    <a:lnTo>
                      <a:pt x="2637" y="775"/>
                    </a:lnTo>
                    <a:lnTo>
                      <a:pt x="2658" y="984"/>
                    </a:lnTo>
                    <a:lnTo>
                      <a:pt x="2658" y="1131"/>
                    </a:lnTo>
                    <a:lnTo>
                      <a:pt x="2574" y="1193"/>
                    </a:lnTo>
                    <a:lnTo>
                      <a:pt x="2553" y="1173"/>
                    </a:lnTo>
                    <a:lnTo>
                      <a:pt x="2553" y="1131"/>
                    </a:lnTo>
                    <a:lnTo>
                      <a:pt x="2553" y="963"/>
                    </a:lnTo>
                    <a:lnTo>
                      <a:pt x="2553" y="733"/>
                    </a:lnTo>
                    <a:lnTo>
                      <a:pt x="2616" y="670"/>
                    </a:lnTo>
                    <a:lnTo>
                      <a:pt x="2616" y="545"/>
                    </a:lnTo>
                    <a:lnTo>
                      <a:pt x="2553" y="419"/>
                    </a:lnTo>
                    <a:lnTo>
                      <a:pt x="2449" y="231"/>
                    </a:lnTo>
                    <a:lnTo>
                      <a:pt x="2344" y="189"/>
                    </a:lnTo>
                    <a:lnTo>
                      <a:pt x="2260" y="231"/>
                    </a:lnTo>
                    <a:lnTo>
                      <a:pt x="2219" y="315"/>
                    </a:lnTo>
                    <a:lnTo>
                      <a:pt x="2156" y="294"/>
                    </a:lnTo>
                    <a:lnTo>
                      <a:pt x="2135" y="147"/>
                    </a:lnTo>
                    <a:lnTo>
                      <a:pt x="2030" y="1"/>
                    </a:lnTo>
                    <a:close/>
                  </a:path>
                </a:pathLst>
              </a:custGeom>
              <a:solidFill>
                <a:srgbClr val="5F7D95"/>
              </a:solidFill>
              <a:ln>
                <a:noFill/>
              </a:ln>
            </p:spPr>
            <p:txBody>
              <a:bodyPr spcFirstLastPara="1" wrap="square" lIns="127995" tIns="127995" rIns="127995" bIns="127995" anchor="ctr" anchorCtr="0">
                <a:noAutofit/>
              </a:bodyPr>
              <a:lstStyle/>
              <a:p>
                <a:endParaRPr sz="3073"/>
              </a:p>
            </p:txBody>
          </p:sp>
        </p:grpSp>
        <p:sp>
          <p:nvSpPr>
            <p:cNvPr id="1764" name="Google Shape;3686;p79">
              <a:extLst>
                <a:ext uri="{FF2B5EF4-FFF2-40B4-BE49-F238E27FC236}">
                  <a16:creationId xmlns:a16="http://schemas.microsoft.com/office/drawing/2014/main" id="{8ED7A65E-C337-9CCE-F60D-03236C20B146}"/>
                </a:ext>
              </a:extLst>
            </p:cNvPr>
            <p:cNvSpPr/>
            <p:nvPr/>
          </p:nvSpPr>
          <p:spPr>
            <a:xfrm>
              <a:off x="4614379" y="2777935"/>
              <a:ext cx="83472" cy="139700"/>
            </a:xfrm>
            <a:custGeom>
              <a:avLst/>
              <a:gdLst/>
              <a:ahLst/>
              <a:cxnLst/>
              <a:rect l="l" t="t" r="r" b="b"/>
              <a:pathLst>
                <a:path w="7010" h="12284" extrusionOk="0">
                  <a:moveTo>
                    <a:pt x="4122" y="1"/>
                  </a:moveTo>
                  <a:lnTo>
                    <a:pt x="4122" y="43"/>
                  </a:lnTo>
                  <a:lnTo>
                    <a:pt x="4080" y="126"/>
                  </a:lnTo>
                  <a:lnTo>
                    <a:pt x="4017" y="126"/>
                  </a:lnTo>
                  <a:lnTo>
                    <a:pt x="3996" y="147"/>
                  </a:lnTo>
                  <a:lnTo>
                    <a:pt x="4059" y="231"/>
                  </a:lnTo>
                  <a:lnTo>
                    <a:pt x="4080" y="357"/>
                  </a:lnTo>
                  <a:lnTo>
                    <a:pt x="4289" y="671"/>
                  </a:lnTo>
                  <a:lnTo>
                    <a:pt x="4331" y="796"/>
                  </a:lnTo>
                  <a:lnTo>
                    <a:pt x="4331" y="1005"/>
                  </a:lnTo>
                  <a:lnTo>
                    <a:pt x="4310" y="1089"/>
                  </a:lnTo>
                  <a:lnTo>
                    <a:pt x="4373" y="1277"/>
                  </a:lnTo>
                  <a:lnTo>
                    <a:pt x="4415" y="1382"/>
                  </a:lnTo>
                  <a:lnTo>
                    <a:pt x="4415" y="1424"/>
                  </a:lnTo>
                  <a:lnTo>
                    <a:pt x="4373" y="1424"/>
                  </a:lnTo>
                  <a:lnTo>
                    <a:pt x="4289" y="1528"/>
                  </a:lnTo>
                  <a:lnTo>
                    <a:pt x="4310" y="1633"/>
                  </a:lnTo>
                  <a:lnTo>
                    <a:pt x="4373" y="1738"/>
                  </a:lnTo>
                  <a:lnTo>
                    <a:pt x="4394" y="1800"/>
                  </a:lnTo>
                  <a:lnTo>
                    <a:pt x="4457" y="1821"/>
                  </a:lnTo>
                  <a:lnTo>
                    <a:pt x="4478" y="1905"/>
                  </a:lnTo>
                  <a:lnTo>
                    <a:pt x="4457" y="1926"/>
                  </a:lnTo>
                  <a:lnTo>
                    <a:pt x="4457" y="2010"/>
                  </a:lnTo>
                  <a:lnTo>
                    <a:pt x="4394" y="2051"/>
                  </a:lnTo>
                  <a:lnTo>
                    <a:pt x="4206" y="2031"/>
                  </a:lnTo>
                  <a:lnTo>
                    <a:pt x="4017" y="1926"/>
                  </a:lnTo>
                  <a:lnTo>
                    <a:pt x="3955" y="1947"/>
                  </a:lnTo>
                  <a:lnTo>
                    <a:pt x="3892" y="2031"/>
                  </a:lnTo>
                  <a:lnTo>
                    <a:pt x="3913" y="2093"/>
                  </a:lnTo>
                  <a:lnTo>
                    <a:pt x="3976" y="2093"/>
                  </a:lnTo>
                  <a:lnTo>
                    <a:pt x="4080" y="2156"/>
                  </a:lnTo>
                  <a:lnTo>
                    <a:pt x="4080" y="2219"/>
                  </a:lnTo>
                  <a:lnTo>
                    <a:pt x="4017" y="2261"/>
                  </a:lnTo>
                  <a:lnTo>
                    <a:pt x="3976" y="2365"/>
                  </a:lnTo>
                  <a:lnTo>
                    <a:pt x="3892" y="2407"/>
                  </a:lnTo>
                  <a:lnTo>
                    <a:pt x="3871" y="2449"/>
                  </a:lnTo>
                  <a:lnTo>
                    <a:pt x="3787" y="2470"/>
                  </a:lnTo>
                  <a:lnTo>
                    <a:pt x="3745" y="2575"/>
                  </a:lnTo>
                  <a:lnTo>
                    <a:pt x="3766" y="2679"/>
                  </a:lnTo>
                  <a:lnTo>
                    <a:pt x="3766" y="2847"/>
                  </a:lnTo>
                  <a:lnTo>
                    <a:pt x="3787" y="2930"/>
                  </a:lnTo>
                  <a:lnTo>
                    <a:pt x="3871" y="2930"/>
                  </a:lnTo>
                  <a:lnTo>
                    <a:pt x="3976" y="2993"/>
                  </a:lnTo>
                  <a:lnTo>
                    <a:pt x="4059" y="3077"/>
                  </a:lnTo>
                  <a:lnTo>
                    <a:pt x="4122" y="3286"/>
                  </a:lnTo>
                  <a:lnTo>
                    <a:pt x="4164" y="3495"/>
                  </a:lnTo>
                  <a:lnTo>
                    <a:pt x="4122" y="3516"/>
                  </a:lnTo>
                  <a:lnTo>
                    <a:pt x="4185" y="3621"/>
                  </a:lnTo>
                  <a:lnTo>
                    <a:pt x="4289" y="3684"/>
                  </a:lnTo>
                  <a:lnTo>
                    <a:pt x="4415" y="3516"/>
                  </a:lnTo>
                  <a:lnTo>
                    <a:pt x="4478" y="3412"/>
                  </a:lnTo>
                  <a:lnTo>
                    <a:pt x="4478" y="3349"/>
                  </a:lnTo>
                  <a:lnTo>
                    <a:pt x="4520" y="3286"/>
                  </a:lnTo>
                  <a:lnTo>
                    <a:pt x="4540" y="3286"/>
                  </a:lnTo>
                  <a:cubicBezTo>
                    <a:pt x="4624" y="3370"/>
                    <a:pt x="4708" y="3453"/>
                    <a:pt x="4729" y="3558"/>
                  </a:cubicBezTo>
                  <a:lnTo>
                    <a:pt x="4729" y="3579"/>
                  </a:lnTo>
                  <a:lnTo>
                    <a:pt x="4687" y="3704"/>
                  </a:lnTo>
                  <a:lnTo>
                    <a:pt x="4687" y="3809"/>
                  </a:lnTo>
                  <a:lnTo>
                    <a:pt x="4729" y="3872"/>
                  </a:lnTo>
                  <a:lnTo>
                    <a:pt x="4792" y="3830"/>
                  </a:lnTo>
                  <a:lnTo>
                    <a:pt x="4917" y="3725"/>
                  </a:lnTo>
                  <a:lnTo>
                    <a:pt x="4980" y="3872"/>
                  </a:lnTo>
                  <a:lnTo>
                    <a:pt x="4917" y="3976"/>
                  </a:lnTo>
                  <a:lnTo>
                    <a:pt x="4833" y="4018"/>
                  </a:lnTo>
                  <a:lnTo>
                    <a:pt x="4771" y="3976"/>
                  </a:lnTo>
                  <a:lnTo>
                    <a:pt x="4792" y="4102"/>
                  </a:lnTo>
                  <a:lnTo>
                    <a:pt x="4729" y="4144"/>
                  </a:lnTo>
                  <a:lnTo>
                    <a:pt x="4666" y="4123"/>
                  </a:lnTo>
                  <a:lnTo>
                    <a:pt x="4624" y="4018"/>
                  </a:lnTo>
                  <a:lnTo>
                    <a:pt x="4603" y="3914"/>
                  </a:lnTo>
                  <a:lnTo>
                    <a:pt x="4582" y="3872"/>
                  </a:lnTo>
                  <a:lnTo>
                    <a:pt x="4499" y="3893"/>
                  </a:lnTo>
                  <a:lnTo>
                    <a:pt x="4457" y="3872"/>
                  </a:lnTo>
                  <a:lnTo>
                    <a:pt x="4415" y="3976"/>
                  </a:lnTo>
                  <a:lnTo>
                    <a:pt x="4478" y="4123"/>
                  </a:lnTo>
                  <a:lnTo>
                    <a:pt x="4478" y="4228"/>
                  </a:lnTo>
                  <a:lnTo>
                    <a:pt x="4394" y="4248"/>
                  </a:lnTo>
                  <a:lnTo>
                    <a:pt x="4310" y="4353"/>
                  </a:lnTo>
                  <a:lnTo>
                    <a:pt x="4310" y="4416"/>
                  </a:lnTo>
                  <a:lnTo>
                    <a:pt x="4457" y="4562"/>
                  </a:lnTo>
                  <a:lnTo>
                    <a:pt x="4499" y="4646"/>
                  </a:lnTo>
                  <a:lnTo>
                    <a:pt x="4457" y="4813"/>
                  </a:lnTo>
                  <a:lnTo>
                    <a:pt x="4373" y="4855"/>
                  </a:lnTo>
                  <a:lnTo>
                    <a:pt x="4289" y="4834"/>
                  </a:lnTo>
                  <a:lnTo>
                    <a:pt x="4268" y="4876"/>
                  </a:lnTo>
                  <a:lnTo>
                    <a:pt x="4352" y="4981"/>
                  </a:lnTo>
                  <a:lnTo>
                    <a:pt x="4415" y="4960"/>
                  </a:lnTo>
                  <a:lnTo>
                    <a:pt x="4499" y="4876"/>
                  </a:lnTo>
                  <a:lnTo>
                    <a:pt x="4603" y="5148"/>
                  </a:lnTo>
                  <a:lnTo>
                    <a:pt x="4666" y="5441"/>
                  </a:lnTo>
                  <a:lnTo>
                    <a:pt x="4624" y="5588"/>
                  </a:lnTo>
                  <a:lnTo>
                    <a:pt x="4624" y="5860"/>
                  </a:lnTo>
                  <a:lnTo>
                    <a:pt x="4520" y="6236"/>
                  </a:lnTo>
                  <a:lnTo>
                    <a:pt x="4561" y="6404"/>
                  </a:lnTo>
                  <a:lnTo>
                    <a:pt x="4499" y="6592"/>
                  </a:lnTo>
                  <a:lnTo>
                    <a:pt x="4373" y="6655"/>
                  </a:lnTo>
                  <a:lnTo>
                    <a:pt x="4310" y="6843"/>
                  </a:lnTo>
                  <a:lnTo>
                    <a:pt x="4310" y="7031"/>
                  </a:lnTo>
                  <a:lnTo>
                    <a:pt x="4248" y="7136"/>
                  </a:lnTo>
                  <a:lnTo>
                    <a:pt x="4206" y="7241"/>
                  </a:lnTo>
                  <a:lnTo>
                    <a:pt x="4080" y="7366"/>
                  </a:lnTo>
                  <a:lnTo>
                    <a:pt x="3829" y="7533"/>
                  </a:lnTo>
                  <a:lnTo>
                    <a:pt x="3724" y="7554"/>
                  </a:lnTo>
                  <a:lnTo>
                    <a:pt x="3662" y="7659"/>
                  </a:lnTo>
                  <a:lnTo>
                    <a:pt x="3536" y="7575"/>
                  </a:lnTo>
                  <a:lnTo>
                    <a:pt x="3411" y="7429"/>
                  </a:lnTo>
                  <a:lnTo>
                    <a:pt x="3411" y="7345"/>
                  </a:lnTo>
                  <a:lnTo>
                    <a:pt x="3452" y="7324"/>
                  </a:lnTo>
                  <a:lnTo>
                    <a:pt x="3515" y="7220"/>
                  </a:lnTo>
                  <a:lnTo>
                    <a:pt x="3515" y="7157"/>
                  </a:lnTo>
                  <a:lnTo>
                    <a:pt x="3578" y="7073"/>
                  </a:lnTo>
                  <a:lnTo>
                    <a:pt x="3578" y="7052"/>
                  </a:lnTo>
                  <a:lnTo>
                    <a:pt x="3452" y="7073"/>
                  </a:lnTo>
                  <a:lnTo>
                    <a:pt x="3348" y="7178"/>
                  </a:lnTo>
                  <a:lnTo>
                    <a:pt x="3222" y="7241"/>
                  </a:lnTo>
                  <a:lnTo>
                    <a:pt x="3201" y="7345"/>
                  </a:lnTo>
                  <a:lnTo>
                    <a:pt x="3264" y="7471"/>
                  </a:lnTo>
                  <a:lnTo>
                    <a:pt x="3306" y="7722"/>
                  </a:lnTo>
                  <a:lnTo>
                    <a:pt x="3264" y="7868"/>
                  </a:lnTo>
                  <a:lnTo>
                    <a:pt x="3139" y="7994"/>
                  </a:lnTo>
                  <a:lnTo>
                    <a:pt x="3139" y="8077"/>
                  </a:lnTo>
                  <a:lnTo>
                    <a:pt x="3076" y="8119"/>
                  </a:lnTo>
                  <a:lnTo>
                    <a:pt x="3055" y="8329"/>
                  </a:lnTo>
                  <a:lnTo>
                    <a:pt x="3118" y="8391"/>
                  </a:lnTo>
                  <a:lnTo>
                    <a:pt x="3118" y="8475"/>
                  </a:lnTo>
                  <a:lnTo>
                    <a:pt x="3076" y="8496"/>
                  </a:lnTo>
                  <a:lnTo>
                    <a:pt x="3118" y="8517"/>
                  </a:lnTo>
                  <a:lnTo>
                    <a:pt x="3076" y="8601"/>
                  </a:lnTo>
                  <a:lnTo>
                    <a:pt x="3034" y="8601"/>
                  </a:lnTo>
                  <a:lnTo>
                    <a:pt x="3055" y="8642"/>
                  </a:lnTo>
                  <a:lnTo>
                    <a:pt x="2992" y="8684"/>
                  </a:lnTo>
                  <a:lnTo>
                    <a:pt x="2929" y="8621"/>
                  </a:lnTo>
                  <a:lnTo>
                    <a:pt x="2846" y="8684"/>
                  </a:lnTo>
                  <a:lnTo>
                    <a:pt x="2804" y="8642"/>
                  </a:lnTo>
                  <a:lnTo>
                    <a:pt x="2762" y="8517"/>
                  </a:lnTo>
                  <a:lnTo>
                    <a:pt x="2741" y="8496"/>
                  </a:lnTo>
                  <a:lnTo>
                    <a:pt x="2657" y="8538"/>
                  </a:lnTo>
                  <a:lnTo>
                    <a:pt x="2595" y="8538"/>
                  </a:lnTo>
                  <a:lnTo>
                    <a:pt x="2553" y="8517"/>
                  </a:lnTo>
                  <a:lnTo>
                    <a:pt x="2302" y="8601"/>
                  </a:lnTo>
                  <a:lnTo>
                    <a:pt x="2176" y="8642"/>
                  </a:lnTo>
                  <a:lnTo>
                    <a:pt x="2030" y="8705"/>
                  </a:lnTo>
                  <a:lnTo>
                    <a:pt x="1883" y="8705"/>
                  </a:lnTo>
                  <a:lnTo>
                    <a:pt x="1758" y="8747"/>
                  </a:lnTo>
                  <a:lnTo>
                    <a:pt x="1695" y="8726"/>
                  </a:lnTo>
                  <a:lnTo>
                    <a:pt x="1569" y="8747"/>
                  </a:lnTo>
                  <a:lnTo>
                    <a:pt x="1360" y="8914"/>
                  </a:lnTo>
                  <a:lnTo>
                    <a:pt x="1297" y="9040"/>
                  </a:lnTo>
                  <a:lnTo>
                    <a:pt x="1235" y="9082"/>
                  </a:lnTo>
                  <a:lnTo>
                    <a:pt x="1193" y="9165"/>
                  </a:lnTo>
                  <a:lnTo>
                    <a:pt x="1046" y="9354"/>
                  </a:lnTo>
                  <a:lnTo>
                    <a:pt x="942" y="9375"/>
                  </a:lnTo>
                  <a:lnTo>
                    <a:pt x="858" y="9479"/>
                  </a:lnTo>
                  <a:lnTo>
                    <a:pt x="837" y="9563"/>
                  </a:lnTo>
                  <a:lnTo>
                    <a:pt x="753" y="9647"/>
                  </a:lnTo>
                  <a:lnTo>
                    <a:pt x="607" y="9668"/>
                  </a:lnTo>
                  <a:lnTo>
                    <a:pt x="544" y="9751"/>
                  </a:lnTo>
                  <a:lnTo>
                    <a:pt x="565" y="9940"/>
                  </a:lnTo>
                  <a:lnTo>
                    <a:pt x="628" y="9961"/>
                  </a:lnTo>
                  <a:lnTo>
                    <a:pt x="649" y="10002"/>
                  </a:lnTo>
                  <a:lnTo>
                    <a:pt x="628" y="10065"/>
                  </a:lnTo>
                  <a:lnTo>
                    <a:pt x="607" y="10044"/>
                  </a:lnTo>
                  <a:lnTo>
                    <a:pt x="481" y="10149"/>
                  </a:lnTo>
                  <a:lnTo>
                    <a:pt x="439" y="10212"/>
                  </a:lnTo>
                  <a:lnTo>
                    <a:pt x="377" y="10274"/>
                  </a:lnTo>
                  <a:lnTo>
                    <a:pt x="272" y="10379"/>
                  </a:lnTo>
                  <a:lnTo>
                    <a:pt x="209" y="10463"/>
                  </a:lnTo>
                  <a:lnTo>
                    <a:pt x="105" y="10463"/>
                  </a:lnTo>
                  <a:lnTo>
                    <a:pt x="0" y="10505"/>
                  </a:lnTo>
                  <a:lnTo>
                    <a:pt x="105" y="10505"/>
                  </a:lnTo>
                  <a:lnTo>
                    <a:pt x="167" y="10609"/>
                  </a:lnTo>
                  <a:lnTo>
                    <a:pt x="209" y="10735"/>
                  </a:lnTo>
                  <a:lnTo>
                    <a:pt x="167" y="10777"/>
                  </a:lnTo>
                  <a:lnTo>
                    <a:pt x="126" y="10693"/>
                  </a:lnTo>
                  <a:lnTo>
                    <a:pt x="84" y="10609"/>
                  </a:lnTo>
                  <a:lnTo>
                    <a:pt x="63" y="10714"/>
                  </a:lnTo>
                  <a:lnTo>
                    <a:pt x="84" y="10818"/>
                  </a:lnTo>
                  <a:lnTo>
                    <a:pt x="167" y="10839"/>
                  </a:lnTo>
                  <a:lnTo>
                    <a:pt x="167" y="10923"/>
                  </a:lnTo>
                  <a:lnTo>
                    <a:pt x="126" y="11007"/>
                  </a:lnTo>
                  <a:lnTo>
                    <a:pt x="126" y="11007"/>
                  </a:lnTo>
                  <a:lnTo>
                    <a:pt x="188" y="10965"/>
                  </a:lnTo>
                  <a:lnTo>
                    <a:pt x="230" y="10902"/>
                  </a:lnTo>
                  <a:lnTo>
                    <a:pt x="314" y="10860"/>
                  </a:lnTo>
                  <a:lnTo>
                    <a:pt x="377" y="10902"/>
                  </a:lnTo>
                  <a:lnTo>
                    <a:pt x="314" y="10944"/>
                  </a:lnTo>
                  <a:lnTo>
                    <a:pt x="377" y="10965"/>
                  </a:lnTo>
                  <a:lnTo>
                    <a:pt x="439" y="10944"/>
                  </a:lnTo>
                  <a:lnTo>
                    <a:pt x="439" y="10839"/>
                  </a:lnTo>
                  <a:lnTo>
                    <a:pt x="398" y="10798"/>
                  </a:lnTo>
                  <a:lnTo>
                    <a:pt x="293" y="10818"/>
                  </a:lnTo>
                  <a:lnTo>
                    <a:pt x="293" y="10777"/>
                  </a:lnTo>
                  <a:lnTo>
                    <a:pt x="314" y="10714"/>
                  </a:lnTo>
                  <a:lnTo>
                    <a:pt x="293" y="10630"/>
                  </a:lnTo>
                  <a:lnTo>
                    <a:pt x="335" y="10588"/>
                  </a:lnTo>
                  <a:lnTo>
                    <a:pt x="439" y="10609"/>
                  </a:lnTo>
                  <a:lnTo>
                    <a:pt x="544" y="10798"/>
                  </a:lnTo>
                  <a:lnTo>
                    <a:pt x="586" y="10923"/>
                  </a:lnTo>
                  <a:lnTo>
                    <a:pt x="628" y="10986"/>
                  </a:lnTo>
                  <a:lnTo>
                    <a:pt x="628" y="11153"/>
                  </a:lnTo>
                  <a:lnTo>
                    <a:pt x="544" y="11342"/>
                  </a:lnTo>
                  <a:lnTo>
                    <a:pt x="439" y="11342"/>
                  </a:lnTo>
                  <a:lnTo>
                    <a:pt x="481" y="11383"/>
                  </a:lnTo>
                  <a:lnTo>
                    <a:pt x="544" y="11551"/>
                  </a:lnTo>
                  <a:lnTo>
                    <a:pt x="586" y="11760"/>
                  </a:lnTo>
                  <a:lnTo>
                    <a:pt x="691" y="11865"/>
                  </a:lnTo>
                  <a:lnTo>
                    <a:pt x="691" y="11969"/>
                  </a:lnTo>
                  <a:lnTo>
                    <a:pt x="628" y="12011"/>
                  </a:lnTo>
                  <a:lnTo>
                    <a:pt x="711" y="12095"/>
                  </a:lnTo>
                  <a:lnTo>
                    <a:pt x="795" y="12095"/>
                  </a:lnTo>
                  <a:lnTo>
                    <a:pt x="858" y="12158"/>
                  </a:lnTo>
                  <a:lnTo>
                    <a:pt x="900" y="12095"/>
                  </a:lnTo>
                  <a:lnTo>
                    <a:pt x="900" y="12053"/>
                  </a:lnTo>
                  <a:lnTo>
                    <a:pt x="816" y="11906"/>
                  </a:lnTo>
                  <a:lnTo>
                    <a:pt x="816" y="11739"/>
                  </a:lnTo>
                  <a:lnTo>
                    <a:pt x="858" y="11676"/>
                  </a:lnTo>
                  <a:lnTo>
                    <a:pt x="921" y="11739"/>
                  </a:lnTo>
                  <a:lnTo>
                    <a:pt x="900" y="11781"/>
                  </a:lnTo>
                  <a:lnTo>
                    <a:pt x="900" y="11844"/>
                  </a:lnTo>
                  <a:lnTo>
                    <a:pt x="963" y="11948"/>
                  </a:lnTo>
                  <a:lnTo>
                    <a:pt x="1004" y="12095"/>
                  </a:lnTo>
                  <a:lnTo>
                    <a:pt x="963" y="12199"/>
                  </a:lnTo>
                  <a:lnTo>
                    <a:pt x="1004" y="12283"/>
                  </a:lnTo>
                  <a:lnTo>
                    <a:pt x="1109" y="12220"/>
                  </a:lnTo>
                  <a:lnTo>
                    <a:pt x="1214" y="12074"/>
                  </a:lnTo>
                  <a:lnTo>
                    <a:pt x="1109" y="11969"/>
                  </a:lnTo>
                  <a:lnTo>
                    <a:pt x="1109" y="11906"/>
                  </a:lnTo>
                  <a:lnTo>
                    <a:pt x="1151" y="11886"/>
                  </a:lnTo>
                  <a:lnTo>
                    <a:pt x="1235" y="11906"/>
                  </a:lnTo>
                  <a:lnTo>
                    <a:pt x="1276" y="11948"/>
                  </a:lnTo>
                  <a:lnTo>
                    <a:pt x="1318" y="11844"/>
                  </a:lnTo>
                  <a:lnTo>
                    <a:pt x="1318" y="11655"/>
                  </a:lnTo>
                  <a:lnTo>
                    <a:pt x="1276" y="11572"/>
                  </a:lnTo>
                  <a:lnTo>
                    <a:pt x="1276" y="11237"/>
                  </a:lnTo>
                  <a:lnTo>
                    <a:pt x="1276" y="11049"/>
                  </a:lnTo>
                  <a:lnTo>
                    <a:pt x="1339" y="10944"/>
                  </a:lnTo>
                  <a:lnTo>
                    <a:pt x="1444" y="10839"/>
                  </a:lnTo>
                  <a:lnTo>
                    <a:pt x="1423" y="10777"/>
                  </a:lnTo>
                  <a:lnTo>
                    <a:pt x="1360" y="10735"/>
                  </a:lnTo>
                  <a:lnTo>
                    <a:pt x="1360" y="10630"/>
                  </a:lnTo>
                  <a:lnTo>
                    <a:pt x="1318" y="10630"/>
                  </a:lnTo>
                  <a:lnTo>
                    <a:pt x="1339" y="10567"/>
                  </a:lnTo>
                  <a:lnTo>
                    <a:pt x="1151" y="10567"/>
                  </a:lnTo>
                  <a:lnTo>
                    <a:pt x="1130" y="10505"/>
                  </a:lnTo>
                  <a:lnTo>
                    <a:pt x="1235" y="10463"/>
                  </a:lnTo>
                  <a:lnTo>
                    <a:pt x="1255" y="10379"/>
                  </a:lnTo>
                  <a:lnTo>
                    <a:pt x="1235" y="10212"/>
                  </a:lnTo>
                  <a:lnTo>
                    <a:pt x="1151" y="10170"/>
                  </a:lnTo>
                  <a:lnTo>
                    <a:pt x="1067" y="10191"/>
                  </a:lnTo>
                  <a:lnTo>
                    <a:pt x="1067" y="10212"/>
                  </a:lnTo>
                  <a:lnTo>
                    <a:pt x="1004" y="10274"/>
                  </a:lnTo>
                  <a:lnTo>
                    <a:pt x="921" y="10274"/>
                  </a:lnTo>
                  <a:lnTo>
                    <a:pt x="795" y="10149"/>
                  </a:lnTo>
                  <a:lnTo>
                    <a:pt x="816" y="10065"/>
                  </a:lnTo>
                  <a:lnTo>
                    <a:pt x="1004" y="9982"/>
                  </a:lnTo>
                  <a:lnTo>
                    <a:pt x="1151" y="9961"/>
                  </a:lnTo>
                  <a:lnTo>
                    <a:pt x="1339" y="10002"/>
                  </a:lnTo>
                  <a:lnTo>
                    <a:pt x="1423" y="10065"/>
                  </a:lnTo>
                  <a:lnTo>
                    <a:pt x="1444" y="10002"/>
                  </a:lnTo>
                  <a:lnTo>
                    <a:pt x="1444" y="9940"/>
                  </a:lnTo>
                  <a:lnTo>
                    <a:pt x="1444" y="9835"/>
                  </a:lnTo>
                  <a:lnTo>
                    <a:pt x="1423" y="9751"/>
                  </a:lnTo>
                  <a:lnTo>
                    <a:pt x="1444" y="9689"/>
                  </a:lnTo>
                  <a:lnTo>
                    <a:pt x="1527" y="9689"/>
                  </a:lnTo>
                  <a:lnTo>
                    <a:pt x="1569" y="9772"/>
                  </a:lnTo>
                  <a:lnTo>
                    <a:pt x="1653" y="9772"/>
                  </a:lnTo>
                  <a:lnTo>
                    <a:pt x="1758" y="9730"/>
                  </a:lnTo>
                  <a:lnTo>
                    <a:pt x="1946" y="9689"/>
                  </a:lnTo>
                  <a:lnTo>
                    <a:pt x="2113" y="9647"/>
                  </a:lnTo>
                  <a:lnTo>
                    <a:pt x="2218" y="9647"/>
                  </a:lnTo>
                  <a:lnTo>
                    <a:pt x="2281" y="9668"/>
                  </a:lnTo>
                  <a:lnTo>
                    <a:pt x="2323" y="9647"/>
                  </a:lnTo>
                  <a:cubicBezTo>
                    <a:pt x="2323" y="9668"/>
                    <a:pt x="2364" y="9730"/>
                    <a:pt x="2364" y="9751"/>
                  </a:cubicBezTo>
                  <a:lnTo>
                    <a:pt x="2218" y="9856"/>
                  </a:lnTo>
                  <a:lnTo>
                    <a:pt x="2218" y="9940"/>
                  </a:lnTo>
                  <a:lnTo>
                    <a:pt x="2155" y="9877"/>
                  </a:lnTo>
                  <a:lnTo>
                    <a:pt x="2051" y="9898"/>
                  </a:lnTo>
                  <a:lnTo>
                    <a:pt x="1967" y="9961"/>
                  </a:lnTo>
                  <a:lnTo>
                    <a:pt x="1904" y="9940"/>
                  </a:lnTo>
                  <a:lnTo>
                    <a:pt x="1841" y="9772"/>
                  </a:lnTo>
                  <a:lnTo>
                    <a:pt x="1779" y="9772"/>
                  </a:lnTo>
                  <a:lnTo>
                    <a:pt x="1632" y="9961"/>
                  </a:lnTo>
                  <a:lnTo>
                    <a:pt x="1632" y="10065"/>
                  </a:lnTo>
                  <a:lnTo>
                    <a:pt x="1527" y="10128"/>
                  </a:lnTo>
                  <a:lnTo>
                    <a:pt x="1486" y="10233"/>
                  </a:lnTo>
                  <a:lnTo>
                    <a:pt x="1653" y="10295"/>
                  </a:lnTo>
                  <a:lnTo>
                    <a:pt x="1674" y="10400"/>
                  </a:lnTo>
                  <a:lnTo>
                    <a:pt x="1653" y="10421"/>
                  </a:lnTo>
                  <a:lnTo>
                    <a:pt x="1653" y="10484"/>
                  </a:lnTo>
                  <a:lnTo>
                    <a:pt x="1737" y="10609"/>
                  </a:lnTo>
                  <a:lnTo>
                    <a:pt x="1862" y="10630"/>
                  </a:lnTo>
                  <a:lnTo>
                    <a:pt x="1862" y="10714"/>
                  </a:lnTo>
                  <a:lnTo>
                    <a:pt x="1904" y="10735"/>
                  </a:lnTo>
                  <a:lnTo>
                    <a:pt x="1946" y="10693"/>
                  </a:lnTo>
                  <a:lnTo>
                    <a:pt x="2009" y="10714"/>
                  </a:lnTo>
                  <a:lnTo>
                    <a:pt x="2072" y="10693"/>
                  </a:lnTo>
                  <a:lnTo>
                    <a:pt x="2072" y="10609"/>
                  </a:lnTo>
                  <a:lnTo>
                    <a:pt x="1967" y="10505"/>
                  </a:lnTo>
                  <a:lnTo>
                    <a:pt x="2009" y="10400"/>
                  </a:lnTo>
                  <a:lnTo>
                    <a:pt x="2072" y="10254"/>
                  </a:lnTo>
                  <a:lnTo>
                    <a:pt x="2197" y="10170"/>
                  </a:lnTo>
                  <a:lnTo>
                    <a:pt x="2218" y="10107"/>
                  </a:lnTo>
                  <a:lnTo>
                    <a:pt x="2364" y="10149"/>
                  </a:lnTo>
                  <a:lnTo>
                    <a:pt x="2511" y="10254"/>
                  </a:lnTo>
                  <a:lnTo>
                    <a:pt x="2574" y="10316"/>
                  </a:lnTo>
                  <a:lnTo>
                    <a:pt x="2636" y="10295"/>
                  </a:lnTo>
                  <a:lnTo>
                    <a:pt x="2699" y="10086"/>
                  </a:lnTo>
                  <a:lnTo>
                    <a:pt x="2825" y="9961"/>
                  </a:lnTo>
                  <a:lnTo>
                    <a:pt x="2825" y="9877"/>
                  </a:lnTo>
                  <a:lnTo>
                    <a:pt x="2783" y="9814"/>
                  </a:lnTo>
                  <a:lnTo>
                    <a:pt x="2741" y="9751"/>
                  </a:lnTo>
                  <a:lnTo>
                    <a:pt x="2616" y="9647"/>
                  </a:lnTo>
                  <a:lnTo>
                    <a:pt x="2532" y="9647"/>
                  </a:lnTo>
                  <a:lnTo>
                    <a:pt x="2469" y="9584"/>
                  </a:lnTo>
                  <a:lnTo>
                    <a:pt x="2302" y="9584"/>
                  </a:lnTo>
                  <a:cubicBezTo>
                    <a:pt x="2302" y="9563"/>
                    <a:pt x="2302" y="9521"/>
                    <a:pt x="2281" y="9479"/>
                  </a:cubicBezTo>
                  <a:lnTo>
                    <a:pt x="2281" y="9458"/>
                  </a:lnTo>
                  <a:lnTo>
                    <a:pt x="2406" y="9375"/>
                  </a:lnTo>
                  <a:lnTo>
                    <a:pt x="2427" y="9333"/>
                  </a:lnTo>
                  <a:lnTo>
                    <a:pt x="2574" y="9228"/>
                  </a:lnTo>
                  <a:lnTo>
                    <a:pt x="2699" y="9165"/>
                  </a:lnTo>
                  <a:lnTo>
                    <a:pt x="2888" y="9207"/>
                  </a:lnTo>
                  <a:lnTo>
                    <a:pt x="2992" y="9165"/>
                  </a:lnTo>
                  <a:lnTo>
                    <a:pt x="3034" y="9228"/>
                  </a:lnTo>
                  <a:lnTo>
                    <a:pt x="3034" y="9333"/>
                  </a:lnTo>
                  <a:lnTo>
                    <a:pt x="2950" y="9458"/>
                  </a:lnTo>
                  <a:lnTo>
                    <a:pt x="2929" y="9563"/>
                  </a:lnTo>
                  <a:lnTo>
                    <a:pt x="2992" y="9584"/>
                  </a:lnTo>
                  <a:lnTo>
                    <a:pt x="2992" y="9689"/>
                  </a:lnTo>
                  <a:lnTo>
                    <a:pt x="2992" y="9793"/>
                  </a:lnTo>
                  <a:lnTo>
                    <a:pt x="2950" y="9856"/>
                  </a:lnTo>
                  <a:lnTo>
                    <a:pt x="2992" y="9961"/>
                  </a:lnTo>
                  <a:lnTo>
                    <a:pt x="3097" y="10002"/>
                  </a:lnTo>
                  <a:lnTo>
                    <a:pt x="3243" y="10170"/>
                  </a:lnTo>
                  <a:lnTo>
                    <a:pt x="3348" y="10191"/>
                  </a:lnTo>
                  <a:lnTo>
                    <a:pt x="3432" y="10170"/>
                  </a:lnTo>
                  <a:lnTo>
                    <a:pt x="3536" y="10002"/>
                  </a:lnTo>
                  <a:lnTo>
                    <a:pt x="3536" y="9898"/>
                  </a:lnTo>
                  <a:lnTo>
                    <a:pt x="3578" y="9856"/>
                  </a:lnTo>
                  <a:lnTo>
                    <a:pt x="3620" y="9793"/>
                  </a:lnTo>
                  <a:lnTo>
                    <a:pt x="3578" y="9710"/>
                  </a:lnTo>
                  <a:lnTo>
                    <a:pt x="3662" y="9584"/>
                  </a:lnTo>
                  <a:lnTo>
                    <a:pt x="3766" y="9563"/>
                  </a:lnTo>
                  <a:lnTo>
                    <a:pt x="3850" y="9563"/>
                  </a:lnTo>
                  <a:lnTo>
                    <a:pt x="3871" y="9500"/>
                  </a:lnTo>
                  <a:lnTo>
                    <a:pt x="3850" y="9458"/>
                  </a:lnTo>
                  <a:lnTo>
                    <a:pt x="3829" y="9333"/>
                  </a:lnTo>
                  <a:lnTo>
                    <a:pt x="3620" y="9249"/>
                  </a:lnTo>
                  <a:lnTo>
                    <a:pt x="3578" y="9186"/>
                  </a:lnTo>
                  <a:lnTo>
                    <a:pt x="3641" y="9040"/>
                  </a:lnTo>
                  <a:lnTo>
                    <a:pt x="3724" y="8977"/>
                  </a:lnTo>
                  <a:lnTo>
                    <a:pt x="3766" y="8956"/>
                  </a:lnTo>
                  <a:lnTo>
                    <a:pt x="3745" y="9019"/>
                  </a:lnTo>
                  <a:lnTo>
                    <a:pt x="3745" y="9145"/>
                  </a:lnTo>
                  <a:lnTo>
                    <a:pt x="3787" y="9165"/>
                  </a:lnTo>
                  <a:lnTo>
                    <a:pt x="3850" y="9145"/>
                  </a:lnTo>
                  <a:lnTo>
                    <a:pt x="3871" y="9124"/>
                  </a:lnTo>
                  <a:lnTo>
                    <a:pt x="3955" y="9145"/>
                  </a:lnTo>
                  <a:lnTo>
                    <a:pt x="3996" y="9186"/>
                  </a:lnTo>
                  <a:lnTo>
                    <a:pt x="4059" y="9165"/>
                  </a:lnTo>
                  <a:lnTo>
                    <a:pt x="4101" y="9165"/>
                  </a:lnTo>
                  <a:lnTo>
                    <a:pt x="4080" y="9228"/>
                  </a:lnTo>
                  <a:lnTo>
                    <a:pt x="3976" y="9249"/>
                  </a:lnTo>
                  <a:lnTo>
                    <a:pt x="3976" y="9270"/>
                  </a:lnTo>
                  <a:lnTo>
                    <a:pt x="3996" y="9291"/>
                  </a:lnTo>
                  <a:lnTo>
                    <a:pt x="4080" y="9270"/>
                  </a:lnTo>
                  <a:lnTo>
                    <a:pt x="4206" y="9186"/>
                  </a:lnTo>
                  <a:lnTo>
                    <a:pt x="4499" y="9228"/>
                  </a:lnTo>
                  <a:lnTo>
                    <a:pt x="4666" y="9186"/>
                  </a:lnTo>
                  <a:lnTo>
                    <a:pt x="4603" y="9165"/>
                  </a:lnTo>
                  <a:lnTo>
                    <a:pt x="4582" y="9061"/>
                  </a:lnTo>
                  <a:lnTo>
                    <a:pt x="4603" y="8935"/>
                  </a:lnTo>
                  <a:lnTo>
                    <a:pt x="4729" y="8873"/>
                  </a:lnTo>
                  <a:lnTo>
                    <a:pt x="4833" y="8914"/>
                  </a:lnTo>
                  <a:lnTo>
                    <a:pt x="4875" y="9019"/>
                  </a:lnTo>
                  <a:lnTo>
                    <a:pt x="4833" y="9124"/>
                  </a:lnTo>
                  <a:lnTo>
                    <a:pt x="4896" y="9186"/>
                  </a:lnTo>
                  <a:lnTo>
                    <a:pt x="4980" y="9186"/>
                  </a:lnTo>
                  <a:lnTo>
                    <a:pt x="5043" y="9061"/>
                  </a:lnTo>
                  <a:lnTo>
                    <a:pt x="4980" y="8852"/>
                  </a:lnTo>
                  <a:lnTo>
                    <a:pt x="5001" y="8726"/>
                  </a:lnTo>
                  <a:lnTo>
                    <a:pt x="5126" y="8621"/>
                  </a:lnTo>
                  <a:lnTo>
                    <a:pt x="5210" y="8621"/>
                  </a:lnTo>
                  <a:lnTo>
                    <a:pt x="5231" y="8559"/>
                  </a:lnTo>
                  <a:lnTo>
                    <a:pt x="5189" y="8496"/>
                  </a:lnTo>
                  <a:lnTo>
                    <a:pt x="5210" y="8349"/>
                  </a:lnTo>
                  <a:lnTo>
                    <a:pt x="5294" y="8308"/>
                  </a:lnTo>
                  <a:lnTo>
                    <a:pt x="5398" y="8329"/>
                  </a:lnTo>
                  <a:lnTo>
                    <a:pt x="5419" y="8391"/>
                  </a:lnTo>
                  <a:lnTo>
                    <a:pt x="5357" y="8454"/>
                  </a:lnTo>
                  <a:lnTo>
                    <a:pt x="5336" y="8621"/>
                  </a:lnTo>
                  <a:lnTo>
                    <a:pt x="5357" y="8956"/>
                  </a:lnTo>
                  <a:lnTo>
                    <a:pt x="5419" y="8998"/>
                  </a:lnTo>
                  <a:lnTo>
                    <a:pt x="5503" y="8935"/>
                  </a:lnTo>
                  <a:lnTo>
                    <a:pt x="5545" y="8831"/>
                  </a:lnTo>
                  <a:lnTo>
                    <a:pt x="5649" y="8831"/>
                  </a:lnTo>
                  <a:lnTo>
                    <a:pt x="5754" y="8726"/>
                  </a:lnTo>
                  <a:lnTo>
                    <a:pt x="5817" y="8580"/>
                  </a:lnTo>
                  <a:lnTo>
                    <a:pt x="5775" y="8475"/>
                  </a:lnTo>
                  <a:lnTo>
                    <a:pt x="5921" y="8370"/>
                  </a:lnTo>
                  <a:lnTo>
                    <a:pt x="5880" y="8287"/>
                  </a:lnTo>
                  <a:lnTo>
                    <a:pt x="5838" y="8224"/>
                  </a:lnTo>
                  <a:lnTo>
                    <a:pt x="5712" y="8057"/>
                  </a:lnTo>
                  <a:lnTo>
                    <a:pt x="5649" y="7910"/>
                  </a:lnTo>
                  <a:lnTo>
                    <a:pt x="5629" y="7638"/>
                  </a:lnTo>
                  <a:lnTo>
                    <a:pt x="5670" y="7324"/>
                  </a:lnTo>
                  <a:lnTo>
                    <a:pt x="5670" y="7115"/>
                  </a:lnTo>
                  <a:lnTo>
                    <a:pt x="5566" y="6717"/>
                  </a:lnTo>
                  <a:lnTo>
                    <a:pt x="5440" y="6529"/>
                  </a:lnTo>
                  <a:lnTo>
                    <a:pt x="5440" y="6383"/>
                  </a:lnTo>
                  <a:lnTo>
                    <a:pt x="5461" y="6194"/>
                  </a:lnTo>
                  <a:lnTo>
                    <a:pt x="5649" y="6111"/>
                  </a:lnTo>
                  <a:lnTo>
                    <a:pt x="5733" y="6111"/>
                  </a:lnTo>
                  <a:lnTo>
                    <a:pt x="5775" y="6194"/>
                  </a:lnTo>
                  <a:lnTo>
                    <a:pt x="5817" y="6132"/>
                  </a:lnTo>
                  <a:lnTo>
                    <a:pt x="5775" y="6006"/>
                  </a:lnTo>
                  <a:lnTo>
                    <a:pt x="5754" y="5922"/>
                  </a:lnTo>
                  <a:lnTo>
                    <a:pt x="5733" y="5880"/>
                  </a:lnTo>
                  <a:lnTo>
                    <a:pt x="5712" y="5776"/>
                  </a:lnTo>
                  <a:lnTo>
                    <a:pt x="5712" y="5713"/>
                  </a:lnTo>
                  <a:lnTo>
                    <a:pt x="5712" y="5650"/>
                  </a:lnTo>
                  <a:lnTo>
                    <a:pt x="5754" y="5567"/>
                  </a:lnTo>
                  <a:lnTo>
                    <a:pt x="5754" y="5546"/>
                  </a:lnTo>
                  <a:lnTo>
                    <a:pt x="5754" y="5462"/>
                  </a:lnTo>
                  <a:lnTo>
                    <a:pt x="5733" y="5399"/>
                  </a:lnTo>
                  <a:lnTo>
                    <a:pt x="5733" y="5274"/>
                  </a:lnTo>
                  <a:lnTo>
                    <a:pt x="5754" y="5190"/>
                  </a:lnTo>
                  <a:lnTo>
                    <a:pt x="5712" y="5127"/>
                  </a:lnTo>
                  <a:lnTo>
                    <a:pt x="5670" y="4876"/>
                  </a:lnTo>
                  <a:lnTo>
                    <a:pt x="5566" y="4709"/>
                  </a:lnTo>
                  <a:lnTo>
                    <a:pt x="5545" y="4709"/>
                  </a:lnTo>
                  <a:lnTo>
                    <a:pt x="5503" y="4667"/>
                  </a:lnTo>
                  <a:lnTo>
                    <a:pt x="5503" y="4437"/>
                  </a:lnTo>
                  <a:lnTo>
                    <a:pt x="5398" y="4332"/>
                  </a:lnTo>
                  <a:lnTo>
                    <a:pt x="5147" y="4081"/>
                  </a:lnTo>
                  <a:lnTo>
                    <a:pt x="5105" y="3976"/>
                  </a:lnTo>
                  <a:lnTo>
                    <a:pt x="5043" y="3788"/>
                  </a:lnTo>
                  <a:lnTo>
                    <a:pt x="5043" y="3600"/>
                  </a:lnTo>
                  <a:lnTo>
                    <a:pt x="5043" y="3558"/>
                  </a:lnTo>
                  <a:lnTo>
                    <a:pt x="4980" y="3600"/>
                  </a:lnTo>
                  <a:lnTo>
                    <a:pt x="4917" y="3600"/>
                  </a:lnTo>
                  <a:lnTo>
                    <a:pt x="4896" y="3579"/>
                  </a:lnTo>
                  <a:lnTo>
                    <a:pt x="4896" y="3558"/>
                  </a:lnTo>
                  <a:cubicBezTo>
                    <a:pt x="4854" y="3474"/>
                    <a:pt x="4812" y="3412"/>
                    <a:pt x="4750" y="3349"/>
                  </a:cubicBezTo>
                  <a:lnTo>
                    <a:pt x="4792" y="3265"/>
                  </a:lnTo>
                  <a:lnTo>
                    <a:pt x="4854" y="3160"/>
                  </a:lnTo>
                  <a:lnTo>
                    <a:pt x="4812" y="3077"/>
                  </a:lnTo>
                  <a:lnTo>
                    <a:pt x="4687" y="3077"/>
                  </a:lnTo>
                  <a:lnTo>
                    <a:pt x="4540" y="3056"/>
                  </a:lnTo>
                  <a:lnTo>
                    <a:pt x="4394" y="2888"/>
                  </a:lnTo>
                  <a:lnTo>
                    <a:pt x="4268" y="2930"/>
                  </a:lnTo>
                  <a:lnTo>
                    <a:pt x="4122" y="2847"/>
                  </a:lnTo>
                  <a:lnTo>
                    <a:pt x="4101" y="2763"/>
                  </a:lnTo>
                  <a:lnTo>
                    <a:pt x="4101" y="2658"/>
                  </a:lnTo>
                  <a:lnTo>
                    <a:pt x="4185" y="2575"/>
                  </a:lnTo>
                  <a:lnTo>
                    <a:pt x="4268" y="2575"/>
                  </a:lnTo>
                  <a:lnTo>
                    <a:pt x="4415" y="2679"/>
                  </a:lnTo>
                  <a:lnTo>
                    <a:pt x="4478" y="2721"/>
                  </a:lnTo>
                  <a:lnTo>
                    <a:pt x="4603" y="2533"/>
                  </a:lnTo>
                  <a:lnTo>
                    <a:pt x="4729" y="2428"/>
                  </a:lnTo>
                  <a:lnTo>
                    <a:pt x="4833" y="2428"/>
                  </a:lnTo>
                  <a:lnTo>
                    <a:pt x="4896" y="2470"/>
                  </a:lnTo>
                  <a:lnTo>
                    <a:pt x="4959" y="2512"/>
                  </a:lnTo>
                  <a:lnTo>
                    <a:pt x="5064" y="2470"/>
                  </a:lnTo>
                  <a:lnTo>
                    <a:pt x="5168" y="2575"/>
                  </a:lnTo>
                  <a:lnTo>
                    <a:pt x="5336" y="2721"/>
                  </a:lnTo>
                  <a:lnTo>
                    <a:pt x="5524" y="2784"/>
                  </a:lnTo>
                  <a:lnTo>
                    <a:pt x="5691" y="2847"/>
                  </a:lnTo>
                  <a:lnTo>
                    <a:pt x="5754" y="2930"/>
                  </a:lnTo>
                  <a:lnTo>
                    <a:pt x="5859" y="2972"/>
                  </a:lnTo>
                  <a:lnTo>
                    <a:pt x="5859" y="2888"/>
                  </a:lnTo>
                  <a:lnTo>
                    <a:pt x="5880" y="2784"/>
                  </a:lnTo>
                  <a:lnTo>
                    <a:pt x="5859" y="2658"/>
                  </a:lnTo>
                  <a:lnTo>
                    <a:pt x="5880" y="2470"/>
                  </a:lnTo>
                  <a:lnTo>
                    <a:pt x="5942" y="2240"/>
                  </a:lnTo>
                  <a:lnTo>
                    <a:pt x="6089" y="2031"/>
                  </a:lnTo>
                  <a:lnTo>
                    <a:pt x="6193" y="2010"/>
                  </a:lnTo>
                  <a:lnTo>
                    <a:pt x="6298" y="2031"/>
                  </a:lnTo>
                  <a:lnTo>
                    <a:pt x="6465" y="2031"/>
                  </a:lnTo>
                  <a:lnTo>
                    <a:pt x="6465" y="1989"/>
                  </a:lnTo>
                  <a:lnTo>
                    <a:pt x="6528" y="1926"/>
                  </a:lnTo>
                  <a:lnTo>
                    <a:pt x="6591" y="1947"/>
                  </a:lnTo>
                  <a:lnTo>
                    <a:pt x="6675" y="1947"/>
                  </a:lnTo>
                  <a:lnTo>
                    <a:pt x="6717" y="1905"/>
                  </a:lnTo>
                  <a:lnTo>
                    <a:pt x="6737" y="1821"/>
                  </a:lnTo>
                  <a:lnTo>
                    <a:pt x="6842" y="1779"/>
                  </a:lnTo>
                  <a:lnTo>
                    <a:pt x="6926" y="1717"/>
                  </a:lnTo>
                  <a:lnTo>
                    <a:pt x="6926" y="1612"/>
                  </a:lnTo>
                  <a:lnTo>
                    <a:pt x="6989" y="1591"/>
                  </a:lnTo>
                  <a:lnTo>
                    <a:pt x="7009" y="1507"/>
                  </a:lnTo>
                  <a:lnTo>
                    <a:pt x="6926" y="1507"/>
                  </a:lnTo>
                  <a:lnTo>
                    <a:pt x="6863" y="1591"/>
                  </a:lnTo>
                  <a:lnTo>
                    <a:pt x="6800" y="1675"/>
                  </a:lnTo>
                  <a:lnTo>
                    <a:pt x="6717" y="1675"/>
                  </a:lnTo>
                  <a:lnTo>
                    <a:pt x="6717" y="1612"/>
                  </a:lnTo>
                  <a:lnTo>
                    <a:pt x="6717" y="1528"/>
                  </a:lnTo>
                  <a:lnTo>
                    <a:pt x="6612" y="1403"/>
                  </a:lnTo>
                  <a:lnTo>
                    <a:pt x="6486" y="1319"/>
                  </a:lnTo>
                  <a:lnTo>
                    <a:pt x="6445" y="1277"/>
                  </a:lnTo>
                  <a:lnTo>
                    <a:pt x="6445" y="1110"/>
                  </a:lnTo>
                  <a:lnTo>
                    <a:pt x="6486" y="943"/>
                  </a:lnTo>
                  <a:lnTo>
                    <a:pt x="6486" y="838"/>
                  </a:lnTo>
                  <a:lnTo>
                    <a:pt x="6465" y="775"/>
                  </a:lnTo>
                  <a:lnTo>
                    <a:pt x="6445" y="796"/>
                  </a:lnTo>
                  <a:lnTo>
                    <a:pt x="6403" y="901"/>
                  </a:lnTo>
                  <a:lnTo>
                    <a:pt x="6298" y="1047"/>
                  </a:lnTo>
                  <a:lnTo>
                    <a:pt x="6131" y="1173"/>
                  </a:lnTo>
                  <a:lnTo>
                    <a:pt x="5963" y="1194"/>
                  </a:lnTo>
                  <a:lnTo>
                    <a:pt x="5901" y="1173"/>
                  </a:lnTo>
                  <a:lnTo>
                    <a:pt x="5838" y="1194"/>
                  </a:lnTo>
                  <a:lnTo>
                    <a:pt x="5733" y="1089"/>
                  </a:lnTo>
                  <a:lnTo>
                    <a:pt x="5608" y="1068"/>
                  </a:lnTo>
                  <a:lnTo>
                    <a:pt x="5419" y="984"/>
                  </a:lnTo>
                  <a:lnTo>
                    <a:pt x="5315" y="880"/>
                  </a:lnTo>
                  <a:lnTo>
                    <a:pt x="5210" y="859"/>
                  </a:lnTo>
                  <a:lnTo>
                    <a:pt x="5147" y="775"/>
                  </a:lnTo>
                  <a:lnTo>
                    <a:pt x="5001" y="671"/>
                  </a:lnTo>
                  <a:lnTo>
                    <a:pt x="4729" y="419"/>
                  </a:lnTo>
                  <a:lnTo>
                    <a:pt x="4645" y="252"/>
                  </a:lnTo>
                  <a:lnTo>
                    <a:pt x="4499" y="231"/>
                  </a:lnTo>
                  <a:lnTo>
                    <a:pt x="4310" y="64"/>
                  </a:lnTo>
                  <a:lnTo>
                    <a:pt x="4268" y="1"/>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765" name="Google Shape;3687;p79">
              <a:extLst>
                <a:ext uri="{FF2B5EF4-FFF2-40B4-BE49-F238E27FC236}">
                  <a16:creationId xmlns:a16="http://schemas.microsoft.com/office/drawing/2014/main" id="{A58605FE-F943-2F36-4B89-D0AE77827F88}"/>
                </a:ext>
              </a:extLst>
            </p:cNvPr>
            <p:cNvSpPr/>
            <p:nvPr/>
          </p:nvSpPr>
          <p:spPr>
            <a:xfrm>
              <a:off x="4580490" y="2850992"/>
              <a:ext cx="28661" cy="38087"/>
            </a:xfrm>
            <a:custGeom>
              <a:avLst/>
              <a:gdLst/>
              <a:ahLst/>
              <a:cxnLst/>
              <a:rect l="l" t="t" r="r" b="b"/>
              <a:pathLst>
                <a:path w="2407" h="3349" extrusionOk="0">
                  <a:moveTo>
                    <a:pt x="1256" y="1"/>
                  </a:moveTo>
                  <a:lnTo>
                    <a:pt x="1005" y="126"/>
                  </a:lnTo>
                  <a:lnTo>
                    <a:pt x="628" y="189"/>
                  </a:lnTo>
                  <a:lnTo>
                    <a:pt x="419" y="377"/>
                  </a:lnTo>
                  <a:lnTo>
                    <a:pt x="210" y="419"/>
                  </a:lnTo>
                  <a:lnTo>
                    <a:pt x="21" y="586"/>
                  </a:lnTo>
                  <a:lnTo>
                    <a:pt x="0" y="712"/>
                  </a:lnTo>
                  <a:lnTo>
                    <a:pt x="0" y="733"/>
                  </a:lnTo>
                  <a:lnTo>
                    <a:pt x="105" y="649"/>
                  </a:lnTo>
                  <a:lnTo>
                    <a:pt x="293" y="691"/>
                  </a:lnTo>
                  <a:lnTo>
                    <a:pt x="210" y="712"/>
                  </a:lnTo>
                  <a:lnTo>
                    <a:pt x="419" y="921"/>
                  </a:lnTo>
                  <a:lnTo>
                    <a:pt x="565" y="1130"/>
                  </a:lnTo>
                  <a:lnTo>
                    <a:pt x="649" y="1130"/>
                  </a:lnTo>
                  <a:lnTo>
                    <a:pt x="607" y="1214"/>
                  </a:lnTo>
                  <a:lnTo>
                    <a:pt x="712" y="1319"/>
                  </a:lnTo>
                  <a:lnTo>
                    <a:pt x="733" y="1423"/>
                  </a:lnTo>
                  <a:lnTo>
                    <a:pt x="544" y="1361"/>
                  </a:lnTo>
                  <a:lnTo>
                    <a:pt x="524" y="1277"/>
                  </a:lnTo>
                  <a:lnTo>
                    <a:pt x="461" y="1381"/>
                  </a:lnTo>
                  <a:lnTo>
                    <a:pt x="398" y="1361"/>
                  </a:lnTo>
                  <a:lnTo>
                    <a:pt x="252" y="1549"/>
                  </a:lnTo>
                  <a:lnTo>
                    <a:pt x="524" y="1653"/>
                  </a:lnTo>
                  <a:lnTo>
                    <a:pt x="607" y="1633"/>
                  </a:lnTo>
                  <a:lnTo>
                    <a:pt x="649" y="1758"/>
                  </a:lnTo>
                  <a:lnTo>
                    <a:pt x="649" y="1988"/>
                  </a:lnTo>
                  <a:lnTo>
                    <a:pt x="712" y="2051"/>
                  </a:lnTo>
                  <a:lnTo>
                    <a:pt x="754" y="2009"/>
                  </a:lnTo>
                  <a:lnTo>
                    <a:pt x="858" y="2197"/>
                  </a:lnTo>
                  <a:lnTo>
                    <a:pt x="670" y="2323"/>
                  </a:lnTo>
                  <a:lnTo>
                    <a:pt x="670" y="2386"/>
                  </a:lnTo>
                  <a:lnTo>
                    <a:pt x="754" y="2469"/>
                  </a:lnTo>
                  <a:lnTo>
                    <a:pt x="754" y="2574"/>
                  </a:lnTo>
                  <a:lnTo>
                    <a:pt x="670" y="2595"/>
                  </a:lnTo>
                  <a:lnTo>
                    <a:pt x="670" y="2700"/>
                  </a:lnTo>
                  <a:lnTo>
                    <a:pt x="733" y="2804"/>
                  </a:lnTo>
                  <a:lnTo>
                    <a:pt x="670" y="2804"/>
                  </a:lnTo>
                  <a:lnTo>
                    <a:pt x="816" y="3097"/>
                  </a:lnTo>
                  <a:lnTo>
                    <a:pt x="879" y="3097"/>
                  </a:lnTo>
                  <a:lnTo>
                    <a:pt x="921" y="3223"/>
                  </a:lnTo>
                  <a:lnTo>
                    <a:pt x="963" y="3244"/>
                  </a:lnTo>
                  <a:lnTo>
                    <a:pt x="963" y="3348"/>
                  </a:lnTo>
                  <a:lnTo>
                    <a:pt x="1047" y="3306"/>
                  </a:lnTo>
                  <a:lnTo>
                    <a:pt x="1047" y="3139"/>
                  </a:lnTo>
                  <a:lnTo>
                    <a:pt x="1088" y="3223"/>
                  </a:lnTo>
                  <a:lnTo>
                    <a:pt x="1172" y="3118"/>
                  </a:lnTo>
                  <a:lnTo>
                    <a:pt x="1444" y="2888"/>
                  </a:lnTo>
                  <a:lnTo>
                    <a:pt x="1549" y="2846"/>
                  </a:lnTo>
                  <a:lnTo>
                    <a:pt x="1570" y="2909"/>
                  </a:lnTo>
                  <a:lnTo>
                    <a:pt x="1653" y="2825"/>
                  </a:lnTo>
                  <a:lnTo>
                    <a:pt x="1695" y="2825"/>
                  </a:lnTo>
                  <a:lnTo>
                    <a:pt x="1758" y="2930"/>
                  </a:lnTo>
                  <a:lnTo>
                    <a:pt x="1863" y="2909"/>
                  </a:lnTo>
                  <a:lnTo>
                    <a:pt x="1905" y="2951"/>
                  </a:lnTo>
                  <a:lnTo>
                    <a:pt x="1967" y="2909"/>
                  </a:lnTo>
                  <a:lnTo>
                    <a:pt x="1925" y="2825"/>
                  </a:lnTo>
                  <a:lnTo>
                    <a:pt x="2072" y="2741"/>
                  </a:lnTo>
                  <a:lnTo>
                    <a:pt x="2197" y="2741"/>
                  </a:lnTo>
                  <a:lnTo>
                    <a:pt x="2344" y="2532"/>
                  </a:lnTo>
                  <a:lnTo>
                    <a:pt x="2323" y="2490"/>
                  </a:lnTo>
                  <a:lnTo>
                    <a:pt x="2407" y="2428"/>
                  </a:lnTo>
                  <a:lnTo>
                    <a:pt x="2344" y="1988"/>
                  </a:lnTo>
                  <a:lnTo>
                    <a:pt x="2323" y="1988"/>
                  </a:lnTo>
                  <a:lnTo>
                    <a:pt x="2281" y="2009"/>
                  </a:lnTo>
                  <a:lnTo>
                    <a:pt x="2281" y="1884"/>
                  </a:lnTo>
                  <a:lnTo>
                    <a:pt x="2197" y="1486"/>
                  </a:lnTo>
                  <a:lnTo>
                    <a:pt x="2114" y="1381"/>
                  </a:lnTo>
                  <a:lnTo>
                    <a:pt x="2114" y="1130"/>
                  </a:lnTo>
                  <a:lnTo>
                    <a:pt x="1779" y="712"/>
                  </a:lnTo>
                  <a:lnTo>
                    <a:pt x="1465" y="398"/>
                  </a:lnTo>
                  <a:lnTo>
                    <a:pt x="1256" y="1"/>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766" name="Google Shape;3688;p79">
              <a:extLst>
                <a:ext uri="{FF2B5EF4-FFF2-40B4-BE49-F238E27FC236}">
                  <a16:creationId xmlns:a16="http://schemas.microsoft.com/office/drawing/2014/main" id="{CC85C460-142E-56D5-CB01-891DC5057AE7}"/>
                </a:ext>
              </a:extLst>
            </p:cNvPr>
            <p:cNvSpPr/>
            <p:nvPr/>
          </p:nvSpPr>
          <p:spPr>
            <a:xfrm>
              <a:off x="4566534" y="2807208"/>
              <a:ext cx="32650" cy="53553"/>
            </a:xfrm>
            <a:custGeom>
              <a:avLst/>
              <a:gdLst/>
              <a:ahLst/>
              <a:cxnLst/>
              <a:rect l="l" t="t" r="r" b="b"/>
              <a:pathLst>
                <a:path w="2742" h="4709" extrusionOk="0">
                  <a:moveTo>
                    <a:pt x="2260" y="1"/>
                  </a:moveTo>
                  <a:lnTo>
                    <a:pt x="2177" y="42"/>
                  </a:lnTo>
                  <a:lnTo>
                    <a:pt x="2177" y="168"/>
                  </a:lnTo>
                  <a:lnTo>
                    <a:pt x="2177" y="273"/>
                  </a:lnTo>
                  <a:lnTo>
                    <a:pt x="2240" y="377"/>
                  </a:lnTo>
                  <a:lnTo>
                    <a:pt x="2177" y="482"/>
                  </a:lnTo>
                  <a:lnTo>
                    <a:pt x="2093" y="482"/>
                  </a:lnTo>
                  <a:lnTo>
                    <a:pt x="1988" y="607"/>
                  </a:lnTo>
                  <a:lnTo>
                    <a:pt x="1988" y="733"/>
                  </a:lnTo>
                  <a:lnTo>
                    <a:pt x="1737" y="921"/>
                  </a:lnTo>
                  <a:lnTo>
                    <a:pt x="1612" y="921"/>
                  </a:lnTo>
                  <a:lnTo>
                    <a:pt x="1528" y="1005"/>
                  </a:lnTo>
                  <a:lnTo>
                    <a:pt x="1633" y="1089"/>
                  </a:lnTo>
                  <a:lnTo>
                    <a:pt x="1779" y="1214"/>
                  </a:lnTo>
                  <a:lnTo>
                    <a:pt x="1779" y="1298"/>
                  </a:lnTo>
                  <a:lnTo>
                    <a:pt x="1716" y="1444"/>
                  </a:lnTo>
                  <a:lnTo>
                    <a:pt x="1570" y="1423"/>
                  </a:lnTo>
                  <a:lnTo>
                    <a:pt x="1319" y="1444"/>
                  </a:lnTo>
                  <a:lnTo>
                    <a:pt x="1193" y="1402"/>
                  </a:lnTo>
                  <a:lnTo>
                    <a:pt x="1089" y="1444"/>
                  </a:lnTo>
                  <a:lnTo>
                    <a:pt x="1005" y="1361"/>
                  </a:lnTo>
                  <a:lnTo>
                    <a:pt x="942" y="1319"/>
                  </a:lnTo>
                  <a:lnTo>
                    <a:pt x="838" y="1151"/>
                  </a:lnTo>
                  <a:lnTo>
                    <a:pt x="691" y="1298"/>
                  </a:lnTo>
                  <a:lnTo>
                    <a:pt x="691" y="1465"/>
                  </a:lnTo>
                  <a:lnTo>
                    <a:pt x="691" y="1528"/>
                  </a:lnTo>
                  <a:lnTo>
                    <a:pt x="649" y="1633"/>
                  </a:lnTo>
                  <a:lnTo>
                    <a:pt x="566" y="1926"/>
                  </a:lnTo>
                  <a:lnTo>
                    <a:pt x="461" y="1967"/>
                  </a:lnTo>
                  <a:lnTo>
                    <a:pt x="356" y="2156"/>
                  </a:lnTo>
                  <a:lnTo>
                    <a:pt x="210" y="2260"/>
                  </a:lnTo>
                  <a:lnTo>
                    <a:pt x="210" y="2365"/>
                  </a:lnTo>
                  <a:lnTo>
                    <a:pt x="147" y="2511"/>
                  </a:lnTo>
                  <a:lnTo>
                    <a:pt x="1" y="2616"/>
                  </a:lnTo>
                  <a:lnTo>
                    <a:pt x="1" y="2972"/>
                  </a:lnTo>
                  <a:lnTo>
                    <a:pt x="22" y="3014"/>
                  </a:lnTo>
                  <a:lnTo>
                    <a:pt x="43" y="2993"/>
                  </a:lnTo>
                  <a:lnTo>
                    <a:pt x="84" y="3202"/>
                  </a:lnTo>
                  <a:lnTo>
                    <a:pt x="168" y="3139"/>
                  </a:lnTo>
                  <a:lnTo>
                    <a:pt x="168" y="3034"/>
                  </a:lnTo>
                  <a:lnTo>
                    <a:pt x="315" y="3118"/>
                  </a:lnTo>
                  <a:lnTo>
                    <a:pt x="356" y="3202"/>
                  </a:lnTo>
                  <a:lnTo>
                    <a:pt x="545" y="3181"/>
                  </a:lnTo>
                  <a:lnTo>
                    <a:pt x="587" y="3097"/>
                  </a:lnTo>
                  <a:lnTo>
                    <a:pt x="670" y="3097"/>
                  </a:lnTo>
                  <a:lnTo>
                    <a:pt x="649" y="3181"/>
                  </a:lnTo>
                  <a:lnTo>
                    <a:pt x="566" y="3223"/>
                  </a:lnTo>
                  <a:lnTo>
                    <a:pt x="649" y="3348"/>
                  </a:lnTo>
                  <a:lnTo>
                    <a:pt x="524" y="3558"/>
                  </a:lnTo>
                  <a:lnTo>
                    <a:pt x="524" y="3851"/>
                  </a:lnTo>
                  <a:lnTo>
                    <a:pt x="545" y="3913"/>
                  </a:lnTo>
                  <a:lnTo>
                    <a:pt x="775" y="3913"/>
                  </a:lnTo>
                  <a:lnTo>
                    <a:pt x="880" y="3851"/>
                  </a:lnTo>
                  <a:lnTo>
                    <a:pt x="754" y="3955"/>
                  </a:lnTo>
                  <a:lnTo>
                    <a:pt x="608" y="3955"/>
                  </a:lnTo>
                  <a:lnTo>
                    <a:pt x="545" y="4143"/>
                  </a:lnTo>
                  <a:lnTo>
                    <a:pt x="524" y="4374"/>
                  </a:lnTo>
                  <a:lnTo>
                    <a:pt x="482" y="4478"/>
                  </a:lnTo>
                  <a:lnTo>
                    <a:pt x="545" y="4478"/>
                  </a:lnTo>
                  <a:lnTo>
                    <a:pt x="649" y="4436"/>
                  </a:lnTo>
                  <a:lnTo>
                    <a:pt x="775" y="4478"/>
                  </a:lnTo>
                  <a:lnTo>
                    <a:pt x="670" y="4646"/>
                  </a:lnTo>
                  <a:lnTo>
                    <a:pt x="691" y="4708"/>
                  </a:lnTo>
                  <a:lnTo>
                    <a:pt x="838" y="4604"/>
                  </a:lnTo>
                  <a:lnTo>
                    <a:pt x="900" y="4667"/>
                  </a:lnTo>
                  <a:lnTo>
                    <a:pt x="1005" y="4541"/>
                  </a:lnTo>
                  <a:lnTo>
                    <a:pt x="963" y="4478"/>
                  </a:lnTo>
                  <a:lnTo>
                    <a:pt x="1047" y="4436"/>
                  </a:lnTo>
                  <a:lnTo>
                    <a:pt x="1172" y="4562"/>
                  </a:lnTo>
                  <a:lnTo>
                    <a:pt x="1193" y="4436"/>
                  </a:lnTo>
                  <a:lnTo>
                    <a:pt x="1382" y="4269"/>
                  </a:lnTo>
                  <a:lnTo>
                    <a:pt x="1591" y="4227"/>
                  </a:lnTo>
                  <a:lnTo>
                    <a:pt x="1800" y="4039"/>
                  </a:lnTo>
                  <a:lnTo>
                    <a:pt x="2177" y="3976"/>
                  </a:lnTo>
                  <a:lnTo>
                    <a:pt x="2428" y="3851"/>
                  </a:lnTo>
                  <a:lnTo>
                    <a:pt x="2344" y="3725"/>
                  </a:lnTo>
                  <a:lnTo>
                    <a:pt x="1926" y="3495"/>
                  </a:lnTo>
                  <a:lnTo>
                    <a:pt x="1884" y="3390"/>
                  </a:lnTo>
                  <a:lnTo>
                    <a:pt x="1654" y="3348"/>
                  </a:lnTo>
                  <a:lnTo>
                    <a:pt x="1612" y="3202"/>
                  </a:lnTo>
                  <a:lnTo>
                    <a:pt x="1654" y="3118"/>
                  </a:lnTo>
                  <a:lnTo>
                    <a:pt x="1633" y="2993"/>
                  </a:lnTo>
                  <a:lnTo>
                    <a:pt x="1633" y="2867"/>
                  </a:lnTo>
                  <a:lnTo>
                    <a:pt x="1800" y="2762"/>
                  </a:lnTo>
                  <a:lnTo>
                    <a:pt x="1821" y="2616"/>
                  </a:lnTo>
                  <a:lnTo>
                    <a:pt x="1947" y="2574"/>
                  </a:lnTo>
                  <a:lnTo>
                    <a:pt x="2051" y="2574"/>
                  </a:lnTo>
                  <a:lnTo>
                    <a:pt x="2093" y="2490"/>
                  </a:lnTo>
                  <a:lnTo>
                    <a:pt x="2156" y="2449"/>
                  </a:lnTo>
                  <a:lnTo>
                    <a:pt x="2135" y="2344"/>
                  </a:lnTo>
                  <a:lnTo>
                    <a:pt x="2428" y="2051"/>
                  </a:lnTo>
                  <a:lnTo>
                    <a:pt x="2407" y="1988"/>
                  </a:lnTo>
                  <a:lnTo>
                    <a:pt x="2553" y="1863"/>
                  </a:lnTo>
                  <a:lnTo>
                    <a:pt x="2574" y="1737"/>
                  </a:lnTo>
                  <a:lnTo>
                    <a:pt x="2512" y="1654"/>
                  </a:lnTo>
                  <a:lnTo>
                    <a:pt x="2512" y="1361"/>
                  </a:lnTo>
                  <a:lnTo>
                    <a:pt x="2365" y="1256"/>
                  </a:lnTo>
                  <a:lnTo>
                    <a:pt x="2365" y="1110"/>
                  </a:lnTo>
                  <a:lnTo>
                    <a:pt x="2449" y="817"/>
                  </a:lnTo>
                  <a:lnTo>
                    <a:pt x="2449" y="691"/>
                  </a:lnTo>
                  <a:lnTo>
                    <a:pt x="2532" y="691"/>
                  </a:lnTo>
                  <a:lnTo>
                    <a:pt x="2721" y="482"/>
                  </a:lnTo>
                  <a:lnTo>
                    <a:pt x="2742" y="482"/>
                  </a:lnTo>
                  <a:lnTo>
                    <a:pt x="2637" y="356"/>
                  </a:lnTo>
                  <a:lnTo>
                    <a:pt x="2616" y="293"/>
                  </a:lnTo>
                  <a:lnTo>
                    <a:pt x="2428" y="273"/>
                  </a:lnTo>
                  <a:lnTo>
                    <a:pt x="2365" y="189"/>
                  </a:lnTo>
                  <a:lnTo>
                    <a:pt x="2365" y="84"/>
                  </a:lnTo>
                  <a:lnTo>
                    <a:pt x="2260" y="1"/>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767" name="Google Shape;3689;p79">
              <a:extLst>
                <a:ext uri="{FF2B5EF4-FFF2-40B4-BE49-F238E27FC236}">
                  <a16:creationId xmlns:a16="http://schemas.microsoft.com/office/drawing/2014/main" id="{F4284DC9-33A4-47C0-A802-5533A1964BEA}"/>
                </a:ext>
              </a:extLst>
            </p:cNvPr>
            <p:cNvSpPr/>
            <p:nvPr/>
          </p:nvSpPr>
          <p:spPr>
            <a:xfrm>
              <a:off x="4301938" y="2737722"/>
              <a:ext cx="211787" cy="95438"/>
            </a:xfrm>
            <a:custGeom>
              <a:avLst/>
              <a:gdLst/>
              <a:ahLst/>
              <a:cxnLst/>
              <a:rect l="l" t="t" r="r" b="b"/>
              <a:pathLst>
                <a:path w="17786" h="8392" extrusionOk="0">
                  <a:moveTo>
                    <a:pt x="5232" y="1"/>
                  </a:moveTo>
                  <a:lnTo>
                    <a:pt x="5169" y="85"/>
                  </a:lnTo>
                  <a:lnTo>
                    <a:pt x="5169" y="147"/>
                  </a:lnTo>
                  <a:lnTo>
                    <a:pt x="5190" y="252"/>
                  </a:lnTo>
                  <a:lnTo>
                    <a:pt x="5169" y="336"/>
                  </a:lnTo>
                  <a:lnTo>
                    <a:pt x="5085" y="336"/>
                  </a:lnTo>
                  <a:lnTo>
                    <a:pt x="5002" y="357"/>
                  </a:lnTo>
                  <a:lnTo>
                    <a:pt x="4918" y="461"/>
                  </a:lnTo>
                  <a:lnTo>
                    <a:pt x="4918" y="545"/>
                  </a:lnTo>
                  <a:lnTo>
                    <a:pt x="4813" y="670"/>
                  </a:lnTo>
                  <a:lnTo>
                    <a:pt x="4813" y="963"/>
                  </a:lnTo>
                  <a:lnTo>
                    <a:pt x="4855" y="1089"/>
                  </a:lnTo>
                  <a:lnTo>
                    <a:pt x="5023" y="1152"/>
                  </a:lnTo>
                  <a:lnTo>
                    <a:pt x="5085" y="1214"/>
                  </a:lnTo>
                  <a:lnTo>
                    <a:pt x="5190" y="1256"/>
                  </a:lnTo>
                  <a:lnTo>
                    <a:pt x="5211" y="1340"/>
                  </a:lnTo>
                  <a:lnTo>
                    <a:pt x="5190" y="1507"/>
                  </a:lnTo>
                  <a:lnTo>
                    <a:pt x="5190" y="1696"/>
                  </a:lnTo>
                  <a:lnTo>
                    <a:pt x="5295" y="1779"/>
                  </a:lnTo>
                  <a:lnTo>
                    <a:pt x="5378" y="1863"/>
                  </a:lnTo>
                  <a:lnTo>
                    <a:pt x="5232" y="2010"/>
                  </a:lnTo>
                  <a:lnTo>
                    <a:pt x="5043" y="2030"/>
                  </a:lnTo>
                  <a:lnTo>
                    <a:pt x="4960" y="2010"/>
                  </a:lnTo>
                  <a:lnTo>
                    <a:pt x="4918" y="2072"/>
                  </a:lnTo>
                  <a:lnTo>
                    <a:pt x="4813" y="2072"/>
                  </a:lnTo>
                  <a:lnTo>
                    <a:pt x="4709" y="2010"/>
                  </a:lnTo>
                  <a:lnTo>
                    <a:pt x="4479" y="2010"/>
                  </a:lnTo>
                  <a:lnTo>
                    <a:pt x="4374" y="2030"/>
                  </a:lnTo>
                  <a:lnTo>
                    <a:pt x="4290" y="1989"/>
                  </a:lnTo>
                  <a:lnTo>
                    <a:pt x="4186" y="1968"/>
                  </a:lnTo>
                  <a:lnTo>
                    <a:pt x="4081" y="1968"/>
                  </a:lnTo>
                  <a:lnTo>
                    <a:pt x="3955" y="2072"/>
                  </a:lnTo>
                  <a:lnTo>
                    <a:pt x="3851" y="2093"/>
                  </a:lnTo>
                  <a:lnTo>
                    <a:pt x="3767" y="2135"/>
                  </a:lnTo>
                  <a:lnTo>
                    <a:pt x="3558" y="2030"/>
                  </a:lnTo>
                  <a:lnTo>
                    <a:pt x="3453" y="1968"/>
                  </a:lnTo>
                  <a:lnTo>
                    <a:pt x="3181" y="1800"/>
                  </a:lnTo>
                  <a:lnTo>
                    <a:pt x="3139" y="1717"/>
                  </a:lnTo>
                  <a:lnTo>
                    <a:pt x="3118" y="1612"/>
                  </a:lnTo>
                  <a:lnTo>
                    <a:pt x="3077" y="1549"/>
                  </a:lnTo>
                  <a:lnTo>
                    <a:pt x="2888" y="1549"/>
                  </a:lnTo>
                  <a:lnTo>
                    <a:pt x="2805" y="1591"/>
                  </a:lnTo>
                  <a:lnTo>
                    <a:pt x="2700" y="1591"/>
                  </a:lnTo>
                  <a:lnTo>
                    <a:pt x="2658" y="1612"/>
                  </a:lnTo>
                  <a:lnTo>
                    <a:pt x="2512" y="1612"/>
                  </a:lnTo>
                  <a:lnTo>
                    <a:pt x="2470" y="1549"/>
                  </a:lnTo>
                  <a:lnTo>
                    <a:pt x="2428" y="1486"/>
                  </a:lnTo>
                  <a:lnTo>
                    <a:pt x="2365" y="1382"/>
                  </a:lnTo>
                  <a:lnTo>
                    <a:pt x="2344" y="1382"/>
                  </a:lnTo>
                  <a:lnTo>
                    <a:pt x="2261" y="1445"/>
                  </a:lnTo>
                  <a:lnTo>
                    <a:pt x="2030" y="1445"/>
                  </a:lnTo>
                  <a:lnTo>
                    <a:pt x="1905" y="1466"/>
                  </a:lnTo>
                  <a:lnTo>
                    <a:pt x="1717" y="1486"/>
                  </a:lnTo>
                  <a:lnTo>
                    <a:pt x="1633" y="1549"/>
                  </a:lnTo>
                  <a:lnTo>
                    <a:pt x="1549" y="1675"/>
                  </a:lnTo>
                  <a:lnTo>
                    <a:pt x="1466" y="1717"/>
                  </a:lnTo>
                  <a:lnTo>
                    <a:pt x="1298" y="1675"/>
                  </a:lnTo>
                  <a:lnTo>
                    <a:pt x="1256" y="1717"/>
                  </a:lnTo>
                  <a:lnTo>
                    <a:pt x="1256" y="1800"/>
                  </a:lnTo>
                  <a:lnTo>
                    <a:pt x="1319" y="1863"/>
                  </a:lnTo>
                  <a:lnTo>
                    <a:pt x="1256" y="1884"/>
                  </a:lnTo>
                  <a:lnTo>
                    <a:pt x="1193" y="2010"/>
                  </a:lnTo>
                  <a:lnTo>
                    <a:pt x="1110" y="2030"/>
                  </a:lnTo>
                  <a:lnTo>
                    <a:pt x="1005" y="2114"/>
                  </a:lnTo>
                  <a:lnTo>
                    <a:pt x="1005" y="2198"/>
                  </a:lnTo>
                  <a:lnTo>
                    <a:pt x="838" y="2282"/>
                  </a:lnTo>
                  <a:lnTo>
                    <a:pt x="817" y="2386"/>
                  </a:lnTo>
                  <a:lnTo>
                    <a:pt x="796" y="2512"/>
                  </a:lnTo>
                  <a:lnTo>
                    <a:pt x="608" y="2554"/>
                  </a:lnTo>
                  <a:lnTo>
                    <a:pt x="503" y="2658"/>
                  </a:lnTo>
                  <a:lnTo>
                    <a:pt x="482" y="2742"/>
                  </a:lnTo>
                  <a:lnTo>
                    <a:pt x="210" y="2721"/>
                  </a:lnTo>
                  <a:lnTo>
                    <a:pt x="105" y="2763"/>
                  </a:lnTo>
                  <a:lnTo>
                    <a:pt x="1" y="2972"/>
                  </a:lnTo>
                  <a:lnTo>
                    <a:pt x="1" y="3014"/>
                  </a:lnTo>
                  <a:lnTo>
                    <a:pt x="43" y="3056"/>
                  </a:lnTo>
                  <a:lnTo>
                    <a:pt x="43" y="3181"/>
                  </a:lnTo>
                  <a:lnTo>
                    <a:pt x="64" y="3223"/>
                  </a:lnTo>
                  <a:lnTo>
                    <a:pt x="105" y="3286"/>
                  </a:lnTo>
                  <a:lnTo>
                    <a:pt x="147" y="3286"/>
                  </a:lnTo>
                  <a:lnTo>
                    <a:pt x="147" y="3244"/>
                  </a:lnTo>
                  <a:lnTo>
                    <a:pt x="168" y="3244"/>
                  </a:lnTo>
                  <a:lnTo>
                    <a:pt x="189" y="3286"/>
                  </a:lnTo>
                  <a:lnTo>
                    <a:pt x="189" y="3370"/>
                  </a:lnTo>
                  <a:lnTo>
                    <a:pt x="210" y="3453"/>
                  </a:lnTo>
                  <a:lnTo>
                    <a:pt x="294" y="3495"/>
                  </a:lnTo>
                  <a:lnTo>
                    <a:pt x="336" y="3537"/>
                  </a:lnTo>
                  <a:lnTo>
                    <a:pt x="461" y="3642"/>
                  </a:lnTo>
                  <a:lnTo>
                    <a:pt x="566" y="3704"/>
                  </a:lnTo>
                  <a:lnTo>
                    <a:pt x="629" y="3788"/>
                  </a:lnTo>
                  <a:lnTo>
                    <a:pt x="629" y="3851"/>
                  </a:lnTo>
                  <a:lnTo>
                    <a:pt x="670" y="3914"/>
                  </a:lnTo>
                  <a:lnTo>
                    <a:pt x="796" y="3997"/>
                  </a:lnTo>
                  <a:lnTo>
                    <a:pt x="838" y="3997"/>
                  </a:lnTo>
                  <a:lnTo>
                    <a:pt x="859" y="3914"/>
                  </a:lnTo>
                  <a:lnTo>
                    <a:pt x="901" y="3872"/>
                  </a:lnTo>
                  <a:lnTo>
                    <a:pt x="1026" y="3809"/>
                  </a:lnTo>
                  <a:lnTo>
                    <a:pt x="1131" y="3809"/>
                  </a:lnTo>
                  <a:lnTo>
                    <a:pt x="1152" y="3872"/>
                  </a:lnTo>
                  <a:lnTo>
                    <a:pt x="1235" y="3976"/>
                  </a:lnTo>
                  <a:lnTo>
                    <a:pt x="1319" y="3997"/>
                  </a:lnTo>
                  <a:lnTo>
                    <a:pt x="1361" y="3976"/>
                  </a:lnTo>
                  <a:lnTo>
                    <a:pt x="1424" y="3914"/>
                  </a:lnTo>
                  <a:lnTo>
                    <a:pt x="1528" y="3914"/>
                  </a:lnTo>
                  <a:lnTo>
                    <a:pt x="1612" y="3955"/>
                  </a:lnTo>
                  <a:lnTo>
                    <a:pt x="1654" y="4018"/>
                  </a:lnTo>
                  <a:lnTo>
                    <a:pt x="1738" y="4060"/>
                  </a:lnTo>
                  <a:lnTo>
                    <a:pt x="1842" y="4123"/>
                  </a:lnTo>
                  <a:lnTo>
                    <a:pt x="1884" y="4207"/>
                  </a:lnTo>
                  <a:lnTo>
                    <a:pt x="1905" y="4311"/>
                  </a:lnTo>
                  <a:lnTo>
                    <a:pt x="1947" y="4416"/>
                  </a:lnTo>
                  <a:lnTo>
                    <a:pt x="1989" y="4499"/>
                  </a:lnTo>
                  <a:lnTo>
                    <a:pt x="2051" y="4604"/>
                  </a:lnTo>
                  <a:lnTo>
                    <a:pt x="2135" y="4646"/>
                  </a:lnTo>
                  <a:lnTo>
                    <a:pt x="2198" y="4709"/>
                  </a:lnTo>
                  <a:lnTo>
                    <a:pt x="2282" y="4834"/>
                  </a:lnTo>
                  <a:lnTo>
                    <a:pt x="2344" y="4897"/>
                  </a:lnTo>
                  <a:lnTo>
                    <a:pt x="2344" y="5023"/>
                  </a:lnTo>
                  <a:lnTo>
                    <a:pt x="2302" y="5106"/>
                  </a:lnTo>
                  <a:lnTo>
                    <a:pt x="2344" y="5232"/>
                  </a:lnTo>
                  <a:lnTo>
                    <a:pt x="2407" y="5315"/>
                  </a:lnTo>
                  <a:lnTo>
                    <a:pt x="2365" y="5420"/>
                  </a:lnTo>
                  <a:lnTo>
                    <a:pt x="2282" y="5483"/>
                  </a:lnTo>
                  <a:lnTo>
                    <a:pt x="2261" y="5546"/>
                  </a:lnTo>
                  <a:lnTo>
                    <a:pt x="2261" y="5629"/>
                  </a:lnTo>
                  <a:lnTo>
                    <a:pt x="2282" y="5734"/>
                  </a:lnTo>
                  <a:lnTo>
                    <a:pt x="2407" y="5901"/>
                  </a:lnTo>
                  <a:lnTo>
                    <a:pt x="2512" y="5985"/>
                  </a:lnTo>
                  <a:lnTo>
                    <a:pt x="3098" y="6111"/>
                  </a:lnTo>
                  <a:lnTo>
                    <a:pt x="3349" y="6090"/>
                  </a:lnTo>
                  <a:lnTo>
                    <a:pt x="3516" y="6090"/>
                  </a:lnTo>
                  <a:lnTo>
                    <a:pt x="3558" y="6048"/>
                  </a:lnTo>
                  <a:lnTo>
                    <a:pt x="3600" y="6048"/>
                  </a:lnTo>
                  <a:lnTo>
                    <a:pt x="3976" y="6111"/>
                  </a:lnTo>
                  <a:lnTo>
                    <a:pt x="4165" y="6257"/>
                  </a:lnTo>
                  <a:lnTo>
                    <a:pt x="4227" y="6299"/>
                  </a:lnTo>
                  <a:lnTo>
                    <a:pt x="4332" y="6320"/>
                  </a:lnTo>
                  <a:lnTo>
                    <a:pt x="4437" y="6320"/>
                  </a:lnTo>
                  <a:lnTo>
                    <a:pt x="4646" y="6487"/>
                  </a:lnTo>
                  <a:lnTo>
                    <a:pt x="4792" y="6571"/>
                  </a:lnTo>
                  <a:lnTo>
                    <a:pt x="5023" y="6571"/>
                  </a:lnTo>
                  <a:lnTo>
                    <a:pt x="5043" y="6675"/>
                  </a:lnTo>
                  <a:lnTo>
                    <a:pt x="5085" y="6738"/>
                  </a:lnTo>
                  <a:lnTo>
                    <a:pt x="5127" y="6738"/>
                  </a:lnTo>
                  <a:lnTo>
                    <a:pt x="5211" y="6780"/>
                  </a:lnTo>
                  <a:lnTo>
                    <a:pt x="5315" y="6885"/>
                  </a:lnTo>
                  <a:lnTo>
                    <a:pt x="5315" y="6948"/>
                  </a:lnTo>
                  <a:lnTo>
                    <a:pt x="5378" y="7115"/>
                  </a:lnTo>
                  <a:lnTo>
                    <a:pt x="5483" y="7240"/>
                  </a:lnTo>
                  <a:lnTo>
                    <a:pt x="5608" y="7408"/>
                  </a:lnTo>
                  <a:lnTo>
                    <a:pt x="5650" y="7533"/>
                  </a:lnTo>
                  <a:lnTo>
                    <a:pt x="5797" y="7784"/>
                  </a:lnTo>
                  <a:lnTo>
                    <a:pt x="5901" y="7826"/>
                  </a:lnTo>
                  <a:lnTo>
                    <a:pt x="6006" y="7784"/>
                  </a:lnTo>
                  <a:lnTo>
                    <a:pt x="6236" y="7764"/>
                  </a:lnTo>
                  <a:lnTo>
                    <a:pt x="6487" y="7784"/>
                  </a:lnTo>
                  <a:lnTo>
                    <a:pt x="6843" y="7764"/>
                  </a:lnTo>
                  <a:lnTo>
                    <a:pt x="7324" y="7826"/>
                  </a:lnTo>
                  <a:lnTo>
                    <a:pt x="7596" y="7784"/>
                  </a:lnTo>
                  <a:lnTo>
                    <a:pt x="7784" y="7722"/>
                  </a:lnTo>
                  <a:lnTo>
                    <a:pt x="7826" y="7659"/>
                  </a:lnTo>
                  <a:lnTo>
                    <a:pt x="7889" y="7617"/>
                  </a:lnTo>
                  <a:lnTo>
                    <a:pt x="7952" y="7638"/>
                  </a:lnTo>
                  <a:lnTo>
                    <a:pt x="8328" y="7638"/>
                  </a:lnTo>
                  <a:lnTo>
                    <a:pt x="8747" y="7659"/>
                  </a:lnTo>
                  <a:lnTo>
                    <a:pt x="8872" y="7680"/>
                  </a:lnTo>
                  <a:lnTo>
                    <a:pt x="9082" y="7868"/>
                  </a:lnTo>
                  <a:lnTo>
                    <a:pt x="9458" y="8036"/>
                  </a:lnTo>
                  <a:lnTo>
                    <a:pt x="9814" y="8161"/>
                  </a:lnTo>
                  <a:lnTo>
                    <a:pt x="9981" y="8182"/>
                  </a:lnTo>
                  <a:lnTo>
                    <a:pt x="10191" y="8287"/>
                  </a:lnTo>
                  <a:lnTo>
                    <a:pt x="10358" y="8266"/>
                  </a:lnTo>
                  <a:lnTo>
                    <a:pt x="10630" y="8182"/>
                  </a:lnTo>
                  <a:lnTo>
                    <a:pt x="10651" y="8287"/>
                  </a:lnTo>
                  <a:lnTo>
                    <a:pt x="10651" y="8349"/>
                  </a:lnTo>
                  <a:lnTo>
                    <a:pt x="10797" y="8391"/>
                  </a:lnTo>
                  <a:lnTo>
                    <a:pt x="10944" y="8391"/>
                  </a:lnTo>
                  <a:lnTo>
                    <a:pt x="11049" y="8287"/>
                  </a:lnTo>
                  <a:lnTo>
                    <a:pt x="11300" y="8098"/>
                  </a:lnTo>
                  <a:lnTo>
                    <a:pt x="11467" y="7931"/>
                  </a:lnTo>
                  <a:lnTo>
                    <a:pt x="11781" y="7826"/>
                  </a:lnTo>
                  <a:lnTo>
                    <a:pt x="12199" y="7659"/>
                  </a:lnTo>
                  <a:lnTo>
                    <a:pt x="12367" y="7617"/>
                  </a:lnTo>
                  <a:lnTo>
                    <a:pt x="12555" y="7554"/>
                  </a:lnTo>
                  <a:lnTo>
                    <a:pt x="12806" y="7533"/>
                  </a:lnTo>
                  <a:lnTo>
                    <a:pt x="12953" y="7533"/>
                  </a:lnTo>
                  <a:lnTo>
                    <a:pt x="13120" y="7408"/>
                  </a:lnTo>
                  <a:lnTo>
                    <a:pt x="13266" y="7303"/>
                  </a:lnTo>
                  <a:lnTo>
                    <a:pt x="13392" y="7303"/>
                  </a:lnTo>
                  <a:lnTo>
                    <a:pt x="13580" y="7240"/>
                  </a:lnTo>
                  <a:lnTo>
                    <a:pt x="13685" y="7240"/>
                  </a:lnTo>
                  <a:lnTo>
                    <a:pt x="13769" y="7031"/>
                  </a:lnTo>
                  <a:lnTo>
                    <a:pt x="13894" y="6801"/>
                  </a:lnTo>
                  <a:lnTo>
                    <a:pt x="14166" y="6508"/>
                  </a:lnTo>
                  <a:lnTo>
                    <a:pt x="14229" y="6403"/>
                  </a:lnTo>
                  <a:lnTo>
                    <a:pt x="14292" y="6299"/>
                  </a:lnTo>
                  <a:lnTo>
                    <a:pt x="14292" y="6215"/>
                  </a:lnTo>
                  <a:lnTo>
                    <a:pt x="14062" y="6090"/>
                  </a:lnTo>
                  <a:lnTo>
                    <a:pt x="13790" y="5901"/>
                  </a:lnTo>
                  <a:lnTo>
                    <a:pt x="13810" y="5839"/>
                  </a:lnTo>
                  <a:lnTo>
                    <a:pt x="13790" y="5692"/>
                  </a:lnTo>
                  <a:lnTo>
                    <a:pt x="13790" y="5462"/>
                  </a:lnTo>
                  <a:lnTo>
                    <a:pt x="13894" y="5336"/>
                  </a:lnTo>
                  <a:lnTo>
                    <a:pt x="14020" y="5232"/>
                  </a:lnTo>
                  <a:lnTo>
                    <a:pt x="14229" y="5169"/>
                  </a:lnTo>
                  <a:lnTo>
                    <a:pt x="14396" y="5211"/>
                  </a:lnTo>
                  <a:lnTo>
                    <a:pt x="14522" y="5274"/>
                  </a:lnTo>
                  <a:lnTo>
                    <a:pt x="14710" y="5357"/>
                  </a:lnTo>
                  <a:lnTo>
                    <a:pt x="14836" y="5378"/>
                  </a:lnTo>
                  <a:lnTo>
                    <a:pt x="14961" y="5441"/>
                  </a:lnTo>
                  <a:lnTo>
                    <a:pt x="15024" y="5441"/>
                  </a:lnTo>
                  <a:lnTo>
                    <a:pt x="15045" y="5336"/>
                  </a:lnTo>
                  <a:lnTo>
                    <a:pt x="15129" y="5253"/>
                  </a:lnTo>
                  <a:lnTo>
                    <a:pt x="15254" y="5148"/>
                  </a:lnTo>
                  <a:lnTo>
                    <a:pt x="15359" y="5064"/>
                  </a:lnTo>
                  <a:lnTo>
                    <a:pt x="15463" y="4855"/>
                  </a:lnTo>
                  <a:lnTo>
                    <a:pt x="15547" y="4813"/>
                  </a:lnTo>
                  <a:lnTo>
                    <a:pt x="15673" y="4834"/>
                  </a:lnTo>
                  <a:lnTo>
                    <a:pt x="15840" y="4834"/>
                  </a:lnTo>
                  <a:lnTo>
                    <a:pt x="16070" y="4646"/>
                  </a:lnTo>
                  <a:lnTo>
                    <a:pt x="16196" y="4625"/>
                  </a:lnTo>
                  <a:lnTo>
                    <a:pt x="16259" y="4541"/>
                  </a:lnTo>
                  <a:lnTo>
                    <a:pt x="16259" y="4437"/>
                  </a:lnTo>
                  <a:lnTo>
                    <a:pt x="16279" y="4269"/>
                  </a:lnTo>
                  <a:lnTo>
                    <a:pt x="16384" y="4102"/>
                  </a:lnTo>
                  <a:lnTo>
                    <a:pt x="16426" y="4018"/>
                  </a:lnTo>
                  <a:lnTo>
                    <a:pt x="16489" y="4060"/>
                  </a:lnTo>
                  <a:lnTo>
                    <a:pt x="16551" y="4018"/>
                  </a:lnTo>
                  <a:lnTo>
                    <a:pt x="16614" y="3976"/>
                  </a:lnTo>
                  <a:lnTo>
                    <a:pt x="16614" y="3872"/>
                  </a:lnTo>
                  <a:lnTo>
                    <a:pt x="16677" y="3851"/>
                  </a:lnTo>
                  <a:lnTo>
                    <a:pt x="16782" y="3914"/>
                  </a:lnTo>
                  <a:lnTo>
                    <a:pt x="16844" y="3872"/>
                  </a:lnTo>
                  <a:lnTo>
                    <a:pt x="17012" y="3746"/>
                  </a:lnTo>
                  <a:lnTo>
                    <a:pt x="17116" y="3600"/>
                  </a:lnTo>
                  <a:lnTo>
                    <a:pt x="17221" y="3579"/>
                  </a:lnTo>
                  <a:lnTo>
                    <a:pt x="17367" y="3662"/>
                  </a:lnTo>
                  <a:lnTo>
                    <a:pt x="17451" y="3600"/>
                  </a:lnTo>
                  <a:lnTo>
                    <a:pt x="17556" y="3579"/>
                  </a:lnTo>
                  <a:lnTo>
                    <a:pt x="17598" y="3642"/>
                  </a:lnTo>
                  <a:lnTo>
                    <a:pt x="17723" y="3662"/>
                  </a:lnTo>
                  <a:lnTo>
                    <a:pt x="17744" y="3579"/>
                  </a:lnTo>
                  <a:lnTo>
                    <a:pt x="17744" y="3495"/>
                  </a:lnTo>
                  <a:lnTo>
                    <a:pt x="17786" y="3453"/>
                  </a:lnTo>
                  <a:lnTo>
                    <a:pt x="17786" y="3349"/>
                  </a:lnTo>
                  <a:lnTo>
                    <a:pt x="17765" y="3265"/>
                  </a:lnTo>
                  <a:lnTo>
                    <a:pt x="17744" y="3160"/>
                  </a:lnTo>
                  <a:lnTo>
                    <a:pt x="17535" y="3014"/>
                  </a:lnTo>
                  <a:lnTo>
                    <a:pt x="17367" y="2805"/>
                  </a:lnTo>
                  <a:lnTo>
                    <a:pt x="17158" y="2616"/>
                  </a:lnTo>
                  <a:lnTo>
                    <a:pt x="17012" y="2428"/>
                  </a:lnTo>
                  <a:lnTo>
                    <a:pt x="16740" y="2344"/>
                  </a:lnTo>
                  <a:lnTo>
                    <a:pt x="16698" y="2407"/>
                  </a:lnTo>
                  <a:lnTo>
                    <a:pt x="16531" y="2449"/>
                  </a:lnTo>
                  <a:lnTo>
                    <a:pt x="16531" y="2554"/>
                  </a:lnTo>
                  <a:lnTo>
                    <a:pt x="16531" y="2700"/>
                  </a:lnTo>
                  <a:lnTo>
                    <a:pt x="16405" y="2909"/>
                  </a:lnTo>
                  <a:lnTo>
                    <a:pt x="16300" y="2805"/>
                  </a:lnTo>
                  <a:lnTo>
                    <a:pt x="16028" y="2742"/>
                  </a:lnTo>
                  <a:lnTo>
                    <a:pt x="15798" y="2742"/>
                  </a:lnTo>
                  <a:lnTo>
                    <a:pt x="15631" y="2909"/>
                  </a:lnTo>
                  <a:lnTo>
                    <a:pt x="15359" y="2763"/>
                  </a:lnTo>
                  <a:lnTo>
                    <a:pt x="15254" y="2595"/>
                  </a:lnTo>
                  <a:lnTo>
                    <a:pt x="15338" y="2323"/>
                  </a:lnTo>
                  <a:lnTo>
                    <a:pt x="15317" y="2219"/>
                  </a:lnTo>
                  <a:lnTo>
                    <a:pt x="15359" y="2030"/>
                  </a:lnTo>
                  <a:lnTo>
                    <a:pt x="15338" y="1863"/>
                  </a:lnTo>
                  <a:lnTo>
                    <a:pt x="15463" y="963"/>
                  </a:lnTo>
                  <a:lnTo>
                    <a:pt x="15463" y="942"/>
                  </a:lnTo>
                  <a:lnTo>
                    <a:pt x="15422" y="880"/>
                  </a:lnTo>
                  <a:lnTo>
                    <a:pt x="15212" y="838"/>
                  </a:lnTo>
                  <a:lnTo>
                    <a:pt x="14982" y="859"/>
                  </a:lnTo>
                  <a:lnTo>
                    <a:pt x="14982" y="922"/>
                  </a:lnTo>
                  <a:lnTo>
                    <a:pt x="14857" y="984"/>
                  </a:lnTo>
                  <a:lnTo>
                    <a:pt x="14752" y="984"/>
                  </a:lnTo>
                  <a:lnTo>
                    <a:pt x="14710" y="942"/>
                  </a:lnTo>
                  <a:lnTo>
                    <a:pt x="14606" y="1026"/>
                  </a:lnTo>
                  <a:lnTo>
                    <a:pt x="14501" y="963"/>
                  </a:lnTo>
                  <a:lnTo>
                    <a:pt x="14438" y="880"/>
                  </a:lnTo>
                  <a:lnTo>
                    <a:pt x="14313" y="775"/>
                  </a:lnTo>
                  <a:lnTo>
                    <a:pt x="14208" y="775"/>
                  </a:lnTo>
                  <a:lnTo>
                    <a:pt x="14020" y="838"/>
                  </a:lnTo>
                  <a:lnTo>
                    <a:pt x="13999" y="775"/>
                  </a:lnTo>
                  <a:lnTo>
                    <a:pt x="13894" y="775"/>
                  </a:lnTo>
                  <a:lnTo>
                    <a:pt x="13790" y="859"/>
                  </a:lnTo>
                  <a:lnTo>
                    <a:pt x="13769" y="984"/>
                  </a:lnTo>
                  <a:lnTo>
                    <a:pt x="13685" y="1068"/>
                  </a:lnTo>
                  <a:lnTo>
                    <a:pt x="13559" y="1131"/>
                  </a:lnTo>
                  <a:lnTo>
                    <a:pt x="13476" y="1256"/>
                  </a:lnTo>
                  <a:lnTo>
                    <a:pt x="13476" y="1298"/>
                  </a:lnTo>
                  <a:lnTo>
                    <a:pt x="13455" y="1403"/>
                  </a:lnTo>
                  <a:lnTo>
                    <a:pt x="13350" y="1507"/>
                  </a:lnTo>
                  <a:lnTo>
                    <a:pt x="12973" y="1507"/>
                  </a:lnTo>
                  <a:lnTo>
                    <a:pt x="12869" y="1612"/>
                  </a:lnTo>
                  <a:lnTo>
                    <a:pt x="12743" y="1612"/>
                  </a:lnTo>
                  <a:lnTo>
                    <a:pt x="12534" y="1758"/>
                  </a:lnTo>
                  <a:lnTo>
                    <a:pt x="12429" y="1905"/>
                  </a:lnTo>
                  <a:lnTo>
                    <a:pt x="12367" y="1905"/>
                  </a:lnTo>
                  <a:lnTo>
                    <a:pt x="12283" y="1863"/>
                  </a:lnTo>
                  <a:lnTo>
                    <a:pt x="12137" y="1863"/>
                  </a:lnTo>
                  <a:lnTo>
                    <a:pt x="12095" y="1884"/>
                  </a:lnTo>
                  <a:lnTo>
                    <a:pt x="11927" y="1905"/>
                  </a:lnTo>
                  <a:lnTo>
                    <a:pt x="11593" y="1905"/>
                  </a:lnTo>
                  <a:lnTo>
                    <a:pt x="11362" y="1863"/>
                  </a:lnTo>
                  <a:lnTo>
                    <a:pt x="11090" y="1884"/>
                  </a:lnTo>
                  <a:lnTo>
                    <a:pt x="11028" y="1884"/>
                  </a:lnTo>
                  <a:lnTo>
                    <a:pt x="10923" y="1758"/>
                  </a:lnTo>
                  <a:lnTo>
                    <a:pt x="10839" y="1758"/>
                  </a:lnTo>
                  <a:lnTo>
                    <a:pt x="10756" y="1696"/>
                  </a:lnTo>
                  <a:lnTo>
                    <a:pt x="10651" y="1612"/>
                  </a:lnTo>
                  <a:lnTo>
                    <a:pt x="10609" y="1445"/>
                  </a:lnTo>
                  <a:lnTo>
                    <a:pt x="10525" y="1382"/>
                  </a:lnTo>
                  <a:lnTo>
                    <a:pt x="10421" y="1403"/>
                  </a:lnTo>
                  <a:lnTo>
                    <a:pt x="10232" y="1403"/>
                  </a:lnTo>
                  <a:lnTo>
                    <a:pt x="10044" y="1340"/>
                  </a:lnTo>
                  <a:lnTo>
                    <a:pt x="9919" y="1173"/>
                  </a:lnTo>
                  <a:lnTo>
                    <a:pt x="9521" y="1173"/>
                  </a:lnTo>
                  <a:lnTo>
                    <a:pt x="9396" y="1089"/>
                  </a:lnTo>
                  <a:lnTo>
                    <a:pt x="9270" y="1131"/>
                  </a:lnTo>
                  <a:lnTo>
                    <a:pt x="9103" y="1152"/>
                  </a:lnTo>
                  <a:lnTo>
                    <a:pt x="8977" y="1194"/>
                  </a:lnTo>
                  <a:lnTo>
                    <a:pt x="8768" y="1214"/>
                  </a:lnTo>
                  <a:lnTo>
                    <a:pt x="8580" y="1277"/>
                  </a:lnTo>
                  <a:lnTo>
                    <a:pt x="8517" y="1382"/>
                  </a:lnTo>
                  <a:lnTo>
                    <a:pt x="8433" y="1403"/>
                  </a:lnTo>
                  <a:lnTo>
                    <a:pt x="8349" y="1382"/>
                  </a:lnTo>
                  <a:lnTo>
                    <a:pt x="8266" y="1382"/>
                  </a:lnTo>
                  <a:lnTo>
                    <a:pt x="8182" y="1445"/>
                  </a:lnTo>
                  <a:lnTo>
                    <a:pt x="8015" y="1445"/>
                  </a:lnTo>
                  <a:lnTo>
                    <a:pt x="7952" y="1466"/>
                  </a:lnTo>
                  <a:lnTo>
                    <a:pt x="7889" y="1466"/>
                  </a:lnTo>
                  <a:lnTo>
                    <a:pt x="7722" y="1361"/>
                  </a:lnTo>
                  <a:lnTo>
                    <a:pt x="7533" y="1340"/>
                  </a:lnTo>
                  <a:lnTo>
                    <a:pt x="7512" y="1256"/>
                  </a:lnTo>
                  <a:lnTo>
                    <a:pt x="7387" y="1152"/>
                  </a:lnTo>
                  <a:lnTo>
                    <a:pt x="7324" y="1152"/>
                  </a:lnTo>
                  <a:lnTo>
                    <a:pt x="7261" y="1089"/>
                  </a:lnTo>
                  <a:lnTo>
                    <a:pt x="7261" y="984"/>
                  </a:lnTo>
                  <a:lnTo>
                    <a:pt x="7199" y="859"/>
                  </a:lnTo>
                  <a:lnTo>
                    <a:pt x="7136" y="817"/>
                  </a:lnTo>
                  <a:lnTo>
                    <a:pt x="7136" y="691"/>
                  </a:lnTo>
                  <a:lnTo>
                    <a:pt x="7094" y="629"/>
                  </a:lnTo>
                  <a:lnTo>
                    <a:pt x="7094" y="566"/>
                  </a:lnTo>
                  <a:lnTo>
                    <a:pt x="7052" y="461"/>
                  </a:lnTo>
                  <a:lnTo>
                    <a:pt x="6947" y="440"/>
                  </a:lnTo>
                  <a:lnTo>
                    <a:pt x="6696" y="440"/>
                  </a:lnTo>
                  <a:lnTo>
                    <a:pt x="6592" y="419"/>
                  </a:lnTo>
                  <a:lnTo>
                    <a:pt x="6529" y="398"/>
                  </a:lnTo>
                  <a:lnTo>
                    <a:pt x="6383" y="357"/>
                  </a:lnTo>
                  <a:lnTo>
                    <a:pt x="6341" y="315"/>
                  </a:lnTo>
                  <a:lnTo>
                    <a:pt x="6257" y="252"/>
                  </a:lnTo>
                  <a:lnTo>
                    <a:pt x="5901" y="252"/>
                  </a:lnTo>
                  <a:lnTo>
                    <a:pt x="5755" y="210"/>
                  </a:lnTo>
                  <a:lnTo>
                    <a:pt x="5734" y="168"/>
                  </a:lnTo>
                  <a:lnTo>
                    <a:pt x="5567" y="105"/>
                  </a:lnTo>
                  <a:lnTo>
                    <a:pt x="5441" y="43"/>
                  </a:lnTo>
                  <a:lnTo>
                    <a:pt x="5378" y="1"/>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768" name="Google Shape;3690;p79">
              <a:extLst>
                <a:ext uri="{FF2B5EF4-FFF2-40B4-BE49-F238E27FC236}">
                  <a16:creationId xmlns:a16="http://schemas.microsoft.com/office/drawing/2014/main" id="{C9479FBA-2B79-6147-361F-D6CE681F6C5F}"/>
                </a:ext>
              </a:extLst>
            </p:cNvPr>
            <p:cNvSpPr/>
            <p:nvPr/>
          </p:nvSpPr>
          <p:spPr>
            <a:xfrm>
              <a:off x="4718522" y="3165089"/>
              <a:ext cx="67277" cy="54986"/>
            </a:xfrm>
            <a:custGeom>
              <a:avLst/>
              <a:gdLst/>
              <a:ahLst/>
              <a:cxnLst/>
              <a:rect l="l" t="t" r="r" b="b"/>
              <a:pathLst>
                <a:path w="5650" h="4835" extrusionOk="0">
                  <a:moveTo>
                    <a:pt x="126" y="1"/>
                  </a:moveTo>
                  <a:lnTo>
                    <a:pt x="42" y="2156"/>
                  </a:lnTo>
                  <a:lnTo>
                    <a:pt x="21" y="2323"/>
                  </a:lnTo>
                  <a:lnTo>
                    <a:pt x="21" y="2407"/>
                  </a:lnTo>
                  <a:lnTo>
                    <a:pt x="21" y="2470"/>
                  </a:lnTo>
                  <a:lnTo>
                    <a:pt x="0" y="3872"/>
                  </a:lnTo>
                  <a:lnTo>
                    <a:pt x="168" y="3872"/>
                  </a:lnTo>
                  <a:lnTo>
                    <a:pt x="251" y="3892"/>
                  </a:lnTo>
                  <a:lnTo>
                    <a:pt x="356" y="3872"/>
                  </a:lnTo>
                  <a:lnTo>
                    <a:pt x="732" y="3872"/>
                  </a:lnTo>
                  <a:lnTo>
                    <a:pt x="753" y="3934"/>
                  </a:lnTo>
                  <a:lnTo>
                    <a:pt x="837" y="3997"/>
                  </a:lnTo>
                  <a:lnTo>
                    <a:pt x="942" y="4039"/>
                  </a:lnTo>
                  <a:lnTo>
                    <a:pt x="1046" y="3955"/>
                  </a:lnTo>
                  <a:lnTo>
                    <a:pt x="1256" y="3892"/>
                  </a:lnTo>
                  <a:lnTo>
                    <a:pt x="1276" y="3851"/>
                  </a:lnTo>
                  <a:lnTo>
                    <a:pt x="1318" y="3892"/>
                  </a:lnTo>
                  <a:lnTo>
                    <a:pt x="1381" y="3830"/>
                  </a:lnTo>
                  <a:lnTo>
                    <a:pt x="1360" y="3662"/>
                  </a:lnTo>
                  <a:lnTo>
                    <a:pt x="1214" y="3558"/>
                  </a:lnTo>
                  <a:lnTo>
                    <a:pt x="1046" y="3474"/>
                  </a:lnTo>
                  <a:lnTo>
                    <a:pt x="900" y="3453"/>
                  </a:lnTo>
                  <a:lnTo>
                    <a:pt x="858" y="3411"/>
                  </a:lnTo>
                  <a:lnTo>
                    <a:pt x="753" y="3369"/>
                  </a:lnTo>
                  <a:lnTo>
                    <a:pt x="732" y="3369"/>
                  </a:lnTo>
                  <a:lnTo>
                    <a:pt x="670" y="3328"/>
                  </a:lnTo>
                  <a:lnTo>
                    <a:pt x="649" y="3202"/>
                  </a:lnTo>
                  <a:lnTo>
                    <a:pt x="544" y="3056"/>
                  </a:lnTo>
                  <a:lnTo>
                    <a:pt x="440" y="3014"/>
                  </a:lnTo>
                  <a:lnTo>
                    <a:pt x="419" y="2930"/>
                  </a:lnTo>
                  <a:lnTo>
                    <a:pt x="335" y="2846"/>
                  </a:lnTo>
                  <a:lnTo>
                    <a:pt x="419" y="2909"/>
                  </a:lnTo>
                  <a:lnTo>
                    <a:pt x="440" y="3014"/>
                  </a:lnTo>
                  <a:lnTo>
                    <a:pt x="523" y="3014"/>
                  </a:lnTo>
                  <a:lnTo>
                    <a:pt x="649" y="3097"/>
                  </a:lnTo>
                  <a:lnTo>
                    <a:pt x="670" y="3202"/>
                  </a:lnTo>
                  <a:lnTo>
                    <a:pt x="670" y="3328"/>
                  </a:lnTo>
                  <a:lnTo>
                    <a:pt x="732" y="3328"/>
                  </a:lnTo>
                  <a:lnTo>
                    <a:pt x="879" y="3348"/>
                  </a:lnTo>
                  <a:lnTo>
                    <a:pt x="963" y="3432"/>
                  </a:lnTo>
                  <a:lnTo>
                    <a:pt x="1151" y="3432"/>
                  </a:lnTo>
                  <a:lnTo>
                    <a:pt x="1297" y="3369"/>
                  </a:lnTo>
                  <a:lnTo>
                    <a:pt x="1423" y="3411"/>
                  </a:lnTo>
                  <a:lnTo>
                    <a:pt x="1507" y="3348"/>
                  </a:lnTo>
                  <a:lnTo>
                    <a:pt x="1486" y="3328"/>
                  </a:lnTo>
                  <a:lnTo>
                    <a:pt x="1402" y="3244"/>
                  </a:lnTo>
                  <a:lnTo>
                    <a:pt x="1360" y="3160"/>
                  </a:lnTo>
                  <a:lnTo>
                    <a:pt x="1276" y="3202"/>
                  </a:lnTo>
                  <a:lnTo>
                    <a:pt x="1256" y="3118"/>
                  </a:lnTo>
                  <a:lnTo>
                    <a:pt x="1297" y="3160"/>
                  </a:lnTo>
                  <a:lnTo>
                    <a:pt x="1423" y="3139"/>
                  </a:lnTo>
                  <a:lnTo>
                    <a:pt x="1507" y="3244"/>
                  </a:lnTo>
                  <a:lnTo>
                    <a:pt x="1611" y="3244"/>
                  </a:lnTo>
                  <a:lnTo>
                    <a:pt x="1569" y="3202"/>
                  </a:lnTo>
                  <a:lnTo>
                    <a:pt x="1569" y="3118"/>
                  </a:lnTo>
                  <a:lnTo>
                    <a:pt x="1611" y="3056"/>
                  </a:lnTo>
                  <a:lnTo>
                    <a:pt x="1611" y="3014"/>
                  </a:lnTo>
                  <a:lnTo>
                    <a:pt x="1611" y="2930"/>
                  </a:lnTo>
                  <a:lnTo>
                    <a:pt x="1528" y="2825"/>
                  </a:lnTo>
                  <a:lnTo>
                    <a:pt x="1528" y="2804"/>
                  </a:lnTo>
                  <a:lnTo>
                    <a:pt x="1632" y="2846"/>
                  </a:lnTo>
                  <a:lnTo>
                    <a:pt x="1674" y="2909"/>
                  </a:lnTo>
                  <a:lnTo>
                    <a:pt x="1779" y="3014"/>
                  </a:lnTo>
                  <a:lnTo>
                    <a:pt x="1883" y="3035"/>
                  </a:lnTo>
                  <a:lnTo>
                    <a:pt x="1883" y="2993"/>
                  </a:lnTo>
                  <a:lnTo>
                    <a:pt x="1841" y="2909"/>
                  </a:lnTo>
                  <a:lnTo>
                    <a:pt x="1883" y="2930"/>
                  </a:lnTo>
                  <a:lnTo>
                    <a:pt x="1904" y="3035"/>
                  </a:lnTo>
                  <a:lnTo>
                    <a:pt x="1946" y="3035"/>
                  </a:lnTo>
                  <a:lnTo>
                    <a:pt x="1946" y="2951"/>
                  </a:lnTo>
                  <a:lnTo>
                    <a:pt x="1925" y="2888"/>
                  </a:lnTo>
                  <a:lnTo>
                    <a:pt x="1946" y="2784"/>
                  </a:lnTo>
                  <a:lnTo>
                    <a:pt x="2009" y="2825"/>
                  </a:lnTo>
                  <a:lnTo>
                    <a:pt x="2155" y="2888"/>
                  </a:lnTo>
                  <a:lnTo>
                    <a:pt x="2197" y="2951"/>
                  </a:lnTo>
                  <a:lnTo>
                    <a:pt x="2260" y="2993"/>
                  </a:lnTo>
                  <a:lnTo>
                    <a:pt x="2323" y="2951"/>
                  </a:lnTo>
                  <a:lnTo>
                    <a:pt x="2365" y="2993"/>
                  </a:lnTo>
                  <a:lnTo>
                    <a:pt x="2427" y="2930"/>
                  </a:lnTo>
                  <a:lnTo>
                    <a:pt x="2427" y="3014"/>
                  </a:lnTo>
                  <a:lnTo>
                    <a:pt x="2427" y="3097"/>
                  </a:lnTo>
                  <a:lnTo>
                    <a:pt x="2469" y="3097"/>
                  </a:lnTo>
                  <a:lnTo>
                    <a:pt x="2553" y="3160"/>
                  </a:lnTo>
                  <a:lnTo>
                    <a:pt x="2867" y="3244"/>
                  </a:lnTo>
                  <a:lnTo>
                    <a:pt x="2950" y="3307"/>
                  </a:lnTo>
                  <a:lnTo>
                    <a:pt x="3055" y="3411"/>
                  </a:lnTo>
                  <a:lnTo>
                    <a:pt x="3076" y="3558"/>
                  </a:lnTo>
                  <a:lnTo>
                    <a:pt x="3243" y="3746"/>
                  </a:lnTo>
                  <a:lnTo>
                    <a:pt x="3264" y="3830"/>
                  </a:lnTo>
                  <a:lnTo>
                    <a:pt x="3369" y="3872"/>
                  </a:lnTo>
                  <a:lnTo>
                    <a:pt x="3453" y="3955"/>
                  </a:lnTo>
                  <a:lnTo>
                    <a:pt x="3473" y="4039"/>
                  </a:lnTo>
                  <a:lnTo>
                    <a:pt x="3725" y="4290"/>
                  </a:lnTo>
                  <a:lnTo>
                    <a:pt x="3725" y="4374"/>
                  </a:lnTo>
                  <a:lnTo>
                    <a:pt x="3829" y="4457"/>
                  </a:lnTo>
                  <a:lnTo>
                    <a:pt x="3997" y="4499"/>
                  </a:lnTo>
                  <a:lnTo>
                    <a:pt x="4080" y="4478"/>
                  </a:lnTo>
                  <a:lnTo>
                    <a:pt x="4122" y="4478"/>
                  </a:lnTo>
                  <a:lnTo>
                    <a:pt x="4206" y="4520"/>
                  </a:lnTo>
                  <a:lnTo>
                    <a:pt x="4394" y="4499"/>
                  </a:lnTo>
                  <a:lnTo>
                    <a:pt x="4520" y="4562"/>
                  </a:lnTo>
                  <a:lnTo>
                    <a:pt x="4624" y="4520"/>
                  </a:lnTo>
                  <a:lnTo>
                    <a:pt x="4771" y="4562"/>
                  </a:lnTo>
                  <a:lnTo>
                    <a:pt x="4875" y="4604"/>
                  </a:lnTo>
                  <a:lnTo>
                    <a:pt x="5022" y="4583"/>
                  </a:lnTo>
                  <a:lnTo>
                    <a:pt x="5064" y="4667"/>
                  </a:lnTo>
                  <a:lnTo>
                    <a:pt x="5168" y="4667"/>
                  </a:lnTo>
                  <a:lnTo>
                    <a:pt x="5189" y="4688"/>
                  </a:lnTo>
                  <a:lnTo>
                    <a:pt x="5126" y="4729"/>
                  </a:lnTo>
                  <a:lnTo>
                    <a:pt x="5252" y="4771"/>
                  </a:lnTo>
                  <a:lnTo>
                    <a:pt x="5378" y="4834"/>
                  </a:lnTo>
                  <a:lnTo>
                    <a:pt x="5503" y="4813"/>
                  </a:lnTo>
                  <a:lnTo>
                    <a:pt x="5545" y="4729"/>
                  </a:lnTo>
                  <a:lnTo>
                    <a:pt x="5398" y="4667"/>
                  </a:lnTo>
                  <a:lnTo>
                    <a:pt x="5357" y="4667"/>
                  </a:lnTo>
                  <a:lnTo>
                    <a:pt x="5357" y="4604"/>
                  </a:lnTo>
                  <a:lnTo>
                    <a:pt x="5461" y="4583"/>
                  </a:lnTo>
                  <a:lnTo>
                    <a:pt x="5545" y="4604"/>
                  </a:lnTo>
                  <a:lnTo>
                    <a:pt x="5650" y="4562"/>
                  </a:lnTo>
                  <a:lnTo>
                    <a:pt x="5440" y="4499"/>
                  </a:lnTo>
                  <a:lnTo>
                    <a:pt x="5168" y="4478"/>
                  </a:lnTo>
                  <a:lnTo>
                    <a:pt x="5043" y="4395"/>
                  </a:lnTo>
                  <a:lnTo>
                    <a:pt x="4980" y="4311"/>
                  </a:lnTo>
                  <a:lnTo>
                    <a:pt x="5126" y="4269"/>
                  </a:lnTo>
                  <a:lnTo>
                    <a:pt x="5189" y="4269"/>
                  </a:lnTo>
                  <a:lnTo>
                    <a:pt x="5252" y="4248"/>
                  </a:lnTo>
                  <a:lnTo>
                    <a:pt x="5168" y="4185"/>
                  </a:lnTo>
                  <a:lnTo>
                    <a:pt x="4959" y="4185"/>
                  </a:lnTo>
                  <a:lnTo>
                    <a:pt x="4771" y="4164"/>
                  </a:lnTo>
                  <a:lnTo>
                    <a:pt x="4708" y="4081"/>
                  </a:lnTo>
                  <a:lnTo>
                    <a:pt x="4708" y="3997"/>
                  </a:lnTo>
                  <a:lnTo>
                    <a:pt x="4771" y="3934"/>
                  </a:lnTo>
                  <a:lnTo>
                    <a:pt x="4813" y="3851"/>
                  </a:lnTo>
                  <a:lnTo>
                    <a:pt x="4750" y="3788"/>
                  </a:lnTo>
                  <a:lnTo>
                    <a:pt x="4666" y="3788"/>
                  </a:lnTo>
                  <a:lnTo>
                    <a:pt x="4624" y="3830"/>
                  </a:lnTo>
                  <a:lnTo>
                    <a:pt x="4541" y="3788"/>
                  </a:lnTo>
                  <a:lnTo>
                    <a:pt x="4457" y="3830"/>
                  </a:lnTo>
                  <a:lnTo>
                    <a:pt x="4352" y="3683"/>
                  </a:lnTo>
                  <a:lnTo>
                    <a:pt x="4352" y="3537"/>
                  </a:lnTo>
                  <a:lnTo>
                    <a:pt x="4248" y="3516"/>
                  </a:lnTo>
                  <a:lnTo>
                    <a:pt x="4143" y="3244"/>
                  </a:lnTo>
                  <a:lnTo>
                    <a:pt x="4101" y="3223"/>
                  </a:lnTo>
                  <a:lnTo>
                    <a:pt x="4080" y="3139"/>
                  </a:lnTo>
                  <a:lnTo>
                    <a:pt x="3934" y="3139"/>
                  </a:lnTo>
                  <a:lnTo>
                    <a:pt x="3871" y="3097"/>
                  </a:lnTo>
                  <a:lnTo>
                    <a:pt x="3808" y="2951"/>
                  </a:lnTo>
                  <a:lnTo>
                    <a:pt x="3683" y="2825"/>
                  </a:lnTo>
                  <a:lnTo>
                    <a:pt x="3662" y="2700"/>
                  </a:lnTo>
                  <a:lnTo>
                    <a:pt x="3578" y="2616"/>
                  </a:lnTo>
                  <a:lnTo>
                    <a:pt x="3494" y="2512"/>
                  </a:lnTo>
                  <a:lnTo>
                    <a:pt x="3515" y="2470"/>
                  </a:lnTo>
                  <a:lnTo>
                    <a:pt x="3766" y="2491"/>
                  </a:lnTo>
                  <a:lnTo>
                    <a:pt x="3976" y="2386"/>
                  </a:lnTo>
                  <a:lnTo>
                    <a:pt x="4017" y="2281"/>
                  </a:lnTo>
                  <a:lnTo>
                    <a:pt x="3997" y="2156"/>
                  </a:lnTo>
                  <a:lnTo>
                    <a:pt x="3829" y="1988"/>
                  </a:lnTo>
                  <a:lnTo>
                    <a:pt x="3704" y="1968"/>
                  </a:lnTo>
                  <a:lnTo>
                    <a:pt x="3662" y="1988"/>
                  </a:lnTo>
                  <a:lnTo>
                    <a:pt x="3557" y="1947"/>
                  </a:lnTo>
                  <a:lnTo>
                    <a:pt x="3348" y="1842"/>
                  </a:lnTo>
                  <a:lnTo>
                    <a:pt x="3243" y="1737"/>
                  </a:lnTo>
                  <a:lnTo>
                    <a:pt x="3097" y="1758"/>
                  </a:lnTo>
                  <a:lnTo>
                    <a:pt x="2846" y="1654"/>
                  </a:lnTo>
                  <a:lnTo>
                    <a:pt x="2825" y="1570"/>
                  </a:lnTo>
                  <a:lnTo>
                    <a:pt x="2867" y="1444"/>
                  </a:lnTo>
                  <a:lnTo>
                    <a:pt x="2888" y="1340"/>
                  </a:lnTo>
                  <a:lnTo>
                    <a:pt x="2825" y="1235"/>
                  </a:lnTo>
                  <a:lnTo>
                    <a:pt x="2616" y="1026"/>
                  </a:lnTo>
                  <a:lnTo>
                    <a:pt x="2553" y="1026"/>
                  </a:lnTo>
                  <a:lnTo>
                    <a:pt x="2511" y="1047"/>
                  </a:lnTo>
                  <a:lnTo>
                    <a:pt x="2448" y="963"/>
                  </a:lnTo>
                  <a:lnTo>
                    <a:pt x="2344" y="900"/>
                  </a:lnTo>
                  <a:lnTo>
                    <a:pt x="2323" y="817"/>
                  </a:lnTo>
                  <a:lnTo>
                    <a:pt x="2197" y="796"/>
                  </a:lnTo>
                  <a:lnTo>
                    <a:pt x="2134" y="712"/>
                  </a:lnTo>
                  <a:lnTo>
                    <a:pt x="2092" y="712"/>
                  </a:lnTo>
                  <a:lnTo>
                    <a:pt x="1988" y="649"/>
                  </a:lnTo>
                  <a:lnTo>
                    <a:pt x="1841" y="649"/>
                  </a:lnTo>
                  <a:lnTo>
                    <a:pt x="1716" y="545"/>
                  </a:lnTo>
                  <a:lnTo>
                    <a:pt x="1590" y="524"/>
                  </a:lnTo>
                  <a:lnTo>
                    <a:pt x="1381" y="398"/>
                  </a:lnTo>
                  <a:lnTo>
                    <a:pt x="1067" y="377"/>
                  </a:lnTo>
                  <a:lnTo>
                    <a:pt x="963" y="315"/>
                  </a:lnTo>
                  <a:lnTo>
                    <a:pt x="879" y="231"/>
                  </a:lnTo>
                  <a:lnTo>
                    <a:pt x="837" y="231"/>
                  </a:lnTo>
                  <a:lnTo>
                    <a:pt x="795" y="273"/>
                  </a:lnTo>
                  <a:lnTo>
                    <a:pt x="565" y="189"/>
                  </a:lnTo>
                  <a:lnTo>
                    <a:pt x="523" y="126"/>
                  </a:lnTo>
                  <a:lnTo>
                    <a:pt x="419" y="84"/>
                  </a:lnTo>
                  <a:lnTo>
                    <a:pt x="230" y="1"/>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769" name="Google Shape;3691;p79">
              <a:extLst>
                <a:ext uri="{FF2B5EF4-FFF2-40B4-BE49-F238E27FC236}">
                  <a16:creationId xmlns:a16="http://schemas.microsoft.com/office/drawing/2014/main" id="{CC4F8ED8-98B1-2103-A97F-55CC48A54B05}"/>
                </a:ext>
              </a:extLst>
            </p:cNvPr>
            <p:cNvSpPr/>
            <p:nvPr/>
          </p:nvSpPr>
          <p:spPr>
            <a:xfrm>
              <a:off x="4567785" y="3016610"/>
              <a:ext cx="54822" cy="91389"/>
            </a:xfrm>
            <a:custGeom>
              <a:avLst/>
              <a:gdLst/>
              <a:ahLst/>
              <a:cxnLst/>
              <a:rect l="l" t="t" r="r" b="b"/>
              <a:pathLst>
                <a:path w="4604" h="8036" extrusionOk="0">
                  <a:moveTo>
                    <a:pt x="586" y="0"/>
                  </a:moveTo>
                  <a:lnTo>
                    <a:pt x="440" y="63"/>
                  </a:lnTo>
                  <a:lnTo>
                    <a:pt x="419" y="189"/>
                  </a:lnTo>
                  <a:lnTo>
                    <a:pt x="314" y="419"/>
                  </a:lnTo>
                  <a:lnTo>
                    <a:pt x="335" y="565"/>
                  </a:lnTo>
                  <a:lnTo>
                    <a:pt x="335" y="795"/>
                  </a:lnTo>
                  <a:lnTo>
                    <a:pt x="251" y="1088"/>
                  </a:lnTo>
                  <a:lnTo>
                    <a:pt x="210" y="1214"/>
                  </a:lnTo>
                  <a:lnTo>
                    <a:pt x="272" y="1402"/>
                  </a:lnTo>
                  <a:lnTo>
                    <a:pt x="272" y="1465"/>
                  </a:lnTo>
                  <a:lnTo>
                    <a:pt x="210" y="1528"/>
                  </a:lnTo>
                  <a:lnTo>
                    <a:pt x="105" y="1507"/>
                  </a:lnTo>
                  <a:lnTo>
                    <a:pt x="21" y="1402"/>
                  </a:lnTo>
                  <a:lnTo>
                    <a:pt x="0" y="1528"/>
                  </a:lnTo>
                  <a:lnTo>
                    <a:pt x="21" y="1653"/>
                  </a:lnTo>
                  <a:lnTo>
                    <a:pt x="105" y="1653"/>
                  </a:lnTo>
                  <a:lnTo>
                    <a:pt x="126" y="1716"/>
                  </a:lnTo>
                  <a:lnTo>
                    <a:pt x="63" y="1779"/>
                  </a:lnTo>
                  <a:lnTo>
                    <a:pt x="126" y="1946"/>
                  </a:lnTo>
                  <a:lnTo>
                    <a:pt x="210" y="2093"/>
                  </a:lnTo>
                  <a:lnTo>
                    <a:pt x="210" y="2302"/>
                  </a:lnTo>
                  <a:lnTo>
                    <a:pt x="251" y="2344"/>
                  </a:lnTo>
                  <a:lnTo>
                    <a:pt x="314" y="2302"/>
                  </a:lnTo>
                  <a:lnTo>
                    <a:pt x="356" y="2344"/>
                  </a:lnTo>
                  <a:lnTo>
                    <a:pt x="356" y="2448"/>
                  </a:lnTo>
                  <a:lnTo>
                    <a:pt x="461" y="2595"/>
                  </a:lnTo>
                  <a:lnTo>
                    <a:pt x="544" y="2595"/>
                  </a:lnTo>
                  <a:lnTo>
                    <a:pt x="628" y="2511"/>
                  </a:lnTo>
                  <a:lnTo>
                    <a:pt x="565" y="2448"/>
                  </a:lnTo>
                  <a:lnTo>
                    <a:pt x="565" y="2365"/>
                  </a:lnTo>
                  <a:lnTo>
                    <a:pt x="691" y="2365"/>
                  </a:lnTo>
                  <a:lnTo>
                    <a:pt x="795" y="2448"/>
                  </a:lnTo>
                  <a:lnTo>
                    <a:pt x="670" y="2595"/>
                  </a:lnTo>
                  <a:lnTo>
                    <a:pt x="628" y="2679"/>
                  </a:lnTo>
                  <a:lnTo>
                    <a:pt x="628" y="2762"/>
                  </a:lnTo>
                  <a:lnTo>
                    <a:pt x="628" y="2888"/>
                  </a:lnTo>
                  <a:lnTo>
                    <a:pt x="691" y="3013"/>
                  </a:lnTo>
                  <a:lnTo>
                    <a:pt x="733" y="2909"/>
                  </a:lnTo>
                  <a:lnTo>
                    <a:pt x="795" y="2888"/>
                  </a:lnTo>
                  <a:lnTo>
                    <a:pt x="858" y="2992"/>
                  </a:lnTo>
                  <a:lnTo>
                    <a:pt x="795" y="3097"/>
                  </a:lnTo>
                  <a:lnTo>
                    <a:pt x="795" y="3097"/>
                  </a:lnTo>
                  <a:lnTo>
                    <a:pt x="879" y="3076"/>
                  </a:lnTo>
                  <a:lnTo>
                    <a:pt x="963" y="3013"/>
                  </a:lnTo>
                  <a:cubicBezTo>
                    <a:pt x="963" y="3097"/>
                    <a:pt x="963" y="3181"/>
                    <a:pt x="984" y="3244"/>
                  </a:cubicBezTo>
                  <a:lnTo>
                    <a:pt x="900" y="3181"/>
                  </a:lnTo>
                  <a:lnTo>
                    <a:pt x="775" y="3202"/>
                  </a:lnTo>
                  <a:lnTo>
                    <a:pt x="649" y="3139"/>
                  </a:lnTo>
                  <a:lnTo>
                    <a:pt x="544" y="3202"/>
                  </a:lnTo>
                  <a:lnTo>
                    <a:pt x="565" y="3244"/>
                  </a:lnTo>
                  <a:lnTo>
                    <a:pt x="649" y="3244"/>
                  </a:lnTo>
                  <a:lnTo>
                    <a:pt x="670" y="3390"/>
                  </a:lnTo>
                  <a:lnTo>
                    <a:pt x="754" y="3411"/>
                  </a:lnTo>
                  <a:lnTo>
                    <a:pt x="816" y="3516"/>
                  </a:lnTo>
                  <a:lnTo>
                    <a:pt x="816" y="3704"/>
                  </a:lnTo>
                  <a:lnTo>
                    <a:pt x="900" y="3746"/>
                  </a:lnTo>
                  <a:lnTo>
                    <a:pt x="900" y="3850"/>
                  </a:lnTo>
                  <a:lnTo>
                    <a:pt x="1005" y="3976"/>
                  </a:lnTo>
                  <a:lnTo>
                    <a:pt x="1109" y="4018"/>
                  </a:lnTo>
                  <a:lnTo>
                    <a:pt x="1214" y="3934"/>
                  </a:lnTo>
                  <a:lnTo>
                    <a:pt x="1214" y="3850"/>
                  </a:lnTo>
                  <a:lnTo>
                    <a:pt x="1277" y="3829"/>
                  </a:lnTo>
                  <a:lnTo>
                    <a:pt x="1277" y="3725"/>
                  </a:lnTo>
                  <a:lnTo>
                    <a:pt x="1214" y="3641"/>
                  </a:lnTo>
                  <a:lnTo>
                    <a:pt x="1277" y="3557"/>
                  </a:lnTo>
                  <a:lnTo>
                    <a:pt x="1277" y="3453"/>
                  </a:lnTo>
                  <a:lnTo>
                    <a:pt x="1172" y="3411"/>
                  </a:lnTo>
                  <a:lnTo>
                    <a:pt x="1109" y="3348"/>
                  </a:lnTo>
                  <a:cubicBezTo>
                    <a:pt x="1130" y="3306"/>
                    <a:pt x="1130" y="3223"/>
                    <a:pt x="1130" y="3181"/>
                  </a:cubicBezTo>
                  <a:lnTo>
                    <a:pt x="1235" y="3097"/>
                  </a:lnTo>
                  <a:lnTo>
                    <a:pt x="1214" y="3013"/>
                  </a:lnTo>
                  <a:lnTo>
                    <a:pt x="1277" y="2930"/>
                  </a:lnTo>
                  <a:lnTo>
                    <a:pt x="1402" y="2930"/>
                  </a:lnTo>
                  <a:lnTo>
                    <a:pt x="1632" y="3034"/>
                  </a:lnTo>
                  <a:lnTo>
                    <a:pt x="1695" y="3118"/>
                  </a:lnTo>
                  <a:lnTo>
                    <a:pt x="1821" y="3202"/>
                  </a:lnTo>
                  <a:lnTo>
                    <a:pt x="1904" y="3327"/>
                  </a:lnTo>
                  <a:lnTo>
                    <a:pt x="1863" y="3306"/>
                  </a:lnTo>
                  <a:cubicBezTo>
                    <a:pt x="1800" y="3264"/>
                    <a:pt x="1716" y="3264"/>
                    <a:pt x="1632" y="3264"/>
                  </a:cubicBezTo>
                  <a:lnTo>
                    <a:pt x="1653" y="3244"/>
                  </a:lnTo>
                  <a:lnTo>
                    <a:pt x="1611" y="3139"/>
                  </a:lnTo>
                  <a:lnTo>
                    <a:pt x="1507" y="3097"/>
                  </a:lnTo>
                  <a:lnTo>
                    <a:pt x="1444" y="3181"/>
                  </a:lnTo>
                  <a:lnTo>
                    <a:pt x="1486" y="3244"/>
                  </a:lnTo>
                  <a:lnTo>
                    <a:pt x="1528" y="3285"/>
                  </a:lnTo>
                  <a:cubicBezTo>
                    <a:pt x="1507" y="3285"/>
                    <a:pt x="1486" y="3306"/>
                    <a:pt x="1444" y="3306"/>
                  </a:cubicBezTo>
                  <a:lnTo>
                    <a:pt x="1444" y="3327"/>
                  </a:lnTo>
                  <a:lnTo>
                    <a:pt x="1591" y="3327"/>
                  </a:lnTo>
                  <a:lnTo>
                    <a:pt x="1611" y="3348"/>
                  </a:lnTo>
                  <a:lnTo>
                    <a:pt x="1611" y="3327"/>
                  </a:lnTo>
                  <a:cubicBezTo>
                    <a:pt x="1695" y="3327"/>
                    <a:pt x="1758" y="3348"/>
                    <a:pt x="1842" y="3390"/>
                  </a:cubicBezTo>
                  <a:cubicBezTo>
                    <a:pt x="1850" y="3393"/>
                    <a:pt x="1858" y="3394"/>
                    <a:pt x="1866" y="3394"/>
                  </a:cubicBezTo>
                  <a:cubicBezTo>
                    <a:pt x="1915" y="3394"/>
                    <a:pt x="1946" y="3342"/>
                    <a:pt x="1946" y="3306"/>
                  </a:cubicBezTo>
                  <a:lnTo>
                    <a:pt x="1967" y="3327"/>
                  </a:lnTo>
                  <a:lnTo>
                    <a:pt x="2030" y="3327"/>
                  </a:lnTo>
                  <a:lnTo>
                    <a:pt x="2009" y="3139"/>
                  </a:lnTo>
                  <a:lnTo>
                    <a:pt x="1863" y="2930"/>
                  </a:lnTo>
                  <a:lnTo>
                    <a:pt x="1904" y="2888"/>
                  </a:lnTo>
                  <a:lnTo>
                    <a:pt x="1946" y="2888"/>
                  </a:lnTo>
                  <a:lnTo>
                    <a:pt x="2030" y="2971"/>
                  </a:lnTo>
                  <a:lnTo>
                    <a:pt x="2114" y="2992"/>
                  </a:lnTo>
                  <a:lnTo>
                    <a:pt x="2176" y="3118"/>
                  </a:lnTo>
                  <a:lnTo>
                    <a:pt x="2344" y="3181"/>
                  </a:lnTo>
                  <a:lnTo>
                    <a:pt x="2386" y="3285"/>
                  </a:lnTo>
                  <a:lnTo>
                    <a:pt x="2386" y="3411"/>
                  </a:lnTo>
                  <a:lnTo>
                    <a:pt x="2469" y="3432"/>
                  </a:lnTo>
                  <a:lnTo>
                    <a:pt x="2595" y="3599"/>
                  </a:lnTo>
                  <a:lnTo>
                    <a:pt x="2699" y="3557"/>
                  </a:lnTo>
                  <a:lnTo>
                    <a:pt x="2699" y="3516"/>
                  </a:lnTo>
                  <a:lnTo>
                    <a:pt x="2804" y="3536"/>
                  </a:lnTo>
                  <a:lnTo>
                    <a:pt x="2804" y="3599"/>
                  </a:lnTo>
                  <a:lnTo>
                    <a:pt x="2741" y="3641"/>
                  </a:lnTo>
                  <a:cubicBezTo>
                    <a:pt x="2741" y="3641"/>
                    <a:pt x="2699" y="3641"/>
                    <a:pt x="2699" y="3662"/>
                  </a:cubicBezTo>
                  <a:cubicBezTo>
                    <a:pt x="2783" y="3913"/>
                    <a:pt x="2992" y="4060"/>
                    <a:pt x="3223" y="4122"/>
                  </a:cubicBezTo>
                  <a:lnTo>
                    <a:pt x="3285" y="4122"/>
                  </a:lnTo>
                  <a:lnTo>
                    <a:pt x="3411" y="4269"/>
                  </a:lnTo>
                  <a:lnTo>
                    <a:pt x="3432" y="4290"/>
                  </a:lnTo>
                  <a:lnTo>
                    <a:pt x="3432" y="4332"/>
                  </a:lnTo>
                  <a:cubicBezTo>
                    <a:pt x="3432" y="4352"/>
                    <a:pt x="3411" y="4394"/>
                    <a:pt x="3411" y="4436"/>
                  </a:cubicBezTo>
                  <a:lnTo>
                    <a:pt x="3411" y="4436"/>
                  </a:lnTo>
                  <a:cubicBezTo>
                    <a:pt x="3411" y="4436"/>
                    <a:pt x="3411" y="4394"/>
                    <a:pt x="3453" y="4394"/>
                  </a:cubicBezTo>
                  <a:lnTo>
                    <a:pt x="3495" y="4436"/>
                  </a:lnTo>
                  <a:lnTo>
                    <a:pt x="3599" y="4478"/>
                  </a:lnTo>
                  <a:lnTo>
                    <a:pt x="3620" y="4562"/>
                  </a:lnTo>
                  <a:lnTo>
                    <a:pt x="3808" y="4562"/>
                  </a:lnTo>
                  <a:lnTo>
                    <a:pt x="3829" y="4583"/>
                  </a:lnTo>
                  <a:lnTo>
                    <a:pt x="3871" y="4562"/>
                  </a:lnTo>
                  <a:lnTo>
                    <a:pt x="3913" y="4583"/>
                  </a:lnTo>
                  <a:lnTo>
                    <a:pt x="3871" y="4499"/>
                  </a:lnTo>
                  <a:lnTo>
                    <a:pt x="3829" y="4394"/>
                  </a:lnTo>
                  <a:lnTo>
                    <a:pt x="3788" y="4352"/>
                  </a:lnTo>
                  <a:lnTo>
                    <a:pt x="3788" y="4185"/>
                  </a:lnTo>
                  <a:lnTo>
                    <a:pt x="3767" y="3976"/>
                  </a:lnTo>
                  <a:lnTo>
                    <a:pt x="3767" y="3934"/>
                  </a:lnTo>
                  <a:lnTo>
                    <a:pt x="3704" y="3913"/>
                  </a:lnTo>
                  <a:lnTo>
                    <a:pt x="3599" y="3767"/>
                  </a:lnTo>
                  <a:lnTo>
                    <a:pt x="3557" y="3662"/>
                  </a:lnTo>
                  <a:lnTo>
                    <a:pt x="3474" y="3662"/>
                  </a:lnTo>
                  <a:lnTo>
                    <a:pt x="3453" y="3704"/>
                  </a:lnTo>
                  <a:lnTo>
                    <a:pt x="3390" y="3662"/>
                  </a:lnTo>
                  <a:lnTo>
                    <a:pt x="3348" y="3662"/>
                  </a:lnTo>
                  <a:lnTo>
                    <a:pt x="3285" y="3725"/>
                  </a:lnTo>
                  <a:lnTo>
                    <a:pt x="3097" y="3725"/>
                  </a:lnTo>
                  <a:lnTo>
                    <a:pt x="3055" y="3704"/>
                  </a:lnTo>
                  <a:lnTo>
                    <a:pt x="3055" y="3767"/>
                  </a:lnTo>
                  <a:lnTo>
                    <a:pt x="3055" y="3808"/>
                  </a:lnTo>
                  <a:cubicBezTo>
                    <a:pt x="2992" y="3767"/>
                    <a:pt x="2972" y="3746"/>
                    <a:pt x="2930" y="3725"/>
                  </a:cubicBezTo>
                  <a:lnTo>
                    <a:pt x="2951" y="3620"/>
                  </a:lnTo>
                  <a:lnTo>
                    <a:pt x="2951" y="3536"/>
                  </a:lnTo>
                  <a:lnTo>
                    <a:pt x="2992" y="3495"/>
                  </a:lnTo>
                  <a:lnTo>
                    <a:pt x="2951" y="3432"/>
                  </a:lnTo>
                  <a:lnTo>
                    <a:pt x="2846" y="3432"/>
                  </a:lnTo>
                  <a:lnTo>
                    <a:pt x="2762" y="3390"/>
                  </a:lnTo>
                  <a:lnTo>
                    <a:pt x="2658" y="3390"/>
                  </a:lnTo>
                  <a:lnTo>
                    <a:pt x="2658" y="3306"/>
                  </a:lnTo>
                  <a:lnTo>
                    <a:pt x="2574" y="3097"/>
                  </a:lnTo>
                  <a:lnTo>
                    <a:pt x="2553" y="2992"/>
                  </a:lnTo>
                  <a:lnTo>
                    <a:pt x="2616" y="2971"/>
                  </a:lnTo>
                  <a:lnTo>
                    <a:pt x="2658" y="2992"/>
                  </a:lnTo>
                  <a:lnTo>
                    <a:pt x="2741" y="2992"/>
                  </a:lnTo>
                  <a:lnTo>
                    <a:pt x="2720" y="2971"/>
                  </a:lnTo>
                  <a:lnTo>
                    <a:pt x="2616" y="2888"/>
                  </a:lnTo>
                  <a:lnTo>
                    <a:pt x="2469" y="2888"/>
                  </a:lnTo>
                  <a:lnTo>
                    <a:pt x="2427" y="2783"/>
                  </a:lnTo>
                  <a:lnTo>
                    <a:pt x="2365" y="2825"/>
                  </a:lnTo>
                  <a:lnTo>
                    <a:pt x="2365" y="2930"/>
                  </a:lnTo>
                  <a:lnTo>
                    <a:pt x="2302" y="2992"/>
                  </a:lnTo>
                  <a:lnTo>
                    <a:pt x="2239" y="2930"/>
                  </a:lnTo>
                  <a:lnTo>
                    <a:pt x="2260" y="2804"/>
                  </a:lnTo>
                  <a:lnTo>
                    <a:pt x="2197" y="2679"/>
                  </a:lnTo>
                  <a:lnTo>
                    <a:pt x="2009" y="2574"/>
                  </a:lnTo>
                  <a:lnTo>
                    <a:pt x="1904" y="2574"/>
                  </a:lnTo>
                  <a:lnTo>
                    <a:pt x="1737" y="2699"/>
                  </a:lnTo>
                  <a:lnTo>
                    <a:pt x="1716" y="2783"/>
                  </a:lnTo>
                  <a:lnTo>
                    <a:pt x="1632" y="2804"/>
                  </a:lnTo>
                  <a:lnTo>
                    <a:pt x="1507" y="2762"/>
                  </a:lnTo>
                  <a:lnTo>
                    <a:pt x="1465" y="2658"/>
                  </a:lnTo>
                  <a:lnTo>
                    <a:pt x="1381" y="2574"/>
                  </a:lnTo>
                  <a:lnTo>
                    <a:pt x="1381" y="2448"/>
                  </a:lnTo>
                  <a:lnTo>
                    <a:pt x="1423" y="2365"/>
                  </a:lnTo>
                  <a:lnTo>
                    <a:pt x="1360" y="2281"/>
                  </a:lnTo>
                  <a:lnTo>
                    <a:pt x="1088" y="2239"/>
                  </a:lnTo>
                  <a:lnTo>
                    <a:pt x="1026" y="2176"/>
                  </a:lnTo>
                  <a:lnTo>
                    <a:pt x="1067" y="2051"/>
                  </a:lnTo>
                  <a:lnTo>
                    <a:pt x="1109" y="1967"/>
                  </a:lnTo>
                  <a:lnTo>
                    <a:pt x="1109" y="1842"/>
                  </a:lnTo>
                  <a:lnTo>
                    <a:pt x="1172" y="1737"/>
                  </a:lnTo>
                  <a:lnTo>
                    <a:pt x="1360" y="1549"/>
                  </a:lnTo>
                  <a:lnTo>
                    <a:pt x="1423" y="1507"/>
                  </a:lnTo>
                  <a:lnTo>
                    <a:pt x="1402" y="1570"/>
                  </a:lnTo>
                  <a:lnTo>
                    <a:pt x="1402" y="1632"/>
                  </a:lnTo>
                  <a:lnTo>
                    <a:pt x="1507" y="1465"/>
                  </a:lnTo>
                  <a:lnTo>
                    <a:pt x="1486" y="1339"/>
                  </a:lnTo>
                  <a:lnTo>
                    <a:pt x="1549" y="1193"/>
                  </a:lnTo>
                  <a:lnTo>
                    <a:pt x="1611" y="921"/>
                  </a:lnTo>
                  <a:lnTo>
                    <a:pt x="1549" y="837"/>
                  </a:lnTo>
                  <a:lnTo>
                    <a:pt x="1528" y="691"/>
                  </a:lnTo>
                  <a:lnTo>
                    <a:pt x="1465" y="649"/>
                  </a:lnTo>
                  <a:lnTo>
                    <a:pt x="1360" y="482"/>
                  </a:lnTo>
                  <a:lnTo>
                    <a:pt x="1381" y="251"/>
                  </a:lnTo>
                  <a:lnTo>
                    <a:pt x="1381" y="189"/>
                  </a:lnTo>
                  <a:lnTo>
                    <a:pt x="1381" y="105"/>
                  </a:lnTo>
                  <a:lnTo>
                    <a:pt x="1298" y="0"/>
                  </a:lnTo>
                  <a:lnTo>
                    <a:pt x="1256" y="42"/>
                  </a:lnTo>
                  <a:lnTo>
                    <a:pt x="1256" y="84"/>
                  </a:lnTo>
                  <a:lnTo>
                    <a:pt x="1172" y="168"/>
                  </a:lnTo>
                  <a:lnTo>
                    <a:pt x="1005" y="168"/>
                  </a:lnTo>
                  <a:lnTo>
                    <a:pt x="984" y="210"/>
                  </a:lnTo>
                  <a:lnTo>
                    <a:pt x="900" y="168"/>
                  </a:lnTo>
                  <a:lnTo>
                    <a:pt x="795" y="63"/>
                  </a:lnTo>
                  <a:lnTo>
                    <a:pt x="586" y="0"/>
                  </a:lnTo>
                  <a:close/>
                  <a:moveTo>
                    <a:pt x="1842" y="4060"/>
                  </a:moveTo>
                  <a:lnTo>
                    <a:pt x="1716" y="4080"/>
                  </a:lnTo>
                  <a:lnTo>
                    <a:pt x="1695" y="4164"/>
                  </a:lnTo>
                  <a:lnTo>
                    <a:pt x="1821" y="4227"/>
                  </a:lnTo>
                  <a:lnTo>
                    <a:pt x="1883" y="4248"/>
                  </a:lnTo>
                  <a:lnTo>
                    <a:pt x="1883" y="4352"/>
                  </a:lnTo>
                  <a:lnTo>
                    <a:pt x="1842" y="4457"/>
                  </a:lnTo>
                  <a:lnTo>
                    <a:pt x="1842" y="4666"/>
                  </a:lnTo>
                  <a:lnTo>
                    <a:pt x="1800" y="4792"/>
                  </a:lnTo>
                  <a:lnTo>
                    <a:pt x="1842" y="4980"/>
                  </a:lnTo>
                  <a:lnTo>
                    <a:pt x="1904" y="4959"/>
                  </a:lnTo>
                  <a:lnTo>
                    <a:pt x="1925" y="4896"/>
                  </a:lnTo>
                  <a:lnTo>
                    <a:pt x="2051" y="4813"/>
                  </a:lnTo>
                  <a:cubicBezTo>
                    <a:pt x="2093" y="4813"/>
                    <a:pt x="2114" y="4855"/>
                    <a:pt x="2135" y="4855"/>
                  </a:cubicBezTo>
                  <a:lnTo>
                    <a:pt x="2114" y="4959"/>
                  </a:lnTo>
                  <a:lnTo>
                    <a:pt x="2197" y="5001"/>
                  </a:lnTo>
                  <a:lnTo>
                    <a:pt x="2260" y="4917"/>
                  </a:lnTo>
                  <a:cubicBezTo>
                    <a:pt x="2323" y="4959"/>
                    <a:pt x="2344" y="5001"/>
                    <a:pt x="2407" y="5022"/>
                  </a:cubicBezTo>
                  <a:lnTo>
                    <a:pt x="2407" y="5106"/>
                  </a:lnTo>
                  <a:lnTo>
                    <a:pt x="2344" y="5231"/>
                  </a:lnTo>
                  <a:lnTo>
                    <a:pt x="2155" y="5294"/>
                  </a:lnTo>
                  <a:lnTo>
                    <a:pt x="2114" y="5378"/>
                  </a:lnTo>
                  <a:lnTo>
                    <a:pt x="2135" y="5545"/>
                  </a:lnTo>
                  <a:lnTo>
                    <a:pt x="2218" y="5545"/>
                  </a:lnTo>
                  <a:lnTo>
                    <a:pt x="2344" y="5629"/>
                  </a:lnTo>
                  <a:lnTo>
                    <a:pt x="2448" y="5629"/>
                  </a:lnTo>
                  <a:lnTo>
                    <a:pt x="2448" y="5754"/>
                  </a:lnTo>
                  <a:lnTo>
                    <a:pt x="2532" y="5817"/>
                  </a:lnTo>
                  <a:lnTo>
                    <a:pt x="2637" y="5754"/>
                  </a:lnTo>
                  <a:lnTo>
                    <a:pt x="2637" y="5650"/>
                  </a:lnTo>
                  <a:lnTo>
                    <a:pt x="2574" y="5587"/>
                  </a:lnTo>
                  <a:cubicBezTo>
                    <a:pt x="2616" y="5545"/>
                    <a:pt x="2637" y="5545"/>
                    <a:pt x="2658" y="5524"/>
                  </a:cubicBezTo>
                  <a:lnTo>
                    <a:pt x="2658" y="5503"/>
                  </a:lnTo>
                  <a:lnTo>
                    <a:pt x="2679" y="5587"/>
                  </a:lnTo>
                  <a:lnTo>
                    <a:pt x="2762" y="5482"/>
                  </a:lnTo>
                  <a:lnTo>
                    <a:pt x="2804" y="5231"/>
                  </a:lnTo>
                  <a:lnTo>
                    <a:pt x="2972" y="5064"/>
                  </a:lnTo>
                  <a:lnTo>
                    <a:pt x="2992" y="4959"/>
                  </a:lnTo>
                  <a:lnTo>
                    <a:pt x="2972" y="4855"/>
                  </a:lnTo>
                  <a:lnTo>
                    <a:pt x="3034" y="4771"/>
                  </a:lnTo>
                  <a:lnTo>
                    <a:pt x="3034" y="4750"/>
                  </a:lnTo>
                  <a:cubicBezTo>
                    <a:pt x="3087" y="4760"/>
                    <a:pt x="3128" y="4766"/>
                    <a:pt x="3170" y="4766"/>
                  </a:cubicBezTo>
                  <a:cubicBezTo>
                    <a:pt x="3212" y="4766"/>
                    <a:pt x="3254" y="4760"/>
                    <a:pt x="3306" y="4750"/>
                  </a:cubicBezTo>
                  <a:cubicBezTo>
                    <a:pt x="3348" y="4750"/>
                    <a:pt x="3369" y="4708"/>
                    <a:pt x="3369" y="4687"/>
                  </a:cubicBezTo>
                  <a:lnTo>
                    <a:pt x="3411" y="4750"/>
                  </a:lnTo>
                  <a:lnTo>
                    <a:pt x="3411" y="4896"/>
                  </a:lnTo>
                  <a:lnTo>
                    <a:pt x="3411" y="4917"/>
                  </a:lnTo>
                  <a:cubicBezTo>
                    <a:pt x="3390" y="4959"/>
                    <a:pt x="3390" y="4980"/>
                    <a:pt x="3411" y="4980"/>
                  </a:cubicBezTo>
                  <a:cubicBezTo>
                    <a:pt x="3453" y="5001"/>
                    <a:pt x="3453" y="5022"/>
                    <a:pt x="3474" y="5085"/>
                  </a:cubicBezTo>
                  <a:lnTo>
                    <a:pt x="3474" y="5189"/>
                  </a:lnTo>
                  <a:lnTo>
                    <a:pt x="3557" y="5231"/>
                  </a:lnTo>
                  <a:cubicBezTo>
                    <a:pt x="3599" y="5336"/>
                    <a:pt x="3683" y="5482"/>
                    <a:pt x="3704" y="5608"/>
                  </a:cubicBezTo>
                  <a:cubicBezTo>
                    <a:pt x="3716" y="5632"/>
                    <a:pt x="3750" y="5643"/>
                    <a:pt x="3780" y="5643"/>
                  </a:cubicBezTo>
                  <a:cubicBezTo>
                    <a:pt x="3801" y="5643"/>
                    <a:pt x="3821" y="5637"/>
                    <a:pt x="3829" y="5629"/>
                  </a:cubicBezTo>
                  <a:lnTo>
                    <a:pt x="3871" y="5754"/>
                  </a:lnTo>
                  <a:lnTo>
                    <a:pt x="3871" y="5838"/>
                  </a:lnTo>
                  <a:lnTo>
                    <a:pt x="3788" y="5733"/>
                  </a:lnTo>
                  <a:lnTo>
                    <a:pt x="3725" y="5733"/>
                  </a:lnTo>
                  <a:lnTo>
                    <a:pt x="3725" y="5901"/>
                  </a:lnTo>
                  <a:lnTo>
                    <a:pt x="3704" y="5943"/>
                  </a:lnTo>
                  <a:lnTo>
                    <a:pt x="3620" y="5901"/>
                  </a:lnTo>
                  <a:lnTo>
                    <a:pt x="3495" y="5838"/>
                  </a:lnTo>
                  <a:lnTo>
                    <a:pt x="3453" y="6068"/>
                  </a:lnTo>
                  <a:lnTo>
                    <a:pt x="3495" y="6110"/>
                  </a:lnTo>
                  <a:lnTo>
                    <a:pt x="3495" y="6173"/>
                  </a:lnTo>
                  <a:lnTo>
                    <a:pt x="3411" y="6215"/>
                  </a:lnTo>
                  <a:lnTo>
                    <a:pt x="3369" y="6068"/>
                  </a:lnTo>
                  <a:lnTo>
                    <a:pt x="3244" y="6131"/>
                  </a:lnTo>
                  <a:lnTo>
                    <a:pt x="3181" y="6340"/>
                  </a:lnTo>
                  <a:lnTo>
                    <a:pt x="3055" y="6424"/>
                  </a:lnTo>
                  <a:lnTo>
                    <a:pt x="2951" y="6445"/>
                  </a:lnTo>
                  <a:lnTo>
                    <a:pt x="2846" y="6549"/>
                  </a:lnTo>
                  <a:lnTo>
                    <a:pt x="2972" y="6361"/>
                  </a:lnTo>
                  <a:lnTo>
                    <a:pt x="2972" y="6173"/>
                  </a:lnTo>
                  <a:lnTo>
                    <a:pt x="2825" y="6047"/>
                  </a:lnTo>
                  <a:lnTo>
                    <a:pt x="2741" y="6047"/>
                  </a:lnTo>
                  <a:lnTo>
                    <a:pt x="2658" y="6152"/>
                  </a:lnTo>
                  <a:lnTo>
                    <a:pt x="2532" y="6215"/>
                  </a:lnTo>
                  <a:lnTo>
                    <a:pt x="2469" y="6319"/>
                  </a:lnTo>
                  <a:lnTo>
                    <a:pt x="2532" y="6424"/>
                  </a:lnTo>
                  <a:lnTo>
                    <a:pt x="2365" y="6445"/>
                  </a:lnTo>
                  <a:lnTo>
                    <a:pt x="2260" y="6424"/>
                  </a:lnTo>
                  <a:lnTo>
                    <a:pt x="2197" y="6487"/>
                  </a:lnTo>
                  <a:lnTo>
                    <a:pt x="2093" y="6529"/>
                  </a:lnTo>
                  <a:lnTo>
                    <a:pt x="1988" y="6654"/>
                  </a:lnTo>
                  <a:lnTo>
                    <a:pt x="2009" y="6738"/>
                  </a:lnTo>
                  <a:lnTo>
                    <a:pt x="1988" y="6884"/>
                  </a:lnTo>
                  <a:lnTo>
                    <a:pt x="1904" y="7052"/>
                  </a:lnTo>
                  <a:lnTo>
                    <a:pt x="2030" y="7177"/>
                  </a:lnTo>
                  <a:lnTo>
                    <a:pt x="2093" y="7093"/>
                  </a:lnTo>
                  <a:lnTo>
                    <a:pt x="2155" y="6863"/>
                  </a:lnTo>
                  <a:lnTo>
                    <a:pt x="2239" y="6801"/>
                  </a:lnTo>
                  <a:lnTo>
                    <a:pt x="2302" y="6675"/>
                  </a:lnTo>
                  <a:lnTo>
                    <a:pt x="2344" y="6654"/>
                  </a:lnTo>
                  <a:lnTo>
                    <a:pt x="2427" y="6738"/>
                  </a:lnTo>
                  <a:lnTo>
                    <a:pt x="2407" y="6863"/>
                  </a:lnTo>
                  <a:lnTo>
                    <a:pt x="2427" y="6884"/>
                  </a:lnTo>
                  <a:lnTo>
                    <a:pt x="2469" y="6863"/>
                  </a:lnTo>
                  <a:lnTo>
                    <a:pt x="2532" y="6884"/>
                  </a:lnTo>
                  <a:lnTo>
                    <a:pt x="2532" y="6780"/>
                  </a:lnTo>
                  <a:lnTo>
                    <a:pt x="2574" y="6759"/>
                  </a:lnTo>
                  <a:lnTo>
                    <a:pt x="2637" y="6780"/>
                  </a:lnTo>
                  <a:lnTo>
                    <a:pt x="2616" y="6863"/>
                  </a:lnTo>
                  <a:lnTo>
                    <a:pt x="2658" y="6863"/>
                  </a:lnTo>
                  <a:lnTo>
                    <a:pt x="2762" y="6947"/>
                  </a:lnTo>
                  <a:lnTo>
                    <a:pt x="2825" y="6947"/>
                  </a:lnTo>
                  <a:lnTo>
                    <a:pt x="2762" y="6863"/>
                  </a:lnTo>
                  <a:lnTo>
                    <a:pt x="2783" y="6801"/>
                  </a:lnTo>
                  <a:lnTo>
                    <a:pt x="2762" y="6759"/>
                  </a:lnTo>
                  <a:lnTo>
                    <a:pt x="2825" y="6696"/>
                  </a:lnTo>
                  <a:lnTo>
                    <a:pt x="2867" y="6696"/>
                  </a:lnTo>
                  <a:lnTo>
                    <a:pt x="2972" y="6801"/>
                  </a:lnTo>
                  <a:lnTo>
                    <a:pt x="3076" y="6842"/>
                  </a:lnTo>
                  <a:lnTo>
                    <a:pt x="3181" y="6905"/>
                  </a:lnTo>
                  <a:lnTo>
                    <a:pt x="3202" y="7010"/>
                  </a:lnTo>
                  <a:lnTo>
                    <a:pt x="3306" y="7093"/>
                  </a:lnTo>
                  <a:lnTo>
                    <a:pt x="3202" y="7073"/>
                  </a:lnTo>
                  <a:lnTo>
                    <a:pt x="3160" y="7093"/>
                  </a:lnTo>
                  <a:lnTo>
                    <a:pt x="3160" y="7156"/>
                  </a:lnTo>
                  <a:lnTo>
                    <a:pt x="3097" y="7219"/>
                  </a:lnTo>
                  <a:lnTo>
                    <a:pt x="3160" y="7282"/>
                  </a:lnTo>
                  <a:lnTo>
                    <a:pt x="3160" y="7365"/>
                  </a:lnTo>
                  <a:lnTo>
                    <a:pt x="3139" y="7428"/>
                  </a:lnTo>
                  <a:lnTo>
                    <a:pt x="3202" y="7533"/>
                  </a:lnTo>
                  <a:lnTo>
                    <a:pt x="3244" y="7637"/>
                  </a:lnTo>
                  <a:lnTo>
                    <a:pt x="3348" y="7784"/>
                  </a:lnTo>
                  <a:lnTo>
                    <a:pt x="3474" y="7784"/>
                  </a:lnTo>
                  <a:lnTo>
                    <a:pt x="3578" y="7847"/>
                  </a:lnTo>
                  <a:lnTo>
                    <a:pt x="3704" y="7909"/>
                  </a:lnTo>
                  <a:lnTo>
                    <a:pt x="3808" y="7847"/>
                  </a:lnTo>
                  <a:lnTo>
                    <a:pt x="3829" y="7805"/>
                  </a:lnTo>
                  <a:lnTo>
                    <a:pt x="3892" y="7742"/>
                  </a:lnTo>
                  <a:lnTo>
                    <a:pt x="3913" y="7805"/>
                  </a:lnTo>
                  <a:lnTo>
                    <a:pt x="3871" y="7889"/>
                  </a:lnTo>
                  <a:lnTo>
                    <a:pt x="3892" y="7993"/>
                  </a:lnTo>
                  <a:lnTo>
                    <a:pt x="3913" y="8035"/>
                  </a:lnTo>
                  <a:lnTo>
                    <a:pt x="3997" y="7993"/>
                  </a:lnTo>
                  <a:lnTo>
                    <a:pt x="4143" y="7784"/>
                  </a:lnTo>
                  <a:lnTo>
                    <a:pt x="4143" y="7637"/>
                  </a:lnTo>
                  <a:lnTo>
                    <a:pt x="4101" y="7575"/>
                  </a:lnTo>
                  <a:lnTo>
                    <a:pt x="4039" y="7407"/>
                  </a:lnTo>
                  <a:lnTo>
                    <a:pt x="3934" y="7324"/>
                  </a:lnTo>
                  <a:lnTo>
                    <a:pt x="3976" y="7219"/>
                  </a:lnTo>
                  <a:lnTo>
                    <a:pt x="4101" y="6989"/>
                  </a:lnTo>
                  <a:lnTo>
                    <a:pt x="4185" y="6947"/>
                  </a:lnTo>
                  <a:lnTo>
                    <a:pt x="4248" y="7052"/>
                  </a:lnTo>
                  <a:lnTo>
                    <a:pt x="4290" y="7156"/>
                  </a:lnTo>
                  <a:lnTo>
                    <a:pt x="4332" y="7219"/>
                  </a:lnTo>
                  <a:lnTo>
                    <a:pt x="4332" y="7324"/>
                  </a:lnTo>
                  <a:lnTo>
                    <a:pt x="4394" y="7512"/>
                  </a:lnTo>
                  <a:lnTo>
                    <a:pt x="4415" y="7596"/>
                  </a:lnTo>
                  <a:lnTo>
                    <a:pt x="4415" y="7512"/>
                  </a:lnTo>
                  <a:lnTo>
                    <a:pt x="4415" y="7386"/>
                  </a:lnTo>
                  <a:lnTo>
                    <a:pt x="4352" y="7219"/>
                  </a:lnTo>
                  <a:lnTo>
                    <a:pt x="4394" y="7156"/>
                  </a:lnTo>
                  <a:lnTo>
                    <a:pt x="4436" y="7156"/>
                  </a:lnTo>
                  <a:lnTo>
                    <a:pt x="4499" y="7219"/>
                  </a:lnTo>
                  <a:lnTo>
                    <a:pt x="4499" y="7156"/>
                  </a:lnTo>
                  <a:lnTo>
                    <a:pt x="4541" y="7156"/>
                  </a:lnTo>
                  <a:lnTo>
                    <a:pt x="4604" y="6989"/>
                  </a:lnTo>
                  <a:lnTo>
                    <a:pt x="4562" y="6801"/>
                  </a:lnTo>
                  <a:lnTo>
                    <a:pt x="4499" y="6696"/>
                  </a:lnTo>
                  <a:lnTo>
                    <a:pt x="4436" y="6591"/>
                  </a:lnTo>
                  <a:lnTo>
                    <a:pt x="4436" y="6466"/>
                  </a:lnTo>
                  <a:lnTo>
                    <a:pt x="4415" y="6340"/>
                  </a:lnTo>
                  <a:lnTo>
                    <a:pt x="4352" y="6424"/>
                  </a:lnTo>
                  <a:lnTo>
                    <a:pt x="4352" y="6277"/>
                  </a:lnTo>
                  <a:lnTo>
                    <a:pt x="4352" y="6215"/>
                  </a:lnTo>
                  <a:lnTo>
                    <a:pt x="4311" y="6215"/>
                  </a:lnTo>
                  <a:lnTo>
                    <a:pt x="4227" y="6131"/>
                  </a:lnTo>
                  <a:lnTo>
                    <a:pt x="4248" y="6068"/>
                  </a:lnTo>
                  <a:lnTo>
                    <a:pt x="4332" y="6068"/>
                  </a:lnTo>
                  <a:lnTo>
                    <a:pt x="4332" y="5922"/>
                  </a:lnTo>
                  <a:lnTo>
                    <a:pt x="4248" y="5796"/>
                  </a:lnTo>
                  <a:lnTo>
                    <a:pt x="4248" y="5712"/>
                  </a:lnTo>
                  <a:lnTo>
                    <a:pt x="4185" y="5796"/>
                  </a:lnTo>
                  <a:lnTo>
                    <a:pt x="4080" y="5692"/>
                  </a:lnTo>
                  <a:lnTo>
                    <a:pt x="3913" y="5545"/>
                  </a:lnTo>
                  <a:lnTo>
                    <a:pt x="3892" y="5440"/>
                  </a:lnTo>
                  <a:lnTo>
                    <a:pt x="3871" y="5440"/>
                  </a:lnTo>
                  <a:lnTo>
                    <a:pt x="3767" y="5420"/>
                  </a:lnTo>
                  <a:lnTo>
                    <a:pt x="3767" y="5503"/>
                  </a:lnTo>
                  <a:cubicBezTo>
                    <a:pt x="3725" y="5482"/>
                    <a:pt x="3725" y="5420"/>
                    <a:pt x="3704" y="5399"/>
                  </a:cubicBezTo>
                  <a:lnTo>
                    <a:pt x="3704" y="5315"/>
                  </a:lnTo>
                  <a:lnTo>
                    <a:pt x="3662" y="5210"/>
                  </a:lnTo>
                  <a:lnTo>
                    <a:pt x="3662" y="5273"/>
                  </a:lnTo>
                  <a:cubicBezTo>
                    <a:pt x="3620" y="5231"/>
                    <a:pt x="3620" y="5210"/>
                    <a:pt x="3599" y="5189"/>
                  </a:cubicBezTo>
                  <a:lnTo>
                    <a:pt x="3683" y="5168"/>
                  </a:lnTo>
                  <a:lnTo>
                    <a:pt x="3683" y="5085"/>
                  </a:lnTo>
                  <a:lnTo>
                    <a:pt x="3578" y="4896"/>
                  </a:lnTo>
                  <a:lnTo>
                    <a:pt x="3495" y="4855"/>
                  </a:lnTo>
                  <a:lnTo>
                    <a:pt x="3474" y="4666"/>
                  </a:lnTo>
                  <a:lnTo>
                    <a:pt x="3411" y="4562"/>
                  </a:lnTo>
                  <a:cubicBezTo>
                    <a:pt x="3411" y="4541"/>
                    <a:pt x="3411" y="4541"/>
                    <a:pt x="3453" y="4499"/>
                  </a:cubicBezTo>
                  <a:cubicBezTo>
                    <a:pt x="3474" y="4478"/>
                    <a:pt x="3453" y="4457"/>
                    <a:pt x="3411" y="4436"/>
                  </a:cubicBezTo>
                  <a:lnTo>
                    <a:pt x="3390" y="4457"/>
                  </a:lnTo>
                  <a:lnTo>
                    <a:pt x="3411" y="4457"/>
                  </a:lnTo>
                  <a:lnTo>
                    <a:pt x="3411" y="4478"/>
                  </a:lnTo>
                  <a:cubicBezTo>
                    <a:pt x="3411" y="4478"/>
                    <a:pt x="3390" y="4478"/>
                    <a:pt x="3390" y="4499"/>
                  </a:cubicBezTo>
                  <a:lnTo>
                    <a:pt x="3390" y="4541"/>
                  </a:lnTo>
                  <a:lnTo>
                    <a:pt x="3306" y="4562"/>
                  </a:lnTo>
                  <a:lnTo>
                    <a:pt x="3202" y="4499"/>
                  </a:lnTo>
                  <a:lnTo>
                    <a:pt x="3139" y="4499"/>
                  </a:lnTo>
                  <a:lnTo>
                    <a:pt x="3181" y="4604"/>
                  </a:lnTo>
                  <a:lnTo>
                    <a:pt x="3181" y="4666"/>
                  </a:lnTo>
                  <a:cubicBezTo>
                    <a:pt x="3097" y="4687"/>
                    <a:pt x="3055" y="4708"/>
                    <a:pt x="2972" y="4750"/>
                  </a:cubicBezTo>
                  <a:lnTo>
                    <a:pt x="2972" y="4583"/>
                  </a:lnTo>
                  <a:lnTo>
                    <a:pt x="2930" y="4604"/>
                  </a:lnTo>
                  <a:lnTo>
                    <a:pt x="2888" y="4750"/>
                  </a:lnTo>
                  <a:lnTo>
                    <a:pt x="2888" y="4792"/>
                  </a:lnTo>
                  <a:lnTo>
                    <a:pt x="2783" y="4980"/>
                  </a:lnTo>
                  <a:lnTo>
                    <a:pt x="2783" y="5106"/>
                  </a:lnTo>
                  <a:lnTo>
                    <a:pt x="2741" y="5273"/>
                  </a:lnTo>
                  <a:lnTo>
                    <a:pt x="2658" y="5378"/>
                  </a:lnTo>
                  <a:lnTo>
                    <a:pt x="2658" y="5482"/>
                  </a:lnTo>
                  <a:cubicBezTo>
                    <a:pt x="2646" y="5459"/>
                    <a:pt x="2622" y="5443"/>
                    <a:pt x="2599" y="5443"/>
                  </a:cubicBezTo>
                  <a:cubicBezTo>
                    <a:pt x="2580" y="5443"/>
                    <a:pt x="2562" y="5454"/>
                    <a:pt x="2553" y="5482"/>
                  </a:cubicBezTo>
                  <a:lnTo>
                    <a:pt x="2553" y="5315"/>
                  </a:lnTo>
                  <a:lnTo>
                    <a:pt x="2637" y="4980"/>
                  </a:lnTo>
                  <a:lnTo>
                    <a:pt x="2741" y="4876"/>
                  </a:lnTo>
                  <a:lnTo>
                    <a:pt x="2741" y="4771"/>
                  </a:lnTo>
                  <a:lnTo>
                    <a:pt x="2658" y="4687"/>
                  </a:lnTo>
                  <a:lnTo>
                    <a:pt x="2616" y="4708"/>
                  </a:lnTo>
                  <a:lnTo>
                    <a:pt x="2532" y="4687"/>
                  </a:lnTo>
                  <a:lnTo>
                    <a:pt x="2448" y="4750"/>
                  </a:lnTo>
                  <a:lnTo>
                    <a:pt x="2448" y="4855"/>
                  </a:lnTo>
                  <a:cubicBezTo>
                    <a:pt x="2427" y="4792"/>
                    <a:pt x="2365" y="4708"/>
                    <a:pt x="2323" y="4666"/>
                  </a:cubicBezTo>
                  <a:lnTo>
                    <a:pt x="2427" y="4583"/>
                  </a:lnTo>
                  <a:lnTo>
                    <a:pt x="2469" y="4457"/>
                  </a:lnTo>
                  <a:lnTo>
                    <a:pt x="2532" y="4394"/>
                  </a:lnTo>
                  <a:lnTo>
                    <a:pt x="2553" y="4290"/>
                  </a:lnTo>
                  <a:lnTo>
                    <a:pt x="2511" y="4227"/>
                  </a:lnTo>
                  <a:lnTo>
                    <a:pt x="2427" y="4269"/>
                  </a:lnTo>
                  <a:lnTo>
                    <a:pt x="2344" y="4373"/>
                  </a:lnTo>
                  <a:lnTo>
                    <a:pt x="2260" y="4269"/>
                  </a:lnTo>
                  <a:lnTo>
                    <a:pt x="2197" y="4248"/>
                  </a:lnTo>
                  <a:lnTo>
                    <a:pt x="2009" y="4248"/>
                  </a:lnTo>
                  <a:lnTo>
                    <a:pt x="2030" y="4185"/>
                  </a:lnTo>
                  <a:lnTo>
                    <a:pt x="1946" y="4164"/>
                  </a:lnTo>
                  <a:lnTo>
                    <a:pt x="1842" y="4060"/>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770" name="Google Shape;3692;p79">
              <a:extLst>
                <a:ext uri="{FF2B5EF4-FFF2-40B4-BE49-F238E27FC236}">
                  <a16:creationId xmlns:a16="http://schemas.microsoft.com/office/drawing/2014/main" id="{87E99E90-BB35-59B3-5065-AF03F5F1BC89}"/>
                </a:ext>
              </a:extLst>
            </p:cNvPr>
            <p:cNvSpPr/>
            <p:nvPr/>
          </p:nvSpPr>
          <p:spPr>
            <a:xfrm>
              <a:off x="4595934" y="3205063"/>
              <a:ext cx="26673" cy="13340"/>
            </a:xfrm>
            <a:custGeom>
              <a:avLst/>
              <a:gdLst/>
              <a:ahLst/>
              <a:cxnLst/>
              <a:rect l="l" t="t" r="r" b="b"/>
              <a:pathLst>
                <a:path w="2240" h="1173" extrusionOk="0">
                  <a:moveTo>
                    <a:pt x="2177" y="1"/>
                  </a:moveTo>
                  <a:lnTo>
                    <a:pt x="1968" y="43"/>
                  </a:lnTo>
                  <a:lnTo>
                    <a:pt x="1821" y="43"/>
                  </a:lnTo>
                  <a:lnTo>
                    <a:pt x="1675" y="64"/>
                  </a:lnTo>
                  <a:lnTo>
                    <a:pt x="1570" y="64"/>
                  </a:lnTo>
                  <a:lnTo>
                    <a:pt x="1424" y="105"/>
                  </a:lnTo>
                  <a:lnTo>
                    <a:pt x="1193" y="105"/>
                  </a:lnTo>
                  <a:lnTo>
                    <a:pt x="1005" y="252"/>
                  </a:lnTo>
                  <a:lnTo>
                    <a:pt x="880" y="315"/>
                  </a:lnTo>
                  <a:lnTo>
                    <a:pt x="817" y="336"/>
                  </a:lnTo>
                  <a:lnTo>
                    <a:pt x="712" y="357"/>
                  </a:lnTo>
                  <a:lnTo>
                    <a:pt x="628" y="377"/>
                  </a:lnTo>
                  <a:lnTo>
                    <a:pt x="482" y="419"/>
                  </a:lnTo>
                  <a:lnTo>
                    <a:pt x="398" y="482"/>
                  </a:lnTo>
                  <a:lnTo>
                    <a:pt x="377" y="524"/>
                  </a:lnTo>
                  <a:lnTo>
                    <a:pt x="252" y="587"/>
                  </a:lnTo>
                  <a:lnTo>
                    <a:pt x="210" y="733"/>
                  </a:lnTo>
                  <a:lnTo>
                    <a:pt x="105" y="880"/>
                  </a:lnTo>
                  <a:lnTo>
                    <a:pt x="84" y="942"/>
                  </a:lnTo>
                  <a:lnTo>
                    <a:pt x="147" y="984"/>
                  </a:lnTo>
                  <a:lnTo>
                    <a:pt x="147" y="1047"/>
                  </a:lnTo>
                  <a:lnTo>
                    <a:pt x="84" y="1047"/>
                  </a:lnTo>
                  <a:lnTo>
                    <a:pt x="43" y="1005"/>
                  </a:lnTo>
                  <a:lnTo>
                    <a:pt x="1" y="1110"/>
                  </a:lnTo>
                  <a:lnTo>
                    <a:pt x="63" y="1173"/>
                  </a:lnTo>
                  <a:lnTo>
                    <a:pt x="252" y="1152"/>
                  </a:lnTo>
                  <a:lnTo>
                    <a:pt x="419" y="1047"/>
                  </a:lnTo>
                  <a:lnTo>
                    <a:pt x="503" y="1005"/>
                  </a:lnTo>
                  <a:lnTo>
                    <a:pt x="608" y="1005"/>
                  </a:lnTo>
                  <a:lnTo>
                    <a:pt x="712" y="942"/>
                  </a:lnTo>
                  <a:lnTo>
                    <a:pt x="796" y="838"/>
                  </a:lnTo>
                  <a:lnTo>
                    <a:pt x="1005" y="670"/>
                  </a:lnTo>
                  <a:lnTo>
                    <a:pt x="1047" y="587"/>
                  </a:lnTo>
                  <a:lnTo>
                    <a:pt x="1110" y="566"/>
                  </a:lnTo>
                  <a:lnTo>
                    <a:pt x="1131" y="566"/>
                  </a:lnTo>
                  <a:lnTo>
                    <a:pt x="1235" y="461"/>
                  </a:lnTo>
                  <a:lnTo>
                    <a:pt x="1340" y="440"/>
                  </a:lnTo>
                  <a:lnTo>
                    <a:pt x="1444" y="440"/>
                  </a:lnTo>
                  <a:lnTo>
                    <a:pt x="1675" y="419"/>
                  </a:lnTo>
                  <a:lnTo>
                    <a:pt x="1842" y="315"/>
                  </a:lnTo>
                  <a:lnTo>
                    <a:pt x="2030" y="252"/>
                  </a:lnTo>
                  <a:lnTo>
                    <a:pt x="2051" y="168"/>
                  </a:lnTo>
                  <a:lnTo>
                    <a:pt x="2135" y="168"/>
                  </a:lnTo>
                  <a:lnTo>
                    <a:pt x="2240" y="105"/>
                  </a:lnTo>
                  <a:lnTo>
                    <a:pt x="2240" y="43"/>
                  </a:lnTo>
                  <a:lnTo>
                    <a:pt x="2177" y="1"/>
                  </a:lnTo>
                  <a:close/>
                </a:path>
              </a:pathLst>
            </a:custGeom>
            <a:solidFill>
              <a:srgbClr val="5F7D95"/>
            </a:solidFill>
            <a:ln>
              <a:noFill/>
            </a:ln>
          </p:spPr>
          <p:txBody>
            <a:bodyPr spcFirstLastPara="1" wrap="square" lIns="127995" tIns="127995" rIns="127995" bIns="127995" anchor="ctr" anchorCtr="0">
              <a:noAutofit/>
            </a:bodyPr>
            <a:lstStyle/>
            <a:p>
              <a:endParaRPr sz="3073"/>
            </a:p>
          </p:txBody>
        </p:sp>
        <p:grpSp>
          <p:nvGrpSpPr>
            <p:cNvPr id="1771" name="Google Shape;3693;p79">
              <a:extLst>
                <a:ext uri="{FF2B5EF4-FFF2-40B4-BE49-F238E27FC236}">
                  <a16:creationId xmlns:a16="http://schemas.microsoft.com/office/drawing/2014/main" id="{3D00A347-9B77-732E-A8E8-65379FB231D9}"/>
                </a:ext>
              </a:extLst>
            </p:cNvPr>
            <p:cNvGrpSpPr/>
            <p:nvPr/>
          </p:nvGrpSpPr>
          <p:grpSpPr>
            <a:xfrm>
              <a:off x="4403342" y="3107749"/>
              <a:ext cx="316680" cy="101374"/>
              <a:chOff x="5068275" y="3161675"/>
              <a:chExt cx="664875" cy="222850"/>
            </a:xfrm>
          </p:grpSpPr>
          <p:sp>
            <p:nvSpPr>
              <p:cNvPr id="1919" name="Google Shape;3694;p79">
                <a:extLst>
                  <a:ext uri="{FF2B5EF4-FFF2-40B4-BE49-F238E27FC236}">
                    <a16:creationId xmlns:a16="http://schemas.microsoft.com/office/drawing/2014/main" id="{330572C5-B8DB-520D-CC66-C7D2234AFCAE}"/>
                  </a:ext>
                </a:extLst>
              </p:cNvPr>
              <p:cNvSpPr/>
              <p:nvPr/>
            </p:nvSpPr>
            <p:spPr>
              <a:xfrm>
                <a:off x="5408300" y="3224425"/>
                <a:ext cx="96775" cy="107800"/>
              </a:xfrm>
              <a:custGeom>
                <a:avLst/>
                <a:gdLst/>
                <a:ahLst/>
                <a:cxnLst/>
                <a:rect l="l" t="t" r="r" b="b"/>
                <a:pathLst>
                  <a:path w="3871" h="4312" extrusionOk="0">
                    <a:moveTo>
                      <a:pt x="3620" y="1"/>
                    </a:moveTo>
                    <a:lnTo>
                      <a:pt x="3515" y="43"/>
                    </a:lnTo>
                    <a:lnTo>
                      <a:pt x="3494" y="147"/>
                    </a:lnTo>
                    <a:lnTo>
                      <a:pt x="3390" y="231"/>
                    </a:lnTo>
                    <a:lnTo>
                      <a:pt x="3390" y="294"/>
                    </a:lnTo>
                    <a:lnTo>
                      <a:pt x="3285" y="357"/>
                    </a:lnTo>
                    <a:lnTo>
                      <a:pt x="3181" y="398"/>
                    </a:lnTo>
                    <a:lnTo>
                      <a:pt x="3139" y="461"/>
                    </a:lnTo>
                    <a:lnTo>
                      <a:pt x="2992" y="503"/>
                    </a:lnTo>
                    <a:lnTo>
                      <a:pt x="2720" y="440"/>
                    </a:lnTo>
                    <a:lnTo>
                      <a:pt x="2469" y="419"/>
                    </a:lnTo>
                    <a:lnTo>
                      <a:pt x="2448" y="503"/>
                    </a:lnTo>
                    <a:lnTo>
                      <a:pt x="2406" y="503"/>
                    </a:lnTo>
                    <a:lnTo>
                      <a:pt x="2260" y="398"/>
                    </a:lnTo>
                    <a:lnTo>
                      <a:pt x="2092" y="398"/>
                    </a:lnTo>
                    <a:lnTo>
                      <a:pt x="1988" y="357"/>
                    </a:lnTo>
                    <a:lnTo>
                      <a:pt x="1820" y="336"/>
                    </a:lnTo>
                    <a:lnTo>
                      <a:pt x="1737" y="398"/>
                    </a:lnTo>
                    <a:lnTo>
                      <a:pt x="1674" y="336"/>
                    </a:lnTo>
                    <a:lnTo>
                      <a:pt x="1569" y="231"/>
                    </a:lnTo>
                    <a:lnTo>
                      <a:pt x="1381" y="210"/>
                    </a:lnTo>
                    <a:lnTo>
                      <a:pt x="1276" y="210"/>
                    </a:lnTo>
                    <a:lnTo>
                      <a:pt x="1276" y="336"/>
                    </a:lnTo>
                    <a:lnTo>
                      <a:pt x="1193" y="398"/>
                    </a:lnTo>
                    <a:lnTo>
                      <a:pt x="1151" y="503"/>
                    </a:lnTo>
                    <a:lnTo>
                      <a:pt x="1067" y="566"/>
                    </a:lnTo>
                    <a:lnTo>
                      <a:pt x="900" y="524"/>
                    </a:lnTo>
                    <a:lnTo>
                      <a:pt x="774" y="545"/>
                    </a:lnTo>
                    <a:lnTo>
                      <a:pt x="712" y="608"/>
                    </a:lnTo>
                    <a:lnTo>
                      <a:pt x="753" y="650"/>
                    </a:lnTo>
                    <a:lnTo>
                      <a:pt x="586" y="775"/>
                    </a:lnTo>
                    <a:lnTo>
                      <a:pt x="586" y="942"/>
                    </a:lnTo>
                    <a:lnTo>
                      <a:pt x="628" y="1047"/>
                    </a:lnTo>
                    <a:lnTo>
                      <a:pt x="628" y="1235"/>
                    </a:lnTo>
                    <a:lnTo>
                      <a:pt x="586" y="1298"/>
                    </a:lnTo>
                    <a:lnTo>
                      <a:pt x="649" y="1445"/>
                    </a:lnTo>
                    <a:lnTo>
                      <a:pt x="670" y="1549"/>
                    </a:lnTo>
                    <a:lnTo>
                      <a:pt x="628" y="1486"/>
                    </a:lnTo>
                    <a:lnTo>
                      <a:pt x="565" y="1403"/>
                    </a:lnTo>
                    <a:lnTo>
                      <a:pt x="523" y="1445"/>
                    </a:lnTo>
                    <a:lnTo>
                      <a:pt x="440" y="1507"/>
                    </a:lnTo>
                    <a:lnTo>
                      <a:pt x="335" y="1570"/>
                    </a:lnTo>
                    <a:lnTo>
                      <a:pt x="314" y="1675"/>
                    </a:lnTo>
                    <a:lnTo>
                      <a:pt x="335" y="1800"/>
                    </a:lnTo>
                    <a:lnTo>
                      <a:pt x="314" y="1905"/>
                    </a:lnTo>
                    <a:lnTo>
                      <a:pt x="335" y="2135"/>
                    </a:lnTo>
                    <a:lnTo>
                      <a:pt x="314" y="2198"/>
                    </a:lnTo>
                    <a:lnTo>
                      <a:pt x="272" y="2303"/>
                    </a:lnTo>
                    <a:lnTo>
                      <a:pt x="188" y="2323"/>
                    </a:lnTo>
                    <a:lnTo>
                      <a:pt x="188" y="2449"/>
                    </a:lnTo>
                    <a:lnTo>
                      <a:pt x="63" y="2554"/>
                    </a:lnTo>
                    <a:lnTo>
                      <a:pt x="42" y="2721"/>
                    </a:lnTo>
                    <a:lnTo>
                      <a:pt x="42" y="2763"/>
                    </a:lnTo>
                    <a:lnTo>
                      <a:pt x="0" y="2826"/>
                    </a:lnTo>
                    <a:lnTo>
                      <a:pt x="63" y="3035"/>
                    </a:lnTo>
                    <a:lnTo>
                      <a:pt x="126" y="3139"/>
                    </a:lnTo>
                    <a:lnTo>
                      <a:pt x="168" y="3119"/>
                    </a:lnTo>
                    <a:lnTo>
                      <a:pt x="251" y="3119"/>
                    </a:lnTo>
                    <a:lnTo>
                      <a:pt x="335" y="3056"/>
                    </a:lnTo>
                    <a:lnTo>
                      <a:pt x="377" y="3077"/>
                    </a:lnTo>
                    <a:lnTo>
                      <a:pt x="419" y="3223"/>
                    </a:lnTo>
                    <a:lnTo>
                      <a:pt x="523" y="3495"/>
                    </a:lnTo>
                    <a:lnTo>
                      <a:pt x="481" y="3558"/>
                    </a:lnTo>
                    <a:lnTo>
                      <a:pt x="440" y="3704"/>
                    </a:lnTo>
                    <a:lnTo>
                      <a:pt x="356" y="3851"/>
                    </a:lnTo>
                    <a:lnTo>
                      <a:pt x="356" y="4081"/>
                    </a:lnTo>
                    <a:lnTo>
                      <a:pt x="356" y="4269"/>
                    </a:lnTo>
                    <a:lnTo>
                      <a:pt x="440" y="4269"/>
                    </a:lnTo>
                    <a:lnTo>
                      <a:pt x="523" y="4311"/>
                    </a:lnTo>
                    <a:lnTo>
                      <a:pt x="628" y="4311"/>
                    </a:lnTo>
                    <a:lnTo>
                      <a:pt x="670" y="4269"/>
                    </a:lnTo>
                    <a:lnTo>
                      <a:pt x="774" y="4290"/>
                    </a:lnTo>
                    <a:lnTo>
                      <a:pt x="879" y="4269"/>
                    </a:lnTo>
                    <a:lnTo>
                      <a:pt x="963" y="4311"/>
                    </a:lnTo>
                    <a:lnTo>
                      <a:pt x="984" y="4227"/>
                    </a:lnTo>
                    <a:lnTo>
                      <a:pt x="963" y="4102"/>
                    </a:lnTo>
                    <a:lnTo>
                      <a:pt x="879" y="4060"/>
                    </a:lnTo>
                    <a:lnTo>
                      <a:pt x="858" y="3914"/>
                    </a:lnTo>
                    <a:lnTo>
                      <a:pt x="942" y="3809"/>
                    </a:lnTo>
                    <a:lnTo>
                      <a:pt x="963" y="3600"/>
                    </a:lnTo>
                    <a:lnTo>
                      <a:pt x="942" y="3432"/>
                    </a:lnTo>
                    <a:lnTo>
                      <a:pt x="879" y="3391"/>
                    </a:lnTo>
                    <a:lnTo>
                      <a:pt x="1004" y="3223"/>
                    </a:lnTo>
                    <a:lnTo>
                      <a:pt x="1046" y="3056"/>
                    </a:lnTo>
                    <a:lnTo>
                      <a:pt x="1004" y="2909"/>
                    </a:lnTo>
                    <a:lnTo>
                      <a:pt x="942" y="2826"/>
                    </a:lnTo>
                    <a:lnTo>
                      <a:pt x="942" y="2763"/>
                    </a:lnTo>
                    <a:lnTo>
                      <a:pt x="1067" y="2700"/>
                    </a:lnTo>
                    <a:lnTo>
                      <a:pt x="1088" y="2616"/>
                    </a:lnTo>
                    <a:lnTo>
                      <a:pt x="1214" y="2595"/>
                    </a:lnTo>
                    <a:lnTo>
                      <a:pt x="1318" y="2637"/>
                    </a:lnTo>
                    <a:lnTo>
                      <a:pt x="1318" y="2700"/>
                    </a:lnTo>
                    <a:lnTo>
                      <a:pt x="1381" y="2763"/>
                    </a:lnTo>
                    <a:lnTo>
                      <a:pt x="1381" y="2909"/>
                    </a:lnTo>
                    <a:lnTo>
                      <a:pt x="1276" y="3014"/>
                    </a:lnTo>
                    <a:lnTo>
                      <a:pt x="1276" y="3119"/>
                    </a:lnTo>
                    <a:lnTo>
                      <a:pt x="1318" y="3223"/>
                    </a:lnTo>
                    <a:lnTo>
                      <a:pt x="1402" y="3244"/>
                    </a:lnTo>
                    <a:lnTo>
                      <a:pt x="1486" y="3328"/>
                    </a:lnTo>
                    <a:lnTo>
                      <a:pt x="1611" y="3391"/>
                    </a:lnTo>
                    <a:lnTo>
                      <a:pt x="1632" y="3495"/>
                    </a:lnTo>
                    <a:lnTo>
                      <a:pt x="1590" y="3495"/>
                    </a:lnTo>
                    <a:lnTo>
                      <a:pt x="1569" y="3704"/>
                    </a:lnTo>
                    <a:lnTo>
                      <a:pt x="1590" y="3851"/>
                    </a:lnTo>
                    <a:lnTo>
                      <a:pt x="1674" y="3872"/>
                    </a:lnTo>
                    <a:lnTo>
                      <a:pt x="1737" y="3851"/>
                    </a:lnTo>
                    <a:lnTo>
                      <a:pt x="1883" y="3893"/>
                    </a:lnTo>
                    <a:lnTo>
                      <a:pt x="1946" y="3872"/>
                    </a:lnTo>
                    <a:lnTo>
                      <a:pt x="1946" y="3851"/>
                    </a:lnTo>
                    <a:lnTo>
                      <a:pt x="1925" y="3746"/>
                    </a:lnTo>
                    <a:lnTo>
                      <a:pt x="2030" y="3663"/>
                    </a:lnTo>
                    <a:lnTo>
                      <a:pt x="2113" y="3642"/>
                    </a:lnTo>
                    <a:lnTo>
                      <a:pt x="2260" y="3558"/>
                    </a:lnTo>
                    <a:lnTo>
                      <a:pt x="2427" y="3579"/>
                    </a:lnTo>
                    <a:lnTo>
                      <a:pt x="2511" y="3495"/>
                    </a:lnTo>
                    <a:lnTo>
                      <a:pt x="2532" y="3537"/>
                    </a:lnTo>
                    <a:lnTo>
                      <a:pt x="2616" y="3537"/>
                    </a:lnTo>
                    <a:lnTo>
                      <a:pt x="2657" y="3453"/>
                    </a:lnTo>
                    <a:lnTo>
                      <a:pt x="2657" y="3391"/>
                    </a:lnTo>
                    <a:lnTo>
                      <a:pt x="2511" y="3370"/>
                    </a:lnTo>
                    <a:lnTo>
                      <a:pt x="2448" y="3391"/>
                    </a:lnTo>
                    <a:lnTo>
                      <a:pt x="2281" y="3391"/>
                    </a:lnTo>
                    <a:lnTo>
                      <a:pt x="2281" y="3328"/>
                    </a:lnTo>
                    <a:lnTo>
                      <a:pt x="2239" y="3328"/>
                    </a:lnTo>
                    <a:lnTo>
                      <a:pt x="2239" y="3244"/>
                    </a:lnTo>
                    <a:lnTo>
                      <a:pt x="2197" y="3244"/>
                    </a:lnTo>
                    <a:lnTo>
                      <a:pt x="2134" y="3265"/>
                    </a:lnTo>
                    <a:lnTo>
                      <a:pt x="2134" y="3223"/>
                    </a:lnTo>
                    <a:lnTo>
                      <a:pt x="2030" y="3181"/>
                    </a:lnTo>
                    <a:lnTo>
                      <a:pt x="2009" y="3119"/>
                    </a:lnTo>
                    <a:lnTo>
                      <a:pt x="2051" y="3035"/>
                    </a:lnTo>
                    <a:lnTo>
                      <a:pt x="2092" y="2972"/>
                    </a:lnTo>
                    <a:lnTo>
                      <a:pt x="2134" y="3014"/>
                    </a:lnTo>
                    <a:lnTo>
                      <a:pt x="2134" y="3014"/>
                    </a:lnTo>
                    <a:lnTo>
                      <a:pt x="2113" y="2930"/>
                    </a:lnTo>
                    <a:lnTo>
                      <a:pt x="2155" y="2930"/>
                    </a:lnTo>
                    <a:lnTo>
                      <a:pt x="2197" y="2867"/>
                    </a:lnTo>
                    <a:lnTo>
                      <a:pt x="2134" y="2826"/>
                    </a:lnTo>
                    <a:lnTo>
                      <a:pt x="2051" y="2805"/>
                    </a:lnTo>
                    <a:lnTo>
                      <a:pt x="2092" y="2742"/>
                    </a:lnTo>
                    <a:lnTo>
                      <a:pt x="2051" y="2658"/>
                    </a:lnTo>
                    <a:lnTo>
                      <a:pt x="1988" y="2616"/>
                    </a:lnTo>
                    <a:lnTo>
                      <a:pt x="1904" y="2616"/>
                    </a:lnTo>
                    <a:lnTo>
                      <a:pt x="1883" y="2491"/>
                    </a:lnTo>
                    <a:lnTo>
                      <a:pt x="1716" y="2323"/>
                    </a:lnTo>
                    <a:lnTo>
                      <a:pt x="1611" y="2240"/>
                    </a:lnTo>
                    <a:lnTo>
                      <a:pt x="1569" y="2135"/>
                    </a:lnTo>
                    <a:lnTo>
                      <a:pt x="1569" y="2093"/>
                    </a:lnTo>
                    <a:lnTo>
                      <a:pt x="1611" y="2093"/>
                    </a:lnTo>
                    <a:lnTo>
                      <a:pt x="1632" y="2177"/>
                    </a:lnTo>
                    <a:lnTo>
                      <a:pt x="1737" y="2177"/>
                    </a:lnTo>
                    <a:lnTo>
                      <a:pt x="1841" y="2093"/>
                    </a:lnTo>
                    <a:lnTo>
                      <a:pt x="1883" y="2010"/>
                    </a:lnTo>
                    <a:lnTo>
                      <a:pt x="2092" y="1926"/>
                    </a:lnTo>
                    <a:lnTo>
                      <a:pt x="2260" y="1800"/>
                    </a:lnTo>
                    <a:lnTo>
                      <a:pt x="2344" y="1675"/>
                    </a:lnTo>
                    <a:lnTo>
                      <a:pt x="2448" y="1612"/>
                    </a:lnTo>
                    <a:lnTo>
                      <a:pt x="2448" y="1549"/>
                    </a:lnTo>
                    <a:lnTo>
                      <a:pt x="2574" y="1507"/>
                    </a:lnTo>
                    <a:lnTo>
                      <a:pt x="2678" y="1570"/>
                    </a:lnTo>
                    <a:lnTo>
                      <a:pt x="2762" y="1591"/>
                    </a:lnTo>
                    <a:lnTo>
                      <a:pt x="2867" y="1445"/>
                    </a:lnTo>
                    <a:lnTo>
                      <a:pt x="2867" y="1361"/>
                    </a:lnTo>
                    <a:lnTo>
                      <a:pt x="2741" y="1298"/>
                    </a:lnTo>
                    <a:lnTo>
                      <a:pt x="2469" y="1340"/>
                    </a:lnTo>
                    <a:lnTo>
                      <a:pt x="2364" y="1403"/>
                    </a:lnTo>
                    <a:lnTo>
                      <a:pt x="2197" y="1403"/>
                    </a:lnTo>
                    <a:lnTo>
                      <a:pt x="2113" y="1445"/>
                    </a:lnTo>
                    <a:lnTo>
                      <a:pt x="2009" y="1549"/>
                    </a:lnTo>
                    <a:lnTo>
                      <a:pt x="1820" y="1549"/>
                    </a:lnTo>
                    <a:lnTo>
                      <a:pt x="1716" y="1486"/>
                    </a:lnTo>
                    <a:lnTo>
                      <a:pt x="1611" y="1466"/>
                    </a:lnTo>
                    <a:lnTo>
                      <a:pt x="1507" y="1591"/>
                    </a:lnTo>
                    <a:lnTo>
                      <a:pt x="1423" y="1800"/>
                    </a:lnTo>
                    <a:lnTo>
                      <a:pt x="1297" y="1863"/>
                    </a:lnTo>
                    <a:lnTo>
                      <a:pt x="1193" y="1821"/>
                    </a:lnTo>
                    <a:lnTo>
                      <a:pt x="1172" y="1779"/>
                    </a:lnTo>
                    <a:lnTo>
                      <a:pt x="1004" y="1612"/>
                    </a:lnTo>
                    <a:lnTo>
                      <a:pt x="858" y="1486"/>
                    </a:lnTo>
                    <a:lnTo>
                      <a:pt x="774" y="1277"/>
                    </a:lnTo>
                    <a:lnTo>
                      <a:pt x="795" y="1047"/>
                    </a:lnTo>
                    <a:lnTo>
                      <a:pt x="879" y="838"/>
                    </a:lnTo>
                    <a:lnTo>
                      <a:pt x="984" y="733"/>
                    </a:lnTo>
                    <a:lnTo>
                      <a:pt x="1109" y="670"/>
                    </a:lnTo>
                    <a:lnTo>
                      <a:pt x="1276" y="754"/>
                    </a:lnTo>
                    <a:lnTo>
                      <a:pt x="1465" y="775"/>
                    </a:lnTo>
                    <a:lnTo>
                      <a:pt x="1674" y="670"/>
                    </a:lnTo>
                    <a:lnTo>
                      <a:pt x="1820" y="670"/>
                    </a:lnTo>
                    <a:lnTo>
                      <a:pt x="1883" y="754"/>
                    </a:lnTo>
                    <a:lnTo>
                      <a:pt x="1988" y="754"/>
                    </a:lnTo>
                    <a:lnTo>
                      <a:pt x="2051" y="712"/>
                    </a:lnTo>
                    <a:lnTo>
                      <a:pt x="2281" y="733"/>
                    </a:lnTo>
                    <a:lnTo>
                      <a:pt x="2427" y="733"/>
                    </a:lnTo>
                    <a:lnTo>
                      <a:pt x="2448" y="712"/>
                    </a:lnTo>
                    <a:lnTo>
                      <a:pt x="2574" y="712"/>
                    </a:lnTo>
                    <a:lnTo>
                      <a:pt x="2678" y="754"/>
                    </a:lnTo>
                    <a:lnTo>
                      <a:pt x="2720" y="817"/>
                    </a:lnTo>
                    <a:lnTo>
                      <a:pt x="2825" y="859"/>
                    </a:lnTo>
                    <a:lnTo>
                      <a:pt x="3264" y="754"/>
                    </a:lnTo>
                    <a:lnTo>
                      <a:pt x="3453" y="629"/>
                    </a:lnTo>
                    <a:lnTo>
                      <a:pt x="3494" y="524"/>
                    </a:lnTo>
                    <a:lnTo>
                      <a:pt x="3578" y="524"/>
                    </a:lnTo>
                    <a:lnTo>
                      <a:pt x="3620" y="440"/>
                    </a:lnTo>
                    <a:lnTo>
                      <a:pt x="3704" y="398"/>
                    </a:lnTo>
                    <a:lnTo>
                      <a:pt x="3766" y="294"/>
                    </a:lnTo>
                    <a:lnTo>
                      <a:pt x="3808" y="210"/>
                    </a:lnTo>
                    <a:lnTo>
                      <a:pt x="3871" y="147"/>
                    </a:lnTo>
                    <a:lnTo>
                      <a:pt x="3808" y="106"/>
                    </a:lnTo>
                    <a:lnTo>
                      <a:pt x="3787" y="43"/>
                    </a:lnTo>
                    <a:lnTo>
                      <a:pt x="3620" y="1"/>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920" name="Google Shape;3695;p79">
                <a:extLst>
                  <a:ext uri="{FF2B5EF4-FFF2-40B4-BE49-F238E27FC236}">
                    <a16:creationId xmlns:a16="http://schemas.microsoft.com/office/drawing/2014/main" id="{B739A1A2-CE9E-DB73-FB70-0222A652DD07}"/>
                  </a:ext>
                </a:extLst>
              </p:cNvPr>
              <p:cNvSpPr/>
              <p:nvPr/>
            </p:nvSpPr>
            <p:spPr>
              <a:xfrm>
                <a:off x="5587700" y="3253200"/>
                <a:ext cx="145450" cy="131325"/>
              </a:xfrm>
              <a:custGeom>
                <a:avLst/>
                <a:gdLst/>
                <a:ahLst/>
                <a:cxnLst/>
                <a:rect l="l" t="t" r="r" b="b"/>
                <a:pathLst>
                  <a:path w="5818" h="5253" extrusionOk="0">
                    <a:moveTo>
                      <a:pt x="922" y="1"/>
                    </a:moveTo>
                    <a:lnTo>
                      <a:pt x="775" y="22"/>
                    </a:lnTo>
                    <a:lnTo>
                      <a:pt x="712" y="84"/>
                    </a:lnTo>
                    <a:lnTo>
                      <a:pt x="566" y="189"/>
                    </a:lnTo>
                    <a:lnTo>
                      <a:pt x="482" y="210"/>
                    </a:lnTo>
                    <a:lnTo>
                      <a:pt x="398" y="294"/>
                    </a:lnTo>
                    <a:lnTo>
                      <a:pt x="252" y="294"/>
                    </a:lnTo>
                    <a:lnTo>
                      <a:pt x="147" y="356"/>
                    </a:lnTo>
                    <a:lnTo>
                      <a:pt x="189" y="440"/>
                    </a:lnTo>
                    <a:lnTo>
                      <a:pt x="168" y="524"/>
                    </a:lnTo>
                    <a:lnTo>
                      <a:pt x="43" y="608"/>
                    </a:lnTo>
                    <a:lnTo>
                      <a:pt x="1" y="670"/>
                    </a:lnTo>
                    <a:lnTo>
                      <a:pt x="147" y="712"/>
                    </a:lnTo>
                    <a:lnTo>
                      <a:pt x="252" y="649"/>
                    </a:lnTo>
                    <a:lnTo>
                      <a:pt x="273" y="608"/>
                    </a:lnTo>
                    <a:lnTo>
                      <a:pt x="315" y="670"/>
                    </a:lnTo>
                    <a:lnTo>
                      <a:pt x="503" y="754"/>
                    </a:lnTo>
                    <a:lnTo>
                      <a:pt x="566" y="859"/>
                    </a:lnTo>
                    <a:lnTo>
                      <a:pt x="524" y="921"/>
                    </a:lnTo>
                    <a:lnTo>
                      <a:pt x="566" y="1047"/>
                    </a:lnTo>
                    <a:lnTo>
                      <a:pt x="691" y="1131"/>
                    </a:lnTo>
                    <a:lnTo>
                      <a:pt x="796" y="1152"/>
                    </a:lnTo>
                    <a:lnTo>
                      <a:pt x="901" y="1131"/>
                    </a:lnTo>
                    <a:lnTo>
                      <a:pt x="984" y="1172"/>
                    </a:lnTo>
                    <a:lnTo>
                      <a:pt x="1026" y="1131"/>
                    </a:lnTo>
                    <a:lnTo>
                      <a:pt x="1110" y="1152"/>
                    </a:lnTo>
                    <a:lnTo>
                      <a:pt x="1298" y="1131"/>
                    </a:lnTo>
                    <a:lnTo>
                      <a:pt x="1340" y="1152"/>
                    </a:lnTo>
                    <a:lnTo>
                      <a:pt x="1424" y="1131"/>
                    </a:lnTo>
                    <a:lnTo>
                      <a:pt x="1361" y="1068"/>
                    </a:lnTo>
                    <a:lnTo>
                      <a:pt x="1654" y="1089"/>
                    </a:lnTo>
                    <a:lnTo>
                      <a:pt x="1717" y="1172"/>
                    </a:lnTo>
                    <a:lnTo>
                      <a:pt x="1675" y="1298"/>
                    </a:lnTo>
                    <a:lnTo>
                      <a:pt x="1633" y="1277"/>
                    </a:lnTo>
                    <a:lnTo>
                      <a:pt x="1549" y="1361"/>
                    </a:lnTo>
                    <a:lnTo>
                      <a:pt x="1507" y="1465"/>
                    </a:lnTo>
                    <a:lnTo>
                      <a:pt x="1445" y="1361"/>
                    </a:lnTo>
                    <a:lnTo>
                      <a:pt x="1256" y="1277"/>
                    </a:lnTo>
                    <a:lnTo>
                      <a:pt x="1194" y="1298"/>
                    </a:lnTo>
                    <a:lnTo>
                      <a:pt x="1131" y="1465"/>
                    </a:lnTo>
                    <a:lnTo>
                      <a:pt x="1026" y="1507"/>
                    </a:lnTo>
                    <a:lnTo>
                      <a:pt x="922" y="1465"/>
                    </a:lnTo>
                    <a:lnTo>
                      <a:pt x="817" y="1465"/>
                    </a:lnTo>
                    <a:lnTo>
                      <a:pt x="775" y="1403"/>
                    </a:lnTo>
                    <a:lnTo>
                      <a:pt x="629" y="1444"/>
                    </a:lnTo>
                    <a:lnTo>
                      <a:pt x="566" y="1507"/>
                    </a:lnTo>
                    <a:lnTo>
                      <a:pt x="608" y="1570"/>
                    </a:lnTo>
                    <a:lnTo>
                      <a:pt x="733" y="1591"/>
                    </a:lnTo>
                    <a:lnTo>
                      <a:pt x="838" y="1654"/>
                    </a:lnTo>
                    <a:lnTo>
                      <a:pt x="901" y="1779"/>
                    </a:lnTo>
                    <a:lnTo>
                      <a:pt x="942" y="1821"/>
                    </a:lnTo>
                    <a:lnTo>
                      <a:pt x="1005" y="1800"/>
                    </a:lnTo>
                    <a:lnTo>
                      <a:pt x="1026" y="1884"/>
                    </a:lnTo>
                    <a:lnTo>
                      <a:pt x="1026" y="1968"/>
                    </a:lnTo>
                    <a:lnTo>
                      <a:pt x="984" y="1988"/>
                    </a:lnTo>
                    <a:lnTo>
                      <a:pt x="942" y="2072"/>
                    </a:lnTo>
                    <a:lnTo>
                      <a:pt x="1047" y="2240"/>
                    </a:lnTo>
                    <a:lnTo>
                      <a:pt x="1152" y="2281"/>
                    </a:lnTo>
                    <a:lnTo>
                      <a:pt x="1256" y="2240"/>
                    </a:lnTo>
                    <a:lnTo>
                      <a:pt x="1403" y="2114"/>
                    </a:lnTo>
                    <a:lnTo>
                      <a:pt x="1361" y="2009"/>
                    </a:lnTo>
                    <a:lnTo>
                      <a:pt x="1466" y="1863"/>
                    </a:lnTo>
                    <a:lnTo>
                      <a:pt x="1507" y="1821"/>
                    </a:lnTo>
                    <a:lnTo>
                      <a:pt x="1528" y="1758"/>
                    </a:lnTo>
                    <a:lnTo>
                      <a:pt x="1570" y="1612"/>
                    </a:lnTo>
                    <a:lnTo>
                      <a:pt x="1633" y="1507"/>
                    </a:lnTo>
                    <a:lnTo>
                      <a:pt x="1633" y="1654"/>
                    </a:lnTo>
                    <a:lnTo>
                      <a:pt x="1549" y="1716"/>
                    </a:lnTo>
                    <a:lnTo>
                      <a:pt x="1612" y="1863"/>
                    </a:lnTo>
                    <a:lnTo>
                      <a:pt x="1654" y="1988"/>
                    </a:lnTo>
                    <a:lnTo>
                      <a:pt x="1717" y="2072"/>
                    </a:lnTo>
                    <a:lnTo>
                      <a:pt x="1738" y="2009"/>
                    </a:lnTo>
                    <a:lnTo>
                      <a:pt x="1779" y="2009"/>
                    </a:lnTo>
                    <a:lnTo>
                      <a:pt x="1842" y="2030"/>
                    </a:lnTo>
                    <a:lnTo>
                      <a:pt x="1842" y="2135"/>
                    </a:lnTo>
                    <a:lnTo>
                      <a:pt x="1884" y="2093"/>
                    </a:lnTo>
                    <a:lnTo>
                      <a:pt x="1947" y="2093"/>
                    </a:lnTo>
                    <a:lnTo>
                      <a:pt x="1968" y="2135"/>
                    </a:lnTo>
                    <a:lnTo>
                      <a:pt x="2051" y="2177"/>
                    </a:lnTo>
                    <a:lnTo>
                      <a:pt x="2156" y="2135"/>
                    </a:lnTo>
                    <a:lnTo>
                      <a:pt x="2240" y="2135"/>
                    </a:lnTo>
                    <a:lnTo>
                      <a:pt x="2240" y="2177"/>
                    </a:lnTo>
                    <a:lnTo>
                      <a:pt x="2093" y="2177"/>
                    </a:lnTo>
                    <a:lnTo>
                      <a:pt x="2093" y="2281"/>
                    </a:lnTo>
                    <a:lnTo>
                      <a:pt x="2240" y="2302"/>
                    </a:lnTo>
                    <a:lnTo>
                      <a:pt x="2240" y="2323"/>
                    </a:lnTo>
                    <a:lnTo>
                      <a:pt x="2261" y="2386"/>
                    </a:lnTo>
                    <a:lnTo>
                      <a:pt x="2407" y="2449"/>
                    </a:lnTo>
                    <a:lnTo>
                      <a:pt x="2575" y="2449"/>
                    </a:lnTo>
                    <a:lnTo>
                      <a:pt x="2930" y="2553"/>
                    </a:lnTo>
                    <a:lnTo>
                      <a:pt x="3286" y="2658"/>
                    </a:lnTo>
                    <a:lnTo>
                      <a:pt x="3391" y="2658"/>
                    </a:lnTo>
                    <a:lnTo>
                      <a:pt x="3537" y="2721"/>
                    </a:lnTo>
                    <a:lnTo>
                      <a:pt x="3558" y="2825"/>
                    </a:lnTo>
                    <a:lnTo>
                      <a:pt x="3725" y="2867"/>
                    </a:lnTo>
                    <a:lnTo>
                      <a:pt x="3830" y="2867"/>
                    </a:lnTo>
                    <a:lnTo>
                      <a:pt x="3914" y="2825"/>
                    </a:lnTo>
                    <a:lnTo>
                      <a:pt x="3914" y="2825"/>
                    </a:lnTo>
                    <a:lnTo>
                      <a:pt x="3830" y="2951"/>
                    </a:lnTo>
                    <a:lnTo>
                      <a:pt x="3851" y="2972"/>
                    </a:lnTo>
                    <a:lnTo>
                      <a:pt x="3935" y="2951"/>
                    </a:lnTo>
                    <a:lnTo>
                      <a:pt x="3955" y="3014"/>
                    </a:lnTo>
                    <a:lnTo>
                      <a:pt x="4081" y="2972"/>
                    </a:lnTo>
                    <a:lnTo>
                      <a:pt x="4018" y="3035"/>
                    </a:lnTo>
                    <a:lnTo>
                      <a:pt x="4060" y="3076"/>
                    </a:lnTo>
                    <a:lnTo>
                      <a:pt x="4039" y="3139"/>
                    </a:lnTo>
                    <a:lnTo>
                      <a:pt x="4081" y="3181"/>
                    </a:lnTo>
                    <a:lnTo>
                      <a:pt x="4186" y="3160"/>
                    </a:lnTo>
                    <a:lnTo>
                      <a:pt x="4081" y="3265"/>
                    </a:lnTo>
                    <a:lnTo>
                      <a:pt x="4081" y="3328"/>
                    </a:lnTo>
                    <a:lnTo>
                      <a:pt x="4227" y="3453"/>
                    </a:lnTo>
                    <a:lnTo>
                      <a:pt x="4186" y="3558"/>
                    </a:lnTo>
                    <a:lnTo>
                      <a:pt x="4227" y="3641"/>
                    </a:lnTo>
                    <a:lnTo>
                      <a:pt x="4332" y="3704"/>
                    </a:lnTo>
                    <a:lnTo>
                      <a:pt x="4479" y="3809"/>
                    </a:lnTo>
                    <a:lnTo>
                      <a:pt x="4499" y="3872"/>
                    </a:lnTo>
                    <a:lnTo>
                      <a:pt x="4374" y="3872"/>
                    </a:lnTo>
                    <a:lnTo>
                      <a:pt x="4353" y="3955"/>
                    </a:lnTo>
                    <a:lnTo>
                      <a:pt x="4437" y="4018"/>
                    </a:lnTo>
                    <a:lnTo>
                      <a:pt x="4541" y="4081"/>
                    </a:lnTo>
                    <a:lnTo>
                      <a:pt x="4667" y="4060"/>
                    </a:lnTo>
                    <a:lnTo>
                      <a:pt x="4751" y="4081"/>
                    </a:lnTo>
                    <a:lnTo>
                      <a:pt x="4688" y="4081"/>
                    </a:lnTo>
                    <a:lnTo>
                      <a:pt x="4562" y="4123"/>
                    </a:lnTo>
                    <a:lnTo>
                      <a:pt x="4499" y="4102"/>
                    </a:lnTo>
                    <a:lnTo>
                      <a:pt x="4458" y="4123"/>
                    </a:lnTo>
                    <a:lnTo>
                      <a:pt x="4499" y="4206"/>
                    </a:lnTo>
                    <a:lnTo>
                      <a:pt x="4583" y="4227"/>
                    </a:lnTo>
                    <a:lnTo>
                      <a:pt x="4562" y="4395"/>
                    </a:lnTo>
                    <a:lnTo>
                      <a:pt x="4541" y="4416"/>
                    </a:lnTo>
                    <a:lnTo>
                      <a:pt x="4541" y="4499"/>
                    </a:lnTo>
                    <a:lnTo>
                      <a:pt x="4499" y="4583"/>
                    </a:lnTo>
                    <a:lnTo>
                      <a:pt x="4458" y="4604"/>
                    </a:lnTo>
                    <a:lnTo>
                      <a:pt x="4541" y="4709"/>
                    </a:lnTo>
                    <a:lnTo>
                      <a:pt x="4667" y="4625"/>
                    </a:lnTo>
                    <a:lnTo>
                      <a:pt x="4709" y="4688"/>
                    </a:lnTo>
                    <a:lnTo>
                      <a:pt x="4792" y="4688"/>
                    </a:lnTo>
                    <a:lnTo>
                      <a:pt x="4897" y="4625"/>
                    </a:lnTo>
                    <a:lnTo>
                      <a:pt x="5064" y="4625"/>
                    </a:lnTo>
                    <a:lnTo>
                      <a:pt x="5127" y="4583"/>
                    </a:lnTo>
                    <a:lnTo>
                      <a:pt x="5169" y="4478"/>
                    </a:lnTo>
                    <a:lnTo>
                      <a:pt x="5169" y="4583"/>
                    </a:lnTo>
                    <a:lnTo>
                      <a:pt x="5106" y="4688"/>
                    </a:lnTo>
                    <a:lnTo>
                      <a:pt x="5127" y="4750"/>
                    </a:lnTo>
                    <a:lnTo>
                      <a:pt x="5190" y="4792"/>
                    </a:lnTo>
                    <a:lnTo>
                      <a:pt x="5316" y="4897"/>
                    </a:lnTo>
                    <a:lnTo>
                      <a:pt x="5295" y="4939"/>
                    </a:lnTo>
                    <a:lnTo>
                      <a:pt x="5336" y="5022"/>
                    </a:lnTo>
                    <a:lnTo>
                      <a:pt x="5504" y="5211"/>
                    </a:lnTo>
                    <a:lnTo>
                      <a:pt x="5629" y="5232"/>
                    </a:lnTo>
                    <a:lnTo>
                      <a:pt x="5692" y="5253"/>
                    </a:lnTo>
                    <a:lnTo>
                      <a:pt x="5713" y="3851"/>
                    </a:lnTo>
                    <a:lnTo>
                      <a:pt x="5713" y="3788"/>
                    </a:lnTo>
                    <a:lnTo>
                      <a:pt x="5713" y="3704"/>
                    </a:lnTo>
                    <a:lnTo>
                      <a:pt x="5734" y="3537"/>
                    </a:lnTo>
                    <a:lnTo>
                      <a:pt x="5818" y="1382"/>
                    </a:lnTo>
                    <a:lnTo>
                      <a:pt x="5713" y="1403"/>
                    </a:lnTo>
                    <a:lnTo>
                      <a:pt x="5629" y="1382"/>
                    </a:lnTo>
                    <a:lnTo>
                      <a:pt x="5629" y="1298"/>
                    </a:lnTo>
                    <a:lnTo>
                      <a:pt x="5650" y="1256"/>
                    </a:lnTo>
                    <a:lnTo>
                      <a:pt x="5546" y="1193"/>
                    </a:lnTo>
                    <a:lnTo>
                      <a:pt x="5441" y="1193"/>
                    </a:lnTo>
                    <a:lnTo>
                      <a:pt x="5316" y="1172"/>
                    </a:lnTo>
                    <a:lnTo>
                      <a:pt x="5232" y="1152"/>
                    </a:lnTo>
                    <a:lnTo>
                      <a:pt x="5169" y="1172"/>
                    </a:lnTo>
                    <a:lnTo>
                      <a:pt x="4813" y="1026"/>
                    </a:lnTo>
                    <a:lnTo>
                      <a:pt x="4667" y="984"/>
                    </a:lnTo>
                    <a:lnTo>
                      <a:pt x="4562" y="963"/>
                    </a:lnTo>
                    <a:lnTo>
                      <a:pt x="4458" y="880"/>
                    </a:lnTo>
                    <a:lnTo>
                      <a:pt x="4248" y="838"/>
                    </a:lnTo>
                    <a:lnTo>
                      <a:pt x="4060" y="754"/>
                    </a:lnTo>
                    <a:lnTo>
                      <a:pt x="3976" y="670"/>
                    </a:lnTo>
                    <a:lnTo>
                      <a:pt x="3830" y="649"/>
                    </a:lnTo>
                    <a:lnTo>
                      <a:pt x="3537" y="838"/>
                    </a:lnTo>
                    <a:lnTo>
                      <a:pt x="3537" y="880"/>
                    </a:lnTo>
                    <a:lnTo>
                      <a:pt x="3600" y="984"/>
                    </a:lnTo>
                    <a:lnTo>
                      <a:pt x="3558" y="1068"/>
                    </a:lnTo>
                    <a:lnTo>
                      <a:pt x="3391" y="1089"/>
                    </a:lnTo>
                    <a:lnTo>
                      <a:pt x="3286" y="1131"/>
                    </a:lnTo>
                    <a:lnTo>
                      <a:pt x="3223" y="1131"/>
                    </a:lnTo>
                    <a:lnTo>
                      <a:pt x="3181" y="1089"/>
                    </a:lnTo>
                    <a:lnTo>
                      <a:pt x="3119" y="1172"/>
                    </a:lnTo>
                    <a:lnTo>
                      <a:pt x="3119" y="1277"/>
                    </a:lnTo>
                    <a:lnTo>
                      <a:pt x="2993" y="1340"/>
                    </a:lnTo>
                    <a:lnTo>
                      <a:pt x="2888" y="1361"/>
                    </a:lnTo>
                    <a:lnTo>
                      <a:pt x="2805" y="1465"/>
                    </a:lnTo>
                    <a:lnTo>
                      <a:pt x="2805" y="1612"/>
                    </a:lnTo>
                    <a:lnTo>
                      <a:pt x="2763" y="1654"/>
                    </a:lnTo>
                    <a:lnTo>
                      <a:pt x="2700" y="1696"/>
                    </a:lnTo>
                    <a:lnTo>
                      <a:pt x="2658" y="1800"/>
                    </a:lnTo>
                    <a:lnTo>
                      <a:pt x="2554" y="1821"/>
                    </a:lnTo>
                    <a:lnTo>
                      <a:pt x="2449" y="1821"/>
                    </a:lnTo>
                    <a:lnTo>
                      <a:pt x="2386" y="1779"/>
                    </a:lnTo>
                    <a:lnTo>
                      <a:pt x="2261" y="1675"/>
                    </a:lnTo>
                    <a:lnTo>
                      <a:pt x="2240" y="1570"/>
                    </a:lnTo>
                    <a:lnTo>
                      <a:pt x="2177" y="1591"/>
                    </a:lnTo>
                    <a:lnTo>
                      <a:pt x="2156" y="1465"/>
                    </a:lnTo>
                    <a:lnTo>
                      <a:pt x="2156" y="1361"/>
                    </a:lnTo>
                    <a:lnTo>
                      <a:pt x="2072" y="1298"/>
                    </a:lnTo>
                    <a:lnTo>
                      <a:pt x="2031" y="1382"/>
                    </a:lnTo>
                    <a:lnTo>
                      <a:pt x="2051" y="1507"/>
                    </a:lnTo>
                    <a:lnTo>
                      <a:pt x="1989" y="1507"/>
                    </a:lnTo>
                    <a:lnTo>
                      <a:pt x="1926" y="1444"/>
                    </a:lnTo>
                    <a:lnTo>
                      <a:pt x="1863" y="1298"/>
                    </a:lnTo>
                    <a:lnTo>
                      <a:pt x="1842" y="1047"/>
                    </a:lnTo>
                    <a:lnTo>
                      <a:pt x="1821" y="880"/>
                    </a:lnTo>
                    <a:lnTo>
                      <a:pt x="1863" y="775"/>
                    </a:lnTo>
                    <a:lnTo>
                      <a:pt x="1947" y="670"/>
                    </a:lnTo>
                    <a:lnTo>
                      <a:pt x="1884" y="566"/>
                    </a:lnTo>
                    <a:lnTo>
                      <a:pt x="1821" y="503"/>
                    </a:lnTo>
                    <a:lnTo>
                      <a:pt x="1821" y="335"/>
                    </a:lnTo>
                    <a:lnTo>
                      <a:pt x="1842" y="294"/>
                    </a:lnTo>
                    <a:lnTo>
                      <a:pt x="1779" y="231"/>
                    </a:lnTo>
                    <a:lnTo>
                      <a:pt x="1612" y="210"/>
                    </a:lnTo>
                    <a:lnTo>
                      <a:pt x="1424" y="231"/>
                    </a:lnTo>
                    <a:lnTo>
                      <a:pt x="1235" y="105"/>
                    </a:lnTo>
                    <a:lnTo>
                      <a:pt x="922" y="1"/>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921" name="Google Shape;3696;p79">
                <a:extLst>
                  <a:ext uri="{FF2B5EF4-FFF2-40B4-BE49-F238E27FC236}">
                    <a16:creationId xmlns:a16="http://schemas.microsoft.com/office/drawing/2014/main" id="{A729E15B-350D-6E46-38E3-81AF3C4E86F2}"/>
                  </a:ext>
                </a:extLst>
              </p:cNvPr>
              <p:cNvSpPr/>
              <p:nvPr/>
            </p:nvSpPr>
            <p:spPr>
              <a:xfrm>
                <a:off x="5268100" y="3181025"/>
                <a:ext cx="143350" cy="129750"/>
              </a:xfrm>
              <a:custGeom>
                <a:avLst/>
                <a:gdLst/>
                <a:ahLst/>
                <a:cxnLst/>
                <a:rect l="l" t="t" r="r" b="b"/>
                <a:pathLst>
                  <a:path w="5734" h="5190" extrusionOk="0">
                    <a:moveTo>
                      <a:pt x="4060" y="0"/>
                    </a:moveTo>
                    <a:lnTo>
                      <a:pt x="3955" y="147"/>
                    </a:lnTo>
                    <a:lnTo>
                      <a:pt x="3955" y="209"/>
                    </a:lnTo>
                    <a:lnTo>
                      <a:pt x="3892" y="314"/>
                    </a:lnTo>
                    <a:lnTo>
                      <a:pt x="3892" y="398"/>
                    </a:lnTo>
                    <a:lnTo>
                      <a:pt x="3767" y="837"/>
                    </a:lnTo>
                    <a:lnTo>
                      <a:pt x="3579" y="1109"/>
                    </a:lnTo>
                    <a:lnTo>
                      <a:pt x="3516" y="1360"/>
                    </a:lnTo>
                    <a:lnTo>
                      <a:pt x="3265" y="1716"/>
                    </a:lnTo>
                    <a:lnTo>
                      <a:pt x="3307" y="1779"/>
                    </a:lnTo>
                    <a:lnTo>
                      <a:pt x="3014" y="1842"/>
                    </a:lnTo>
                    <a:lnTo>
                      <a:pt x="2783" y="1967"/>
                    </a:lnTo>
                    <a:lnTo>
                      <a:pt x="2637" y="1967"/>
                    </a:lnTo>
                    <a:lnTo>
                      <a:pt x="2595" y="1883"/>
                    </a:lnTo>
                    <a:lnTo>
                      <a:pt x="2470" y="1842"/>
                    </a:lnTo>
                    <a:lnTo>
                      <a:pt x="2177" y="1842"/>
                    </a:lnTo>
                    <a:lnTo>
                      <a:pt x="2093" y="1925"/>
                    </a:lnTo>
                    <a:lnTo>
                      <a:pt x="1758" y="2051"/>
                    </a:lnTo>
                    <a:lnTo>
                      <a:pt x="1444" y="2030"/>
                    </a:lnTo>
                    <a:lnTo>
                      <a:pt x="1361" y="2072"/>
                    </a:lnTo>
                    <a:lnTo>
                      <a:pt x="1235" y="2051"/>
                    </a:lnTo>
                    <a:lnTo>
                      <a:pt x="1214" y="2134"/>
                    </a:lnTo>
                    <a:lnTo>
                      <a:pt x="1047" y="2176"/>
                    </a:lnTo>
                    <a:lnTo>
                      <a:pt x="942" y="2155"/>
                    </a:lnTo>
                    <a:lnTo>
                      <a:pt x="921" y="2051"/>
                    </a:lnTo>
                    <a:lnTo>
                      <a:pt x="796" y="1946"/>
                    </a:lnTo>
                    <a:lnTo>
                      <a:pt x="754" y="1883"/>
                    </a:lnTo>
                    <a:lnTo>
                      <a:pt x="566" y="1758"/>
                    </a:lnTo>
                    <a:lnTo>
                      <a:pt x="440" y="1549"/>
                    </a:lnTo>
                    <a:lnTo>
                      <a:pt x="377" y="1570"/>
                    </a:lnTo>
                    <a:lnTo>
                      <a:pt x="314" y="1653"/>
                    </a:lnTo>
                    <a:lnTo>
                      <a:pt x="168" y="1842"/>
                    </a:lnTo>
                    <a:lnTo>
                      <a:pt x="84" y="1988"/>
                    </a:lnTo>
                    <a:lnTo>
                      <a:pt x="84" y="2072"/>
                    </a:lnTo>
                    <a:lnTo>
                      <a:pt x="105" y="2155"/>
                    </a:lnTo>
                    <a:lnTo>
                      <a:pt x="84" y="2239"/>
                    </a:lnTo>
                    <a:lnTo>
                      <a:pt x="1" y="2281"/>
                    </a:lnTo>
                    <a:lnTo>
                      <a:pt x="22" y="2490"/>
                    </a:lnTo>
                    <a:lnTo>
                      <a:pt x="210" y="2699"/>
                    </a:lnTo>
                    <a:lnTo>
                      <a:pt x="231" y="2804"/>
                    </a:lnTo>
                    <a:lnTo>
                      <a:pt x="189" y="2762"/>
                    </a:lnTo>
                    <a:lnTo>
                      <a:pt x="168" y="2804"/>
                    </a:lnTo>
                    <a:lnTo>
                      <a:pt x="210" y="2930"/>
                    </a:lnTo>
                    <a:lnTo>
                      <a:pt x="335" y="2971"/>
                    </a:lnTo>
                    <a:lnTo>
                      <a:pt x="419" y="2971"/>
                    </a:lnTo>
                    <a:lnTo>
                      <a:pt x="607" y="2909"/>
                    </a:lnTo>
                    <a:lnTo>
                      <a:pt x="733" y="2825"/>
                    </a:lnTo>
                    <a:lnTo>
                      <a:pt x="838" y="2867"/>
                    </a:lnTo>
                    <a:lnTo>
                      <a:pt x="733" y="2867"/>
                    </a:lnTo>
                    <a:lnTo>
                      <a:pt x="607" y="2971"/>
                    </a:lnTo>
                    <a:lnTo>
                      <a:pt x="398" y="3013"/>
                    </a:lnTo>
                    <a:lnTo>
                      <a:pt x="314" y="3097"/>
                    </a:lnTo>
                    <a:lnTo>
                      <a:pt x="210" y="3097"/>
                    </a:lnTo>
                    <a:lnTo>
                      <a:pt x="210" y="3139"/>
                    </a:lnTo>
                    <a:lnTo>
                      <a:pt x="335" y="3181"/>
                    </a:lnTo>
                    <a:lnTo>
                      <a:pt x="503" y="3243"/>
                    </a:lnTo>
                    <a:lnTo>
                      <a:pt x="649" y="3411"/>
                    </a:lnTo>
                    <a:lnTo>
                      <a:pt x="712" y="3515"/>
                    </a:lnTo>
                    <a:lnTo>
                      <a:pt x="733" y="3620"/>
                    </a:lnTo>
                    <a:lnTo>
                      <a:pt x="649" y="3746"/>
                    </a:lnTo>
                    <a:lnTo>
                      <a:pt x="566" y="3829"/>
                    </a:lnTo>
                    <a:lnTo>
                      <a:pt x="607" y="3871"/>
                    </a:lnTo>
                    <a:lnTo>
                      <a:pt x="712" y="3955"/>
                    </a:lnTo>
                    <a:lnTo>
                      <a:pt x="733" y="4227"/>
                    </a:lnTo>
                    <a:lnTo>
                      <a:pt x="733" y="4352"/>
                    </a:lnTo>
                    <a:lnTo>
                      <a:pt x="817" y="4499"/>
                    </a:lnTo>
                    <a:lnTo>
                      <a:pt x="858" y="4499"/>
                    </a:lnTo>
                    <a:lnTo>
                      <a:pt x="963" y="4436"/>
                    </a:lnTo>
                    <a:lnTo>
                      <a:pt x="1005" y="4499"/>
                    </a:lnTo>
                    <a:lnTo>
                      <a:pt x="1130" y="4499"/>
                    </a:lnTo>
                    <a:lnTo>
                      <a:pt x="1214" y="4541"/>
                    </a:lnTo>
                    <a:lnTo>
                      <a:pt x="1361" y="4541"/>
                    </a:lnTo>
                    <a:lnTo>
                      <a:pt x="1444" y="4457"/>
                    </a:lnTo>
                    <a:lnTo>
                      <a:pt x="1528" y="4499"/>
                    </a:lnTo>
                    <a:lnTo>
                      <a:pt x="1591" y="4457"/>
                    </a:lnTo>
                    <a:lnTo>
                      <a:pt x="1654" y="4352"/>
                    </a:lnTo>
                    <a:lnTo>
                      <a:pt x="1654" y="4290"/>
                    </a:lnTo>
                    <a:lnTo>
                      <a:pt x="1674" y="4373"/>
                    </a:lnTo>
                    <a:lnTo>
                      <a:pt x="1654" y="4478"/>
                    </a:lnTo>
                    <a:lnTo>
                      <a:pt x="1695" y="4603"/>
                    </a:lnTo>
                    <a:lnTo>
                      <a:pt x="1737" y="4792"/>
                    </a:lnTo>
                    <a:lnTo>
                      <a:pt x="1695" y="4896"/>
                    </a:lnTo>
                    <a:lnTo>
                      <a:pt x="1779" y="4896"/>
                    </a:lnTo>
                    <a:lnTo>
                      <a:pt x="1905" y="4750"/>
                    </a:lnTo>
                    <a:lnTo>
                      <a:pt x="1988" y="4708"/>
                    </a:lnTo>
                    <a:lnTo>
                      <a:pt x="2051" y="4771"/>
                    </a:lnTo>
                    <a:lnTo>
                      <a:pt x="2114" y="4750"/>
                    </a:lnTo>
                    <a:lnTo>
                      <a:pt x="2135" y="4687"/>
                    </a:lnTo>
                    <a:lnTo>
                      <a:pt x="2302" y="4687"/>
                    </a:lnTo>
                    <a:lnTo>
                      <a:pt x="2386" y="4583"/>
                    </a:lnTo>
                    <a:lnTo>
                      <a:pt x="2428" y="4583"/>
                    </a:lnTo>
                    <a:lnTo>
                      <a:pt x="2532" y="4645"/>
                    </a:lnTo>
                    <a:lnTo>
                      <a:pt x="2616" y="4583"/>
                    </a:lnTo>
                    <a:lnTo>
                      <a:pt x="2658" y="4645"/>
                    </a:lnTo>
                    <a:lnTo>
                      <a:pt x="2658" y="4750"/>
                    </a:lnTo>
                    <a:lnTo>
                      <a:pt x="2721" y="4792"/>
                    </a:lnTo>
                    <a:lnTo>
                      <a:pt x="2825" y="4813"/>
                    </a:lnTo>
                    <a:lnTo>
                      <a:pt x="2804" y="4750"/>
                    </a:lnTo>
                    <a:lnTo>
                      <a:pt x="2825" y="4666"/>
                    </a:lnTo>
                    <a:lnTo>
                      <a:pt x="2888" y="4750"/>
                    </a:lnTo>
                    <a:lnTo>
                      <a:pt x="2993" y="4771"/>
                    </a:lnTo>
                    <a:lnTo>
                      <a:pt x="3035" y="4750"/>
                    </a:lnTo>
                    <a:lnTo>
                      <a:pt x="3097" y="4813"/>
                    </a:lnTo>
                    <a:lnTo>
                      <a:pt x="3139" y="4792"/>
                    </a:lnTo>
                    <a:lnTo>
                      <a:pt x="3160" y="4855"/>
                    </a:lnTo>
                    <a:lnTo>
                      <a:pt x="3223" y="4917"/>
                    </a:lnTo>
                    <a:lnTo>
                      <a:pt x="3181" y="5022"/>
                    </a:lnTo>
                    <a:lnTo>
                      <a:pt x="3244" y="5189"/>
                    </a:lnTo>
                    <a:lnTo>
                      <a:pt x="3348" y="5168"/>
                    </a:lnTo>
                    <a:lnTo>
                      <a:pt x="3579" y="5064"/>
                    </a:lnTo>
                    <a:lnTo>
                      <a:pt x="3746" y="5022"/>
                    </a:lnTo>
                    <a:lnTo>
                      <a:pt x="3955" y="4896"/>
                    </a:lnTo>
                    <a:lnTo>
                      <a:pt x="4060" y="4666"/>
                    </a:lnTo>
                    <a:lnTo>
                      <a:pt x="4060" y="4583"/>
                    </a:lnTo>
                    <a:lnTo>
                      <a:pt x="4102" y="4457"/>
                    </a:lnTo>
                    <a:lnTo>
                      <a:pt x="4143" y="4478"/>
                    </a:lnTo>
                    <a:lnTo>
                      <a:pt x="4185" y="4478"/>
                    </a:lnTo>
                    <a:lnTo>
                      <a:pt x="4269" y="4290"/>
                    </a:lnTo>
                    <a:lnTo>
                      <a:pt x="4227" y="4269"/>
                    </a:lnTo>
                    <a:lnTo>
                      <a:pt x="4185" y="4227"/>
                    </a:lnTo>
                    <a:lnTo>
                      <a:pt x="4185" y="4164"/>
                    </a:lnTo>
                    <a:lnTo>
                      <a:pt x="4206" y="4185"/>
                    </a:lnTo>
                    <a:lnTo>
                      <a:pt x="4290" y="4227"/>
                    </a:lnTo>
                    <a:lnTo>
                      <a:pt x="4353" y="4143"/>
                    </a:lnTo>
                    <a:lnTo>
                      <a:pt x="4311" y="4059"/>
                    </a:lnTo>
                    <a:lnTo>
                      <a:pt x="4269" y="4059"/>
                    </a:lnTo>
                    <a:lnTo>
                      <a:pt x="4206" y="4039"/>
                    </a:lnTo>
                    <a:lnTo>
                      <a:pt x="4290" y="3976"/>
                    </a:lnTo>
                    <a:lnTo>
                      <a:pt x="4290" y="3871"/>
                    </a:lnTo>
                    <a:lnTo>
                      <a:pt x="4143" y="3871"/>
                    </a:lnTo>
                    <a:lnTo>
                      <a:pt x="4185" y="3808"/>
                    </a:lnTo>
                    <a:lnTo>
                      <a:pt x="4164" y="3746"/>
                    </a:lnTo>
                    <a:lnTo>
                      <a:pt x="4164" y="3746"/>
                    </a:lnTo>
                    <a:lnTo>
                      <a:pt x="4227" y="3767"/>
                    </a:lnTo>
                    <a:lnTo>
                      <a:pt x="4353" y="3725"/>
                    </a:lnTo>
                    <a:lnTo>
                      <a:pt x="4374" y="3620"/>
                    </a:lnTo>
                    <a:lnTo>
                      <a:pt x="4457" y="3515"/>
                    </a:lnTo>
                    <a:lnTo>
                      <a:pt x="4478" y="3390"/>
                    </a:lnTo>
                    <a:lnTo>
                      <a:pt x="4457" y="3306"/>
                    </a:lnTo>
                    <a:lnTo>
                      <a:pt x="4499" y="3348"/>
                    </a:lnTo>
                    <a:lnTo>
                      <a:pt x="4562" y="3453"/>
                    </a:lnTo>
                    <a:lnTo>
                      <a:pt x="4625" y="3348"/>
                    </a:lnTo>
                    <a:lnTo>
                      <a:pt x="4708" y="3243"/>
                    </a:lnTo>
                    <a:lnTo>
                      <a:pt x="4667" y="3097"/>
                    </a:lnTo>
                    <a:lnTo>
                      <a:pt x="4813" y="2971"/>
                    </a:lnTo>
                    <a:lnTo>
                      <a:pt x="4834" y="2783"/>
                    </a:lnTo>
                    <a:lnTo>
                      <a:pt x="4897" y="2699"/>
                    </a:lnTo>
                    <a:lnTo>
                      <a:pt x="4918" y="2469"/>
                    </a:lnTo>
                    <a:lnTo>
                      <a:pt x="4980" y="2406"/>
                    </a:lnTo>
                    <a:lnTo>
                      <a:pt x="4980" y="2344"/>
                    </a:lnTo>
                    <a:lnTo>
                      <a:pt x="5106" y="2197"/>
                    </a:lnTo>
                    <a:lnTo>
                      <a:pt x="5148" y="2281"/>
                    </a:lnTo>
                    <a:lnTo>
                      <a:pt x="5190" y="2239"/>
                    </a:lnTo>
                    <a:lnTo>
                      <a:pt x="5148" y="2072"/>
                    </a:lnTo>
                    <a:lnTo>
                      <a:pt x="5148" y="2072"/>
                    </a:lnTo>
                    <a:lnTo>
                      <a:pt x="5336" y="2260"/>
                    </a:lnTo>
                    <a:lnTo>
                      <a:pt x="5462" y="2260"/>
                    </a:lnTo>
                    <a:lnTo>
                      <a:pt x="5545" y="2197"/>
                    </a:lnTo>
                    <a:lnTo>
                      <a:pt x="5629" y="2239"/>
                    </a:lnTo>
                    <a:lnTo>
                      <a:pt x="5713" y="2197"/>
                    </a:lnTo>
                    <a:lnTo>
                      <a:pt x="5734" y="2093"/>
                    </a:lnTo>
                    <a:lnTo>
                      <a:pt x="5629" y="2072"/>
                    </a:lnTo>
                    <a:lnTo>
                      <a:pt x="5608" y="2030"/>
                    </a:lnTo>
                    <a:lnTo>
                      <a:pt x="5503" y="1883"/>
                    </a:lnTo>
                    <a:lnTo>
                      <a:pt x="5420" y="1883"/>
                    </a:lnTo>
                    <a:lnTo>
                      <a:pt x="5190" y="1674"/>
                    </a:lnTo>
                    <a:lnTo>
                      <a:pt x="5106" y="1632"/>
                    </a:lnTo>
                    <a:lnTo>
                      <a:pt x="5085" y="1528"/>
                    </a:lnTo>
                    <a:lnTo>
                      <a:pt x="5022" y="1465"/>
                    </a:lnTo>
                    <a:lnTo>
                      <a:pt x="5043" y="1423"/>
                    </a:lnTo>
                    <a:lnTo>
                      <a:pt x="5190" y="1360"/>
                    </a:lnTo>
                    <a:lnTo>
                      <a:pt x="5231" y="1256"/>
                    </a:lnTo>
                    <a:lnTo>
                      <a:pt x="5148" y="1193"/>
                    </a:lnTo>
                    <a:lnTo>
                      <a:pt x="4980" y="1005"/>
                    </a:lnTo>
                    <a:lnTo>
                      <a:pt x="4918" y="879"/>
                    </a:lnTo>
                    <a:lnTo>
                      <a:pt x="4834" y="795"/>
                    </a:lnTo>
                    <a:lnTo>
                      <a:pt x="4876" y="712"/>
                    </a:lnTo>
                    <a:lnTo>
                      <a:pt x="4918" y="691"/>
                    </a:lnTo>
                    <a:lnTo>
                      <a:pt x="4918" y="628"/>
                    </a:lnTo>
                    <a:lnTo>
                      <a:pt x="4876" y="607"/>
                    </a:lnTo>
                    <a:lnTo>
                      <a:pt x="4750" y="482"/>
                    </a:lnTo>
                    <a:lnTo>
                      <a:pt x="4813" y="461"/>
                    </a:lnTo>
                    <a:lnTo>
                      <a:pt x="4939" y="482"/>
                    </a:lnTo>
                    <a:lnTo>
                      <a:pt x="5085" y="461"/>
                    </a:lnTo>
                    <a:lnTo>
                      <a:pt x="4980" y="314"/>
                    </a:lnTo>
                    <a:lnTo>
                      <a:pt x="4834" y="272"/>
                    </a:lnTo>
                    <a:lnTo>
                      <a:pt x="4897" y="209"/>
                    </a:lnTo>
                    <a:lnTo>
                      <a:pt x="4876" y="168"/>
                    </a:lnTo>
                    <a:lnTo>
                      <a:pt x="4939" y="147"/>
                    </a:lnTo>
                    <a:lnTo>
                      <a:pt x="4939" y="105"/>
                    </a:lnTo>
                    <a:lnTo>
                      <a:pt x="4813" y="84"/>
                    </a:lnTo>
                    <a:lnTo>
                      <a:pt x="4667" y="84"/>
                    </a:lnTo>
                    <a:lnTo>
                      <a:pt x="4604" y="42"/>
                    </a:lnTo>
                    <a:lnTo>
                      <a:pt x="4164" y="42"/>
                    </a:lnTo>
                    <a:lnTo>
                      <a:pt x="4060" y="0"/>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922" name="Google Shape;3697;p79">
                <a:extLst>
                  <a:ext uri="{FF2B5EF4-FFF2-40B4-BE49-F238E27FC236}">
                    <a16:creationId xmlns:a16="http://schemas.microsoft.com/office/drawing/2014/main" id="{B27DC30F-AB71-CFD0-143A-79ADB43F2BB6}"/>
                  </a:ext>
                </a:extLst>
              </p:cNvPr>
              <p:cNvSpPr/>
              <p:nvPr/>
            </p:nvSpPr>
            <p:spPr>
              <a:xfrm>
                <a:off x="5068275" y="3161675"/>
                <a:ext cx="431050" cy="221800"/>
              </a:xfrm>
              <a:custGeom>
                <a:avLst/>
                <a:gdLst/>
                <a:ahLst/>
                <a:cxnLst/>
                <a:rect l="l" t="t" r="r" b="b"/>
                <a:pathLst>
                  <a:path w="17242" h="8872" extrusionOk="0">
                    <a:moveTo>
                      <a:pt x="16991" y="8202"/>
                    </a:moveTo>
                    <a:lnTo>
                      <a:pt x="16886" y="8265"/>
                    </a:lnTo>
                    <a:lnTo>
                      <a:pt x="16928" y="8286"/>
                    </a:lnTo>
                    <a:lnTo>
                      <a:pt x="16907" y="8307"/>
                    </a:lnTo>
                    <a:cubicBezTo>
                      <a:pt x="16886" y="8307"/>
                      <a:pt x="16823" y="8349"/>
                      <a:pt x="16802" y="8349"/>
                    </a:cubicBezTo>
                    <a:lnTo>
                      <a:pt x="16802" y="8307"/>
                    </a:lnTo>
                    <a:lnTo>
                      <a:pt x="16782" y="8349"/>
                    </a:lnTo>
                    <a:cubicBezTo>
                      <a:pt x="16677" y="8370"/>
                      <a:pt x="16572" y="8370"/>
                      <a:pt x="16489" y="8390"/>
                    </a:cubicBezTo>
                    <a:lnTo>
                      <a:pt x="16593" y="8286"/>
                    </a:lnTo>
                    <a:lnTo>
                      <a:pt x="16551" y="8265"/>
                    </a:lnTo>
                    <a:lnTo>
                      <a:pt x="16468" y="8307"/>
                    </a:lnTo>
                    <a:lnTo>
                      <a:pt x="16384" y="8307"/>
                    </a:lnTo>
                    <a:lnTo>
                      <a:pt x="16342" y="8349"/>
                    </a:lnTo>
                    <a:lnTo>
                      <a:pt x="16363" y="8390"/>
                    </a:lnTo>
                    <a:lnTo>
                      <a:pt x="16300" y="8453"/>
                    </a:lnTo>
                    <a:lnTo>
                      <a:pt x="16196" y="8453"/>
                    </a:lnTo>
                    <a:lnTo>
                      <a:pt x="16258" y="8495"/>
                    </a:lnTo>
                    <a:lnTo>
                      <a:pt x="16384" y="8474"/>
                    </a:lnTo>
                    <a:lnTo>
                      <a:pt x="16447" y="8411"/>
                    </a:lnTo>
                    <a:cubicBezTo>
                      <a:pt x="16489" y="8411"/>
                      <a:pt x="16551" y="8411"/>
                      <a:pt x="16614" y="8390"/>
                    </a:cubicBezTo>
                    <a:lnTo>
                      <a:pt x="16614" y="8390"/>
                    </a:lnTo>
                    <a:lnTo>
                      <a:pt x="16593" y="8411"/>
                    </a:lnTo>
                    <a:lnTo>
                      <a:pt x="16677" y="8411"/>
                    </a:lnTo>
                    <a:lnTo>
                      <a:pt x="16719" y="8474"/>
                    </a:lnTo>
                    <a:lnTo>
                      <a:pt x="16802" y="8370"/>
                    </a:lnTo>
                    <a:cubicBezTo>
                      <a:pt x="16823" y="8370"/>
                      <a:pt x="16886" y="8349"/>
                      <a:pt x="16907" y="8349"/>
                    </a:cubicBezTo>
                    <a:lnTo>
                      <a:pt x="16907" y="8370"/>
                    </a:lnTo>
                    <a:lnTo>
                      <a:pt x="17012" y="8390"/>
                    </a:lnTo>
                    <a:lnTo>
                      <a:pt x="17200" y="8307"/>
                    </a:lnTo>
                    <a:lnTo>
                      <a:pt x="17242" y="8244"/>
                    </a:lnTo>
                    <a:lnTo>
                      <a:pt x="17200" y="8202"/>
                    </a:lnTo>
                    <a:lnTo>
                      <a:pt x="17033" y="8244"/>
                    </a:lnTo>
                    <a:lnTo>
                      <a:pt x="16991" y="8202"/>
                    </a:lnTo>
                    <a:close/>
                    <a:moveTo>
                      <a:pt x="16070" y="8411"/>
                    </a:moveTo>
                    <a:lnTo>
                      <a:pt x="16007" y="8443"/>
                    </a:lnTo>
                    <a:lnTo>
                      <a:pt x="16007" y="8443"/>
                    </a:lnTo>
                    <a:cubicBezTo>
                      <a:pt x="16026" y="8475"/>
                      <a:pt x="16037" y="8501"/>
                      <a:pt x="16036" y="8525"/>
                    </a:cubicBezTo>
                    <a:lnTo>
                      <a:pt x="16036" y="8525"/>
                    </a:lnTo>
                    <a:lnTo>
                      <a:pt x="16049" y="8474"/>
                    </a:lnTo>
                    <a:lnTo>
                      <a:pt x="16133" y="8453"/>
                    </a:lnTo>
                    <a:lnTo>
                      <a:pt x="16196" y="8453"/>
                    </a:lnTo>
                    <a:lnTo>
                      <a:pt x="16237" y="8411"/>
                    </a:lnTo>
                    <a:close/>
                    <a:moveTo>
                      <a:pt x="16036" y="8525"/>
                    </a:moveTo>
                    <a:lnTo>
                      <a:pt x="16028" y="8558"/>
                    </a:lnTo>
                    <a:cubicBezTo>
                      <a:pt x="16034" y="8547"/>
                      <a:pt x="16036" y="8536"/>
                      <a:pt x="16036" y="8525"/>
                    </a:cubicBezTo>
                    <a:close/>
                    <a:moveTo>
                      <a:pt x="105" y="0"/>
                    </a:moveTo>
                    <a:lnTo>
                      <a:pt x="22" y="42"/>
                    </a:lnTo>
                    <a:lnTo>
                      <a:pt x="1" y="105"/>
                    </a:lnTo>
                    <a:lnTo>
                      <a:pt x="22" y="251"/>
                    </a:lnTo>
                    <a:lnTo>
                      <a:pt x="168" y="565"/>
                    </a:lnTo>
                    <a:lnTo>
                      <a:pt x="252" y="628"/>
                    </a:lnTo>
                    <a:lnTo>
                      <a:pt x="524" y="879"/>
                    </a:lnTo>
                    <a:lnTo>
                      <a:pt x="587" y="879"/>
                    </a:lnTo>
                    <a:lnTo>
                      <a:pt x="754" y="1067"/>
                    </a:lnTo>
                    <a:lnTo>
                      <a:pt x="838" y="1088"/>
                    </a:lnTo>
                    <a:lnTo>
                      <a:pt x="900" y="1067"/>
                    </a:lnTo>
                    <a:lnTo>
                      <a:pt x="1089" y="1214"/>
                    </a:lnTo>
                    <a:lnTo>
                      <a:pt x="1298" y="1528"/>
                    </a:lnTo>
                    <a:lnTo>
                      <a:pt x="1507" y="1716"/>
                    </a:lnTo>
                    <a:lnTo>
                      <a:pt x="1570" y="1716"/>
                    </a:lnTo>
                    <a:lnTo>
                      <a:pt x="1570" y="1883"/>
                    </a:lnTo>
                    <a:lnTo>
                      <a:pt x="1612" y="1925"/>
                    </a:lnTo>
                    <a:lnTo>
                      <a:pt x="1633" y="2092"/>
                    </a:lnTo>
                    <a:lnTo>
                      <a:pt x="1716" y="2155"/>
                    </a:lnTo>
                    <a:lnTo>
                      <a:pt x="1842" y="2155"/>
                    </a:lnTo>
                    <a:lnTo>
                      <a:pt x="2009" y="2344"/>
                    </a:lnTo>
                    <a:lnTo>
                      <a:pt x="2093" y="2406"/>
                    </a:lnTo>
                    <a:lnTo>
                      <a:pt x="2156" y="2406"/>
                    </a:lnTo>
                    <a:lnTo>
                      <a:pt x="2198" y="2448"/>
                    </a:lnTo>
                    <a:lnTo>
                      <a:pt x="2135" y="2532"/>
                    </a:lnTo>
                    <a:lnTo>
                      <a:pt x="2219" y="2616"/>
                    </a:lnTo>
                    <a:lnTo>
                      <a:pt x="2261" y="2762"/>
                    </a:lnTo>
                    <a:lnTo>
                      <a:pt x="2261" y="2783"/>
                    </a:lnTo>
                    <a:lnTo>
                      <a:pt x="2365" y="3097"/>
                    </a:lnTo>
                    <a:lnTo>
                      <a:pt x="2428" y="3264"/>
                    </a:lnTo>
                    <a:lnTo>
                      <a:pt x="2574" y="3306"/>
                    </a:lnTo>
                    <a:lnTo>
                      <a:pt x="2763" y="3411"/>
                    </a:lnTo>
                    <a:lnTo>
                      <a:pt x="2763" y="3515"/>
                    </a:lnTo>
                    <a:lnTo>
                      <a:pt x="2888" y="3787"/>
                    </a:lnTo>
                    <a:lnTo>
                      <a:pt x="3035" y="3892"/>
                    </a:lnTo>
                    <a:lnTo>
                      <a:pt x="3056" y="4185"/>
                    </a:lnTo>
                    <a:lnTo>
                      <a:pt x="3265" y="4561"/>
                    </a:lnTo>
                    <a:lnTo>
                      <a:pt x="3265" y="4729"/>
                    </a:lnTo>
                    <a:lnTo>
                      <a:pt x="3307" y="4875"/>
                    </a:lnTo>
                    <a:lnTo>
                      <a:pt x="3516" y="5043"/>
                    </a:lnTo>
                    <a:lnTo>
                      <a:pt x="3725" y="5294"/>
                    </a:lnTo>
                    <a:lnTo>
                      <a:pt x="3788" y="5440"/>
                    </a:lnTo>
                    <a:lnTo>
                      <a:pt x="3934" y="5461"/>
                    </a:lnTo>
                    <a:lnTo>
                      <a:pt x="3997" y="5545"/>
                    </a:lnTo>
                    <a:lnTo>
                      <a:pt x="4123" y="5608"/>
                    </a:lnTo>
                    <a:lnTo>
                      <a:pt x="4144" y="5775"/>
                    </a:lnTo>
                    <a:lnTo>
                      <a:pt x="4290" y="5859"/>
                    </a:lnTo>
                    <a:lnTo>
                      <a:pt x="4437" y="6005"/>
                    </a:lnTo>
                    <a:lnTo>
                      <a:pt x="4709" y="6173"/>
                    </a:lnTo>
                    <a:lnTo>
                      <a:pt x="4750" y="6298"/>
                    </a:lnTo>
                    <a:lnTo>
                      <a:pt x="4918" y="6361"/>
                    </a:lnTo>
                    <a:lnTo>
                      <a:pt x="5253" y="6633"/>
                    </a:lnTo>
                    <a:lnTo>
                      <a:pt x="5274" y="6779"/>
                    </a:lnTo>
                    <a:lnTo>
                      <a:pt x="5357" y="6800"/>
                    </a:lnTo>
                    <a:lnTo>
                      <a:pt x="5441" y="6926"/>
                    </a:lnTo>
                    <a:lnTo>
                      <a:pt x="5483" y="6884"/>
                    </a:lnTo>
                    <a:lnTo>
                      <a:pt x="5483" y="6779"/>
                    </a:lnTo>
                    <a:lnTo>
                      <a:pt x="5462" y="6717"/>
                    </a:lnTo>
                    <a:lnTo>
                      <a:pt x="5462" y="6675"/>
                    </a:lnTo>
                    <a:lnTo>
                      <a:pt x="5566" y="6696"/>
                    </a:lnTo>
                    <a:lnTo>
                      <a:pt x="5797" y="6905"/>
                    </a:lnTo>
                    <a:lnTo>
                      <a:pt x="5859" y="6884"/>
                    </a:lnTo>
                    <a:lnTo>
                      <a:pt x="5859" y="6717"/>
                    </a:lnTo>
                    <a:lnTo>
                      <a:pt x="5901" y="6633"/>
                    </a:lnTo>
                    <a:lnTo>
                      <a:pt x="5985" y="6675"/>
                    </a:lnTo>
                    <a:cubicBezTo>
                      <a:pt x="5985" y="6696"/>
                      <a:pt x="6006" y="6696"/>
                      <a:pt x="6006" y="6717"/>
                    </a:cubicBezTo>
                    <a:lnTo>
                      <a:pt x="6090" y="6842"/>
                    </a:lnTo>
                    <a:lnTo>
                      <a:pt x="6110" y="6842"/>
                    </a:lnTo>
                    <a:cubicBezTo>
                      <a:pt x="6173" y="6905"/>
                      <a:pt x="6215" y="6989"/>
                      <a:pt x="6278" y="7030"/>
                    </a:cubicBezTo>
                    <a:lnTo>
                      <a:pt x="6236" y="7051"/>
                    </a:lnTo>
                    <a:lnTo>
                      <a:pt x="6236" y="7198"/>
                    </a:lnTo>
                    <a:lnTo>
                      <a:pt x="6194" y="7323"/>
                    </a:lnTo>
                    <a:lnTo>
                      <a:pt x="6069" y="7344"/>
                    </a:lnTo>
                    <a:lnTo>
                      <a:pt x="6069" y="7449"/>
                    </a:lnTo>
                    <a:lnTo>
                      <a:pt x="5985" y="7470"/>
                    </a:lnTo>
                    <a:lnTo>
                      <a:pt x="5922" y="7428"/>
                    </a:lnTo>
                    <a:lnTo>
                      <a:pt x="5880" y="7428"/>
                    </a:lnTo>
                    <a:lnTo>
                      <a:pt x="5880" y="7512"/>
                    </a:lnTo>
                    <a:lnTo>
                      <a:pt x="5964" y="7554"/>
                    </a:lnTo>
                    <a:lnTo>
                      <a:pt x="6194" y="7554"/>
                    </a:lnTo>
                    <a:lnTo>
                      <a:pt x="6320" y="7512"/>
                    </a:lnTo>
                    <a:lnTo>
                      <a:pt x="6382" y="7616"/>
                    </a:lnTo>
                    <a:lnTo>
                      <a:pt x="6445" y="7658"/>
                    </a:lnTo>
                    <a:lnTo>
                      <a:pt x="6529" y="7637"/>
                    </a:lnTo>
                    <a:lnTo>
                      <a:pt x="6613" y="7637"/>
                    </a:lnTo>
                    <a:lnTo>
                      <a:pt x="6550" y="7679"/>
                    </a:lnTo>
                    <a:lnTo>
                      <a:pt x="6466" y="7826"/>
                    </a:lnTo>
                    <a:lnTo>
                      <a:pt x="6529" y="7867"/>
                    </a:lnTo>
                    <a:lnTo>
                      <a:pt x="6696" y="7888"/>
                    </a:lnTo>
                    <a:lnTo>
                      <a:pt x="6822" y="7951"/>
                    </a:lnTo>
                    <a:lnTo>
                      <a:pt x="6926" y="7888"/>
                    </a:lnTo>
                    <a:lnTo>
                      <a:pt x="6989" y="7951"/>
                    </a:lnTo>
                    <a:lnTo>
                      <a:pt x="7178" y="7951"/>
                    </a:lnTo>
                    <a:lnTo>
                      <a:pt x="7366" y="8077"/>
                    </a:lnTo>
                    <a:lnTo>
                      <a:pt x="7638" y="8160"/>
                    </a:lnTo>
                    <a:lnTo>
                      <a:pt x="7743" y="8035"/>
                    </a:lnTo>
                    <a:lnTo>
                      <a:pt x="7805" y="8035"/>
                    </a:lnTo>
                    <a:lnTo>
                      <a:pt x="7889" y="8139"/>
                    </a:lnTo>
                    <a:lnTo>
                      <a:pt x="7994" y="8160"/>
                    </a:lnTo>
                    <a:lnTo>
                      <a:pt x="8077" y="8077"/>
                    </a:lnTo>
                    <a:lnTo>
                      <a:pt x="8140" y="8077"/>
                    </a:lnTo>
                    <a:lnTo>
                      <a:pt x="8287" y="8181"/>
                    </a:lnTo>
                    <a:lnTo>
                      <a:pt x="8454" y="8181"/>
                    </a:lnTo>
                    <a:lnTo>
                      <a:pt x="8747" y="8370"/>
                    </a:lnTo>
                    <a:lnTo>
                      <a:pt x="9061" y="8474"/>
                    </a:lnTo>
                    <a:lnTo>
                      <a:pt x="9186" y="8390"/>
                    </a:lnTo>
                    <a:lnTo>
                      <a:pt x="9395" y="8390"/>
                    </a:lnTo>
                    <a:lnTo>
                      <a:pt x="9521" y="8495"/>
                    </a:lnTo>
                    <a:lnTo>
                      <a:pt x="9647" y="8390"/>
                    </a:lnTo>
                    <a:lnTo>
                      <a:pt x="9793" y="8411"/>
                    </a:lnTo>
                    <a:lnTo>
                      <a:pt x="9960" y="8495"/>
                    </a:lnTo>
                    <a:lnTo>
                      <a:pt x="10149" y="8495"/>
                    </a:lnTo>
                    <a:lnTo>
                      <a:pt x="10295" y="8411"/>
                    </a:lnTo>
                    <a:lnTo>
                      <a:pt x="10379" y="8411"/>
                    </a:lnTo>
                    <a:lnTo>
                      <a:pt x="10483" y="8516"/>
                    </a:lnTo>
                    <a:lnTo>
                      <a:pt x="10609" y="8558"/>
                    </a:lnTo>
                    <a:lnTo>
                      <a:pt x="10776" y="8683"/>
                    </a:lnTo>
                    <a:lnTo>
                      <a:pt x="10902" y="8662"/>
                    </a:lnTo>
                    <a:lnTo>
                      <a:pt x="10986" y="8725"/>
                    </a:lnTo>
                    <a:lnTo>
                      <a:pt x="11048" y="8704"/>
                    </a:lnTo>
                    <a:lnTo>
                      <a:pt x="11028" y="8516"/>
                    </a:lnTo>
                    <a:lnTo>
                      <a:pt x="10965" y="8474"/>
                    </a:lnTo>
                    <a:lnTo>
                      <a:pt x="11007" y="8453"/>
                    </a:lnTo>
                    <a:cubicBezTo>
                      <a:pt x="11132" y="8453"/>
                      <a:pt x="11237" y="8474"/>
                      <a:pt x="11341" y="8495"/>
                    </a:cubicBezTo>
                    <a:lnTo>
                      <a:pt x="11467" y="8579"/>
                    </a:lnTo>
                    <a:lnTo>
                      <a:pt x="11488" y="8662"/>
                    </a:lnTo>
                    <a:lnTo>
                      <a:pt x="11551" y="8579"/>
                    </a:lnTo>
                    <a:lnTo>
                      <a:pt x="11634" y="8516"/>
                    </a:lnTo>
                    <a:cubicBezTo>
                      <a:pt x="11697" y="8579"/>
                      <a:pt x="11781" y="8600"/>
                      <a:pt x="11864" y="8621"/>
                    </a:cubicBezTo>
                    <a:lnTo>
                      <a:pt x="11844" y="8662"/>
                    </a:lnTo>
                    <a:lnTo>
                      <a:pt x="11864" y="8704"/>
                    </a:lnTo>
                    <a:lnTo>
                      <a:pt x="12053" y="8767"/>
                    </a:lnTo>
                    <a:lnTo>
                      <a:pt x="12157" y="8704"/>
                    </a:lnTo>
                    <a:lnTo>
                      <a:pt x="12220" y="8725"/>
                    </a:lnTo>
                    <a:lnTo>
                      <a:pt x="12220" y="8704"/>
                    </a:lnTo>
                    <a:cubicBezTo>
                      <a:pt x="12262" y="8725"/>
                      <a:pt x="12304" y="8725"/>
                      <a:pt x="12325" y="8767"/>
                    </a:cubicBezTo>
                    <a:lnTo>
                      <a:pt x="12388" y="8809"/>
                    </a:lnTo>
                    <a:lnTo>
                      <a:pt x="12492" y="8872"/>
                    </a:lnTo>
                    <a:lnTo>
                      <a:pt x="12597" y="8830"/>
                    </a:lnTo>
                    <a:lnTo>
                      <a:pt x="12680" y="8830"/>
                    </a:lnTo>
                    <a:lnTo>
                      <a:pt x="12722" y="8872"/>
                    </a:lnTo>
                    <a:lnTo>
                      <a:pt x="12848" y="8809"/>
                    </a:lnTo>
                    <a:lnTo>
                      <a:pt x="12911" y="8725"/>
                    </a:lnTo>
                    <a:lnTo>
                      <a:pt x="13015" y="8767"/>
                    </a:lnTo>
                    <a:lnTo>
                      <a:pt x="13141" y="8704"/>
                    </a:lnTo>
                    <a:lnTo>
                      <a:pt x="13245" y="8725"/>
                    </a:lnTo>
                    <a:lnTo>
                      <a:pt x="13371" y="8621"/>
                    </a:lnTo>
                    <a:lnTo>
                      <a:pt x="13413" y="8704"/>
                    </a:lnTo>
                    <a:lnTo>
                      <a:pt x="13517" y="8683"/>
                    </a:lnTo>
                    <a:lnTo>
                      <a:pt x="13664" y="8704"/>
                    </a:lnTo>
                    <a:lnTo>
                      <a:pt x="13580" y="8662"/>
                    </a:lnTo>
                    <a:lnTo>
                      <a:pt x="13894" y="8662"/>
                    </a:lnTo>
                    <a:lnTo>
                      <a:pt x="13936" y="8683"/>
                    </a:lnTo>
                    <a:lnTo>
                      <a:pt x="13936" y="8662"/>
                    </a:lnTo>
                    <a:lnTo>
                      <a:pt x="14166" y="8662"/>
                    </a:lnTo>
                    <a:lnTo>
                      <a:pt x="14250" y="8683"/>
                    </a:lnTo>
                    <a:lnTo>
                      <a:pt x="14313" y="8683"/>
                    </a:lnTo>
                    <a:lnTo>
                      <a:pt x="14396" y="8704"/>
                    </a:lnTo>
                    <a:lnTo>
                      <a:pt x="14480" y="8683"/>
                    </a:lnTo>
                    <a:lnTo>
                      <a:pt x="14564" y="8683"/>
                    </a:lnTo>
                    <a:lnTo>
                      <a:pt x="14626" y="8725"/>
                    </a:lnTo>
                    <a:lnTo>
                      <a:pt x="14731" y="8683"/>
                    </a:lnTo>
                    <a:lnTo>
                      <a:pt x="14794" y="8704"/>
                    </a:lnTo>
                    <a:lnTo>
                      <a:pt x="14877" y="8704"/>
                    </a:lnTo>
                    <a:lnTo>
                      <a:pt x="14898" y="8683"/>
                    </a:lnTo>
                    <a:lnTo>
                      <a:pt x="15024" y="8621"/>
                    </a:lnTo>
                    <a:lnTo>
                      <a:pt x="15212" y="8662"/>
                    </a:lnTo>
                    <a:lnTo>
                      <a:pt x="15359" y="8579"/>
                    </a:lnTo>
                    <a:lnTo>
                      <a:pt x="15547" y="8579"/>
                    </a:lnTo>
                    <a:lnTo>
                      <a:pt x="15631" y="8600"/>
                    </a:lnTo>
                    <a:lnTo>
                      <a:pt x="15652" y="8579"/>
                    </a:lnTo>
                    <a:cubicBezTo>
                      <a:pt x="15683" y="8589"/>
                      <a:pt x="15714" y="8594"/>
                      <a:pt x="15748" y="8594"/>
                    </a:cubicBezTo>
                    <a:cubicBezTo>
                      <a:pt x="15782" y="8594"/>
                      <a:pt x="15819" y="8589"/>
                      <a:pt x="15861" y="8579"/>
                    </a:cubicBezTo>
                    <a:cubicBezTo>
                      <a:pt x="15882" y="8579"/>
                      <a:pt x="15924" y="8558"/>
                      <a:pt x="15945" y="8516"/>
                    </a:cubicBezTo>
                    <a:lnTo>
                      <a:pt x="15986" y="8453"/>
                    </a:lnTo>
                    <a:lnTo>
                      <a:pt x="16007" y="8443"/>
                    </a:lnTo>
                    <a:lnTo>
                      <a:pt x="16007" y="8443"/>
                    </a:lnTo>
                    <a:cubicBezTo>
                      <a:pt x="16001" y="8433"/>
                      <a:pt x="15994" y="8423"/>
                      <a:pt x="15986" y="8411"/>
                    </a:cubicBezTo>
                    <a:lnTo>
                      <a:pt x="16049" y="8390"/>
                    </a:lnTo>
                    <a:lnTo>
                      <a:pt x="16091" y="8286"/>
                    </a:lnTo>
                    <a:lnTo>
                      <a:pt x="16091" y="8181"/>
                    </a:lnTo>
                    <a:lnTo>
                      <a:pt x="15965" y="8139"/>
                    </a:lnTo>
                    <a:lnTo>
                      <a:pt x="15861" y="8202"/>
                    </a:lnTo>
                    <a:lnTo>
                      <a:pt x="15924" y="8244"/>
                    </a:lnTo>
                    <a:lnTo>
                      <a:pt x="15840" y="8349"/>
                    </a:lnTo>
                    <a:lnTo>
                      <a:pt x="15735" y="8370"/>
                    </a:lnTo>
                    <a:lnTo>
                      <a:pt x="15714" y="8390"/>
                    </a:lnTo>
                    <a:lnTo>
                      <a:pt x="15673" y="8390"/>
                    </a:lnTo>
                    <a:cubicBezTo>
                      <a:pt x="15652" y="8390"/>
                      <a:pt x="15631" y="8411"/>
                      <a:pt x="15610" y="8453"/>
                    </a:cubicBezTo>
                    <a:lnTo>
                      <a:pt x="15526" y="8453"/>
                    </a:lnTo>
                    <a:lnTo>
                      <a:pt x="15442" y="8390"/>
                    </a:lnTo>
                    <a:lnTo>
                      <a:pt x="15296" y="8390"/>
                    </a:lnTo>
                    <a:lnTo>
                      <a:pt x="15149" y="8453"/>
                    </a:lnTo>
                    <a:lnTo>
                      <a:pt x="15003" y="8349"/>
                    </a:lnTo>
                    <a:lnTo>
                      <a:pt x="14836" y="8307"/>
                    </a:lnTo>
                    <a:lnTo>
                      <a:pt x="14773" y="8349"/>
                    </a:lnTo>
                    <a:lnTo>
                      <a:pt x="14626" y="8265"/>
                    </a:lnTo>
                    <a:lnTo>
                      <a:pt x="14354" y="8307"/>
                    </a:lnTo>
                    <a:lnTo>
                      <a:pt x="14166" y="8411"/>
                    </a:lnTo>
                    <a:lnTo>
                      <a:pt x="14166" y="8453"/>
                    </a:lnTo>
                    <a:lnTo>
                      <a:pt x="13999" y="8453"/>
                    </a:lnTo>
                    <a:lnTo>
                      <a:pt x="13894" y="8411"/>
                    </a:lnTo>
                    <a:lnTo>
                      <a:pt x="13894" y="8474"/>
                    </a:lnTo>
                    <a:cubicBezTo>
                      <a:pt x="13852" y="8474"/>
                      <a:pt x="13769" y="8474"/>
                      <a:pt x="13727" y="8495"/>
                    </a:cubicBezTo>
                    <a:lnTo>
                      <a:pt x="13685" y="8453"/>
                    </a:lnTo>
                    <a:lnTo>
                      <a:pt x="13685" y="8370"/>
                    </a:lnTo>
                    <a:lnTo>
                      <a:pt x="13559" y="8349"/>
                    </a:lnTo>
                    <a:lnTo>
                      <a:pt x="13580" y="8453"/>
                    </a:lnTo>
                    <a:lnTo>
                      <a:pt x="13538" y="8474"/>
                    </a:lnTo>
                    <a:lnTo>
                      <a:pt x="13538" y="8370"/>
                    </a:lnTo>
                    <a:lnTo>
                      <a:pt x="13434" y="8286"/>
                    </a:lnTo>
                    <a:lnTo>
                      <a:pt x="13329" y="8349"/>
                    </a:lnTo>
                    <a:lnTo>
                      <a:pt x="13224" y="8265"/>
                    </a:lnTo>
                    <a:lnTo>
                      <a:pt x="13120" y="8202"/>
                    </a:lnTo>
                    <a:lnTo>
                      <a:pt x="12994" y="8286"/>
                    </a:lnTo>
                    <a:lnTo>
                      <a:pt x="12994" y="8349"/>
                    </a:lnTo>
                    <a:lnTo>
                      <a:pt x="13224" y="8411"/>
                    </a:lnTo>
                    <a:lnTo>
                      <a:pt x="13308" y="8495"/>
                    </a:lnTo>
                    <a:lnTo>
                      <a:pt x="13162" y="8495"/>
                    </a:lnTo>
                    <a:lnTo>
                      <a:pt x="13162" y="8516"/>
                    </a:lnTo>
                    <a:lnTo>
                      <a:pt x="13099" y="8579"/>
                    </a:lnTo>
                    <a:lnTo>
                      <a:pt x="13057" y="8579"/>
                    </a:lnTo>
                    <a:cubicBezTo>
                      <a:pt x="13094" y="8560"/>
                      <a:pt x="13098" y="8492"/>
                      <a:pt x="13055" y="8492"/>
                    </a:cubicBezTo>
                    <a:cubicBezTo>
                      <a:pt x="13049" y="8492"/>
                      <a:pt x="13043" y="8493"/>
                      <a:pt x="13036" y="8495"/>
                    </a:cubicBezTo>
                    <a:lnTo>
                      <a:pt x="12952" y="8495"/>
                    </a:lnTo>
                    <a:lnTo>
                      <a:pt x="12932" y="8390"/>
                    </a:lnTo>
                    <a:lnTo>
                      <a:pt x="12848" y="8370"/>
                    </a:lnTo>
                    <a:lnTo>
                      <a:pt x="12743" y="8390"/>
                    </a:lnTo>
                    <a:lnTo>
                      <a:pt x="12639" y="8370"/>
                    </a:lnTo>
                    <a:lnTo>
                      <a:pt x="12492" y="8411"/>
                    </a:lnTo>
                    <a:lnTo>
                      <a:pt x="12408" y="8516"/>
                    </a:lnTo>
                    <a:lnTo>
                      <a:pt x="12388" y="8600"/>
                    </a:lnTo>
                    <a:lnTo>
                      <a:pt x="12283" y="8600"/>
                    </a:lnTo>
                    <a:lnTo>
                      <a:pt x="12283" y="8579"/>
                    </a:lnTo>
                    <a:lnTo>
                      <a:pt x="12283" y="8558"/>
                    </a:lnTo>
                    <a:lnTo>
                      <a:pt x="12304" y="8558"/>
                    </a:lnTo>
                    <a:cubicBezTo>
                      <a:pt x="12325" y="8558"/>
                      <a:pt x="12304" y="8516"/>
                      <a:pt x="12304" y="8516"/>
                    </a:cubicBezTo>
                    <a:lnTo>
                      <a:pt x="12325" y="8495"/>
                    </a:lnTo>
                    <a:lnTo>
                      <a:pt x="12367" y="8370"/>
                    </a:lnTo>
                    <a:lnTo>
                      <a:pt x="12178" y="8307"/>
                    </a:lnTo>
                    <a:lnTo>
                      <a:pt x="12053" y="8390"/>
                    </a:lnTo>
                    <a:lnTo>
                      <a:pt x="12011" y="8516"/>
                    </a:lnTo>
                    <a:cubicBezTo>
                      <a:pt x="11885" y="8495"/>
                      <a:pt x="11781" y="8474"/>
                      <a:pt x="11676" y="8453"/>
                    </a:cubicBezTo>
                    <a:lnTo>
                      <a:pt x="11781" y="8411"/>
                    </a:lnTo>
                    <a:lnTo>
                      <a:pt x="11802" y="8349"/>
                    </a:lnTo>
                    <a:lnTo>
                      <a:pt x="11676" y="8181"/>
                    </a:lnTo>
                    <a:lnTo>
                      <a:pt x="11530" y="8160"/>
                    </a:lnTo>
                    <a:lnTo>
                      <a:pt x="11362" y="8202"/>
                    </a:lnTo>
                    <a:lnTo>
                      <a:pt x="11237" y="8181"/>
                    </a:lnTo>
                    <a:lnTo>
                      <a:pt x="11111" y="8202"/>
                    </a:lnTo>
                    <a:lnTo>
                      <a:pt x="11111" y="8244"/>
                    </a:lnTo>
                    <a:cubicBezTo>
                      <a:pt x="11069" y="8244"/>
                      <a:pt x="11069" y="8244"/>
                      <a:pt x="11048" y="8202"/>
                    </a:cubicBezTo>
                    <a:lnTo>
                      <a:pt x="11069" y="8056"/>
                    </a:lnTo>
                    <a:lnTo>
                      <a:pt x="11028" y="7972"/>
                    </a:lnTo>
                    <a:lnTo>
                      <a:pt x="10923" y="7951"/>
                    </a:lnTo>
                    <a:lnTo>
                      <a:pt x="10902" y="7930"/>
                    </a:lnTo>
                    <a:lnTo>
                      <a:pt x="10797" y="7930"/>
                    </a:lnTo>
                    <a:lnTo>
                      <a:pt x="10714" y="7972"/>
                    </a:lnTo>
                    <a:lnTo>
                      <a:pt x="10609" y="7972"/>
                    </a:lnTo>
                    <a:lnTo>
                      <a:pt x="10525" y="7930"/>
                    </a:lnTo>
                    <a:lnTo>
                      <a:pt x="10400" y="7972"/>
                    </a:lnTo>
                    <a:lnTo>
                      <a:pt x="10274" y="7930"/>
                    </a:lnTo>
                    <a:lnTo>
                      <a:pt x="10191" y="7846"/>
                    </a:lnTo>
                    <a:lnTo>
                      <a:pt x="10191" y="7763"/>
                    </a:lnTo>
                    <a:lnTo>
                      <a:pt x="10086" y="7595"/>
                    </a:lnTo>
                    <a:lnTo>
                      <a:pt x="10086" y="7449"/>
                    </a:lnTo>
                    <a:lnTo>
                      <a:pt x="9939" y="7449"/>
                    </a:lnTo>
                    <a:lnTo>
                      <a:pt x="9856" y="7470"/>
                    </a:lnTo>
                    <a:lnTo>
                      <a:pt x="9772" y="7386"/>
                    </a:lnTo>
                    <a:lnTo>
                      <a:pt x="9667" y="7386"/>
                    </a:lnTo>
                    <a:lnTo>
                      <a:pt x="9542" y="7282"/>
                    </a:lnTo>
                    <a:lnTo>
                      <a:pt x="9458" y="7240"/>
                    </a:lnTo>
                    <a:lnTo>
                      <a:pt x="9354" y="7261"/>
                    </a:lnTo>
                    <a:lnTo>
                      <a:pt x="9270" y="7261"/>
                    </a:lnTo>
                    <a:lnTo>
                      <a:pt x="9144" y="7114"/>
                    </a:lnTo>
                    <a:lnTo>
                      <a:pt x="9040" y="7114"/>
                    </a:lnTo>
                    <a:lnTo>
                      <a:pt x="9019" y="7344"/>
                    </a:lnTo>
                    <a:lnTo>
                      <a:pt x="8935" y="7449"/>
                    </a:lnTo>
                    <a:lnTo>
                      <a:pt x="8684" y="7491"/>
                    </a:lnTo>
                    <a:lnTo>
                      <a:pt x="8370" y="7449"/>
                    </a:lnTo>
                    <a:lnTo>
                      <a:pt x="8015" y="7449"/>
                    </a:lnTo>
                    <a:lnTo>
                      <a:pt x="7805" y="7365"/>
                    </a:lnTo>
                    <a:lnTo>
                      <a:pt x="7763" y="7323"/>
                    </a:lnTo>
                    <a:lnTo>
                      <a:pt x="7784" y="7219"/>
                    </a:lnTo>
                    <a:lnTo>
                      <a:pt x="7701" y="7072"/>
                    </a:lnTo>
                    <a:lnTo>
                      <a:pt x="7450" y="7051"/>
                    </a:lnTo>
                    <a:lnTo>
                      <a:pt x="7240" y="7010"/>
                    </a:lnTo>
                    <a:lnTo>
                      <a:pt x="7136" y="6926"/>
                    </a:lnTo>
                    <a:lnTo>
                      <a:pt x="6947" y="6926"/>
                    </a:lnTo>
                    <a:lnTo>
                      <a:pt x="6906" y="6968"/>
                    </a:lnTo>
                    <a:lnTo>
                      <a:pt x="6843" y="7030"/>
                    </a:lnTo>
                    <a:lnTo>
                      <a:pt x="6759" y="6947"/>
                    </a:lnTo>
                    <a:lnTo>
                      <a:pt x="6592" y="6926"/>
                    </a:lnTo>
                    <a:lnTo>
                      <a:pt x="6487" y="6926"/>
                    </a:lnTo>
                    <a:cubicBezTo>
                      <a:pt x="6403" y="6842"/>
                      <a:pt x="6320" y="6758"/>
                      <a:pt x="6278" y="6654"/>
                    </a:cubicBezTo>
                    <a:lnTo>
                      <a:pt x="6278" y="6486"/>
                    </a:lnTo>
                    <a:lnTo>
                      <a:pt x="6320" y="6173"/>
                    </a:lnTo>
                    <a:lnTo>
                      <a:pt x="6278" y="5963"/>
                    </a:lnTo>
                    <a:lnTo>
                      <a:pt x="6382" y="5712"/>
                    </a:lnTo>
                    <a:lnTo>
                      <a:pt x="6320" y="5649"/>
                    </a:lnTo>
                    <a:lnTo>
                      <a:pt x="6320" y="5461"/>
                    </a:lnTo>
                    <a:lnTo>
                      <a:pt x="6424" y="5398"/>
                    </a:lnTo>
                    <a:lnTo>
                      <a:pt x="6487" y="5336"/>
                    </a:lnTo>
                    <a:lnTo>
                      <a:pt x="6445" y="5231"/>
                    </a:lnTo>
                    <a:lnTo>
                      <a:pt x="6382" y="5168"/>
                    </a:lnTo>
                    <a:lnTo>
                      <a:pt x="6278" y="5085"/>
                    </a:lnTo>
                    <a:lnTo>
                      <a:pt x="6215" y="4959"/>
                    </a:lnTo>
                    <a:lnTo>
                      <a:pt x="6131" y="4938"/>
                    </a:lnTo>
                    <a:lnTo>
                      <a:pt x="6110" y="4854"/>
                    </a:lnTo>
                    <a:lnTo>
                      <a:pt x="6006" y="4813"/>
                    </a:lnTo>
                    <a:lnTo>
                      <a:pt x="5818" y="4833"/>
                    </a:lnTo>
                    <a:lnTo>
                      <a:pt x="5713" y="4813"/>
                    </a:lnTo>
                    <a:lnTo>
                      <a:pt x="5692" y="4624"/>
                    </a:lnTo>
                    <a:lnTo>
                      <a:pt x="5608" y="4520"/>
                    </a:lnTo>
                    <a:lnTo>
                      <a:pt x="5546" y="4561"/>
                    </a:lnTo>
                    <a:lnTo>
                      <a:pt x="5587" y="4457"/>
                    </a:lnTo>
                    <a:lnTo>
                      <a:pt x="5483" y="4415"/>
                    </a:lnTo>
                    <a:lnTo>
                      <a:pt x="5462" y="4122"/>
                    </a:lnTo>
                    <a:lnTo>
                      <a:pt x="5336" y="4185"/>
                    </a:lnTo>
                    <a:lnTo>
                      <a:pt x="5274" y="4122"/>
                    </a:lnTo>
                    <a:lnTo>
                      <a:pt x="5043" y="4122"/>
                    </a:lnTo>
                    <a:lnTo>
                      <a:pt x="4855" y="3996"/>
                    </a:lnTo>
                    <a:lnTo>
                      <a:pt x="4855" y="3892"/>
                    </a:lnTo>
                    <a:lnTo>
                      <a:pt x="4960" y="3850"/>
                    </a:lnTo>
                    <a:lnTo>
                      <a:pt x="5085" y="3766"/>
                    </a:lnTo>
                    <a:lnTo>
                      <a:pt x="5002" y="3704"/>
                    </a:lnTo>
                    <a:lnTo>
                      <a:pt x="4876" y="3745"/>
                    </a:lnTo>
                    <a:lnTo>
                      <a:pt x="4813" y="3704"/>
                    </a:lnTo>
                    <a:lnTo>
                      <a:pt x="4667" y="3766"/>
                    </a:lnTo>
                    <a:lnTo>
                      <a:pt x="4750" y="3683"/>
                    </a:lnTo>
                    <a:lnTo>
                      <a:pt x="4876" y="3578"/>
                    </a:lnTo>
                    <a:lnTo>
                      <a:pt x="5064" y="3557"/>
                    </a:lnTo>
                    <a:lnTo>
                      <a:pt x="5043" y="3432"/>
                    </a:lnTo>
                    <a:lnTo>
                      <a:pt x="4855" y="3222"/>
                    </a:lnTo>
                    <a:lnTo>
                      <a:pt x="4750" y="3222"/>
                    </a:lnTo>
                    <a:lnTo>
                      <a:pt x="4625" y="3285"/>
                    </a:lnTo>
                    <a:lnTo>
                      <a:pt x="4478" y="3369"/>
                    </a:lnTo>
                    <a:lnTo>
                      <a:pt x="4332" y="3369"/>
                    </a:lnTo>
                    <a:lnTo>
                      <a:pt x="4416" y="3348"/>
                    </a:lnTo>
                    <a:lnTo>
                      <a:pt x="4457" y="3285"/>
                    </a:lnTo>
                    <a:lnTo>
                      <a:pt x="4520" y="3264"/>
                    </a:lnTo>
                    <a:lnTo>
                      <a:pt x="4562" y="3180"/>
                    </a:lnTo>
                    <a:lnTo>
                      <a:pt x="4541" y="3097"/>
                    </a:lnTo>
                    <a:lnTo>
                      <a:pt x="4416" y="3055"/>
                    </a:lnTo>
                    <a:lnTo>
                      <a:pt x="4206" y="3055"/>
                    </a:lnTo>
                    <a:lnTo>
                      <a:pt x="4081" y="2929"/>
                    </a:lnTo>
                    <a:lnTo>
                      <a:pt x="4081" y="2846"/>
                    </a:lnTo>
                    <a:lnTo>
                      <a:pt x="4039" y="2678"/>
                    </a:lnTo>
                    <a:lnTo>
                      <a:pt x="3809" y="2448"/>
                    </a:lnTo>
                    <a:lnTo>
                      <a:pt x="3725" y="2427"/>
                    </a:lnTo>
                    <a:lnTo>
                      <a:pt x="3662" y="2448"/>
                    </a:lnTo>
                    <a:lnTo>
                      <a:pt x="3558" y="2364"/>
                    </a:lnTo>
                    <a:lnTo>
                      <a:pt x="3516" y="2155"/>
                    </a:lnTo>
                    <a:lnTo>
                      <a:pt x="3369" y="2009"/>
                    </a:lnTo>
                    <a:lnTo>
                      <a:pt x="3160" y="1883"/>
                    </a:lnTo>
                    <a:lnTo>
                      <a:pt x="3035" y="1883"/>
                    </a:lnTo>
                    <a:lnTo>
                      <a:pt x="2993" y="1925"/>
                    </a:lnTo>
                    <a:lnTo>
                      <a:pt x="2930" y="1883"/>
                    </a:lnTo>
                    <a:lnTo>
                      <a:pt x="2888" y="1716"/>
                    </a:lnTo>
                    <a:lnTo>
                      <a:pt x="2825" y="1800"/>
                    </a:lnTo>
                    <a:lnTo>
                      <a:pt x="2763" y="1716"/>
                    </a:lnTo>
                    <a:lnTo>
                      <a:pt x="2763" y="1528"/>
                    </a:lnTo>
                    <a:lnTo>
                      <a:pt x="2658" y="1402"/>
                    </a:lnTo>
                    <a:lnTo>
                      <a:pt x="2533" y="1381"/>
                    </a:lnTo>
                    <a:lnTo>
                      <a:pt x="2470" y="1297"/>
                    </a:lnTo>
                    <a:lnTo>
                      <a:pt x="2135" y="1088"/>
                    </a:lnTo>
                    <a:lnTo>
                      <a:pt x="2030" y="1088"/>
                    </a:lnTo>
                    <a:lnTo>
                      <a:pt x="1905" y="942"/>
                    </a:lnTo>
                    <a:lnTo>
                      <a:pt x="1779" y="900"/>
                    </a:lnTo>
                    <a:lnTo>
                      <a:pt x="1737" y="837"/>
                    </a:lnTo>
                    <a:lnTo>
                      <a:pt x="1716" y="649"/>
                    </a:lnTo>
                    <a:lnTo>
                      <a:pt x="1612" y="586"/>
                    </a:lnTo>
                    <a:lnTo>
                      <a:pt x="1528" y="460"/>
                    </a:lnTo>
                    <a:lnTo>
                      <a:pt x="1486" y="439"/>
                    </a:lnTo>
                    <a:lnTo>
                      <a:pt x="1403" y="272"/>
                    </a:lnTo>
                    <a:lnTo>
                      <a:pt x="1277" y="230"/>
                    </a:lnTo>
                    <a:lnTo>
                      <a:pt x="1152" y="230"/>
                    </a:lnTo>
                    <a:lnTo>
                      <a:pt x="1068" y="251"/>
                    </a:lnTo>
                    <a:lnTo>
                      <a:pt x="1005" y="209"/>
                    </a:lnTo>
                    <a:lnTo>
                      <a:pt x="859" y="209"/>
                    </a:lnTo>
                    <a:lnTo>
                      <a:pt x="670" y="251"/>
                    </a:lnTo>
                    <a:lnTo>
                      <a:pt x="587" y="209"/>
                    </a:lnTo>
                    <a:lnTo>
                      <a:pt x="336" y="21"/>
                    </a:lnTo>
                    <a:lnTo>
                      <a:pt x="105" y="0"/>
                    </a:lnTo>
                    <a:close/>
                  </a:path>
                </a:pathLst>
              </a:custGeom>
              <a:solidFill>
                <a:srgbClr val="5F7D95"/>
              </a:solidFill>
              <a:ln>
                <a:noFill/>
              </a:ln>
            </p:spPr>
            <p:txBody>
              <a:bodyPr spcFirstLastPara="1" wrap="square" lIns="127995" tIns="127995" rIns="127995" bIns="127995" anchor="ctr" anchorCtr="0">
                <a:noAutofit/>
              </a:bodyPr>
              <a:lstStyle/>
              <a:p>
                <a:endParaRPr sz="3073"/>
              </a:p>
            </p:txBody>
          </p:sp>
        </p:grpSp>
        <p:sp>
          <p:nvSpPr>
            <p:cNvPr id="1772" name="Google Shape;3698;p79">
              <a:extLst>
                <a:ext uri="{FF2B5EF4-FFF2-40B4-BE49-F238E27FC236}">
                  <a16:creationId xmlns:a16="http://schemas.microsoft.com/office/drawing/2014/main" id="{B4A47FCF-2169-0BB3-5245-0FC740C2B8CE}"/>
                </a:ext>
              </a:extLst>
            </p:cNvPr>
            <p:cNvSpPr/>
            <p:nvPr/>
          </p:nvSpPr>
          <p:spPr>
            <a:xfrm>
              <a:off x="4437231" y="3100607"/>
              <a:ext cx="29912" cy="37370"/>
            </a:xfrm>
            <a:custGeom>
              <a:avLst/>
              <a:gdLst/>
              <a:ahLst/>
              <a:cxnLst/>
              <a:rect l="l" t="t" r="r" b="b"/>
              <a:pathLst>
                <a:path w="2512" h="3286" extrusionOk="0">
                  <a:moveTo>
                    <a:pt x="126" y="0"/>
                  </a:moveTo>
                  <a:lnTo>
                    <a:pt x="42" y="84"/>
                  </a:lnTo>
                  <a:lnTo>
                    <a:pt x="0" y="210"/>
                  </a:lnTo>
                  <a:lnTo>
                    <a:pt x="126" y="419"/>
                  </a:lnTo>
                  <a:lnTo>
                    <a:pt x="189" y="879"/>
                  </a:lnTo>
                  <a:lnTo>
                    <a:pt x="251" y="1047"/>
                  </a:lnTo>
                  <a:lnTo>
                    <a:pt x="314" y="1172"/>
                  </a:lnTo>
                  <a:lnTo>
                    <a:pt x="314" y="1360"/>
                  </a:lnTo>
                  <a:lnTo>
                    <a:pt x="251" y="1402"/>
                  </a:lnTo>
                  <a:lnTo>
                    <a:pt x="293" y="1507"/>
                  </a:lnTo>
                  <a:lnTo>
                    <a:pt x="356" y="1611"/>
                  </a:lnTo>
                  <a:lnTo>
                    <a:pt x="335" y="1674"/>
                  </a:lnTo>
                  <a:lnTo>
                    <a:pt x="419" y="1758"/>
                  </a:lnTo>
                  <a:lnTo>
                    <a:pt x="565" y="1863"/>
                  </a:lnTo>
                  <a:lnTo>
                    <a:pt x="649" y="2009"/>
                  </a:lnTo>
                  <a:lnTo>
                    <a:pt x="754" y="2072"/>
                  </a:lnTo>
                  <a:lnTo>
                    <a:pt x="837" y="2176"/>
                  </a:lnTo>
                  <a:lnTo>
                    <a:pt x="754" y="2281"/>
                  </a:lnTo>
                  <a:lnTo>
                    <a:pt x="733" y="2344"/>
                  </a:lnTo>
                  <a:lnTo>
                    <a:pt x="816" y="2407"/>
                  </a:lnTo>
                  <a:lnTo>
                    <a:pt x="1005" y="2490"/>
                  </a:lnTo>
                  <a:lnTo>
                    <a:pt x="1193" y="2616"/>
                  </a:lnTo>
                  <a:lnTo>
                    <a:pt x="1172" y="2720"/>
                  </a:lnTo>
                  <a:lnTo>
                    <a:pt x="1339" y="2867"/>
                  </a:lnTo>
                  <a:lnTo>
                    <a:pt x="1486" y="2867"/>
                  </a:lnTo>
                  <a:lnTo>
                    <a:pt x="1528" y="2909"/>
                  </a:lnTo>
                  <a:lnTo>
                    <a:pt x="1611" y="3013"/>
                  </a:lnTo>
                  <a:lnTo>
                    <a:pt x="1800" y="3118"/>
                  </a:lnTo>
                  <a:lnTo>
                    <a:pt x="1988" y="3139"/>
                  </a:lnTo>
                  <a:lnTo>
                    <a:pt x="2051" y="3223"/>
                  </a:lnTo>
                  <a:lnTo>
                    <a:pt x="2197" y="3264"/>
                  </a:lnTo>
                  <a:lnTo>
                    <a:pt x="2218" y="3244"/>
                  </a:lnTo>
                  <a:lnTo>
                    <a:pt x="2281" y="3285"/>
                  </a:lnTo>
                  <a:lnTo>
                    <a:pt x="2386" y="3223"/>
                  </a:lnTo>
                  <a:lnTo>
                    <a:pt x="2386" y="3181"/>
                  </a:lnTo>
                  <a:lnTo>
                    <a:pt x="2344" y="3181"/>
                  </a:lnTo>
                  <a:lnTo>
                    <a:pt x="2386" y="3118"/>
                  </a:lnTo>
                  <a:lnTo>
                    <a:pt x="2323" y="3076"/>
                  </a:lnTo>
                  <a:lnTo>
                    <a:pt x="2407" y="3118"/>
                  </a:lnTo>
                  <a:lnTo>
                    <a:pt x="2407" y="3181"/>
                  </a:lnTo>
                  <a:lnTo>
                    <a:pt x="2407" y="3223"/>
                  </a:lnTo>
                  <a:lnTo>
                    <a:pt x="2511" y="3244"/>
                  </a:lnTo>
                  <a:lnTo>
                    <a:pt x="2511" y="3118"/>
                  </a:lnTo>
                  <a:lnTo>
                    <a:pt x="2386" y="2846"/>
                  </a:lnTo>
                  <a:lnTo>
                    <a:pt x="2344" y="2846"/>
                  </a:lnTo>
                  <a:lnTo>
                    <a:pt x="2344" y="2804"/>
                  </a:lnTo>
                  <a:lnTo>
                    <a:pt x="2323" y="2762"/>
                  </a:lnTo>
                  <a:lnTo>
                    <a:pt x="2281" y="2741"/>
                  </a:lnTo>
                  <a:lnTo>
                    <a:pt x="2239" y="2553"/>
                  </a:lnTo>
                  <a:lnTo>
                    <a:pt x="2281" y="2511"/>
                  </a:lnTo>
                  <a:lnTo>
                    <a:pt x="2239" y="2448"/>
                  </a:lnTo>
                  <a:lnTo>
                    <a:pt x="2176" y="2448"/>
                  </a:lnTo>
                  <a:lnTo>
                    <a:pt x="2009" y="2344"/>
                  </a:lnTo>
                  <a:lnTo>
                    <a:pt x="1967" y="2197"/>
                  </a:lnTo>
                  <a:lnTo>
                    <a:pt x="1967" y="1904"/>
                  </a:lnTo>
                  <a:lnTo>
                    <a:pt x="1904" y="1821"/>
                  </a:lnTo>
                  <a:lnTo>
                    <a:pt x="1904" y="1716"/>
                  </a:lnTo>
                  <a:lnTo>
                    <a:pt x="1925" y="1674"/>
                  </a:lnTo>
                  <a:lnTo>
                    <a:pt x="1904" y="1381"/>
                  </a:lnTo>
                  <a:lnTo>
                    <a:pt x="1967" y="1339"/>
                  </a:lnTo>
                  <a:lnTo>
                    <a:pt x="1904" y="1088"/>
                  </a:lnTo>
                  <a:lnTo>
                    <a:pt x="1779" y="879"/>
                  </a:lnTo>
                  <a:lnTo>
                    <a:pt x="1360" y="461"/>
                  </a:lnTo>
                  <a:lnTo>
                    <a:pt x="1277" y="314"/>
                  </a:lnTo>
                  <a:lnTo>
                    <a:pt x="1235" y="335"/>
                  </a:lnTo>
                  <a:lnTo>
                    <a:pt x="1172" y="398"/>
                  </a:lnTo>
                  <a:lnTo>
                    <a:pt x="1088" y="398"/>
                  </a:lnTo>
                  <a:lnTo>
                    <a:pt x="1067" y="419"/>
                  </a:lnTo>
                  <a:lnTo>
                    <a:pt x="1067" y="523"/>
                  </a:lnTo>
                  <a:lnTo>
                    <a:pt x="984" y="565"/>
                  </a:lnTo>
                  <a:lnTo>
                    <a:pt x="921" y="523"/>
                  </a:lnTo>
                  <a:lnTo>
                    <a:pt x="816" y="523"/>
                  </a:lnTo>
                  <a:lnTo>
                    <a:pt x="670" y="628"/>
                  </a:lnTo>
                  <a:lnTo>
                    <a:pt x="523" y="607"/>
                  </a:lnTo>
                  <a:lnTo>
                    <a:pt x="523" y="523"/>
                  </a:lnTo>
                  <a:lnTo>
                    <a:pt x="607" y="440"/>
                  </a:lnTo>
                  <a:lnTo>
                    <a:pt x="607" y="251"/>
                  </a:lnTo>
                  <a:lnTo>
                    <a:pt x="544" y="189"/>
                  </a:lnTo>
                  <a:lnTo>
                    <a:pt x="419" y="189"/>
                  </a:lnTo>
                  <a:lnTo>
                    <a:pt x="398" y="126"/>
                  </a:lnTo>
                  <a:lnTo>
                    <a:pt x="231" y="84"/>
                  </a:lnTo>
                  <a:lnTo>
                    <a:pt x="126" y="0"/>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773" name="Google Shape;3699;p79">
              <a:extLst>
                <a:ext uri="{FF2B5EF4-FFF2-40B4-BE49-F238E27FC236}">
                  <a16:creationId xmlns:a16="http://schemas.microsoft.com/office/drawing/2014/main" id="{A99387BC-F353-3DD1-1D55-5E9900F342F6}"/>
                </a:ext>
              </a:extLst>
            </p:cNvPr>
            <p:cNvSpPr/>
            <p:nvPr/>
          </p:nvSpPr>
          <p:spPr>
            <a:xfrm>
              <a:off x="4503746" y="3099174"/>
              <a:ext cx="65289" cy="42135"/>
            </a:xfrm>
            <a:custGeom>
              <a:avLst/>
              <a:gdLst/>
              <a:ahLst/>
              <a:cxnLst/>
              <a:rect l="l" t="t" r="r" b="b"/>
              <a:pathLst>
                <a:path w="5483" h="3705" extrusionOk="0">
                  <a:moveTo>
                    <a:pt x="4186" y="1"/>
                  </a:moveTo>
                  <a:lnTo>
                    <a:pt x="4144" y="22"/>
                  </a:lnTo>
                  <a:lnTo>
                    <a:pt x="4165" y="126"/>
                  </a:lnTo>
                  <a:lnTo>
                    <a:pt x="4039" y="252"/>
                  </a:lnTo>
                  <a:lnTo>
                    <a:pt x="3976" y="231"/>
                  </a:lnTo>
                  <a:lnTo>
                    <a:pt x="4039" y="126"/>
                  </a:lnTo>
                  <a:lnTo>
                    <a:pt x="4018" y="43"/>
                  </a:lnTo>
                  <a:lnTo>
                    <a:pt x="3935" y="43"/>
                  </a:lnTo>
                  <a:lnTo>
                    <a:pt x="3851" y="273"/>
                  </a:lnTo>
                  <a:lnTo>
                    <a:pt x="3767" y="315"/>
                  </a:lnTo>
                  <a:lnTo>
                    <a:pt x="3642" y="587"/>
                  </a:lnTo>
                  <a:lnTo>
                    <a:pt x="3642" y="754"/>
                  </a:lnTo>
                  <a:lnTo>
                    <a:pt x="3432" y="963"/>
                  </a:lnTo>
                  <a:lnTo>
                    <a:pt x="3328" y="963"/>
                  </a:lnTo>
                  <a:lnTo>
                    <a:pt x="3140" y="1005"/>
                  </a:lnTo>
                  <a:lnTo>
                    <a:pt x="3098" y="1089"/>
                  </a:lnTo>
                  <a:lnTo>
                    <a:pt x="3181" y="1089"/>
                  </a:lnTo>
                  <a:lnTo>
                    <a:pt x="3119" y="1152"/>
                  </a:lnTo>
                  <a:lnTo>
                    <a:pt x="3181" y="1173"/>
                  </a:lnTo>
                  <a:lnTo>
                    <a:pt x="3307" y="1152"/>
                  </a:lnTo>
                  <a:lnTo>
                    <a:pt x="3244" y="1214"/>
                  </a:lnTo>
                  <a:lnTo>
                    <a:pt x="3181" y="1277"/>
                  </a:lnTo>
                  <a:lnTo>
                    <a:pt x="3140" y="1298"/>
                  </a:lnTo>
                  <a:lnTo>
                    <a:pt x="3140" y="1319"/>
                  </a:lnTo>
                  <a:lnTo>
                    <a:pt x="3223" y="1528"/>
                  </a:lnTo>
                  <a:lnTo>
                    <a:pt x="3181" y="1633"/>
                  </a:lnTo>
                  <a:lnTo>
                    <a:pt x="3098" y="1591"/>
                  </a:lnTo>
                  <a:lnTo>
                    <a:pt x="3098" y="1465"/>
                  </a:lnTo>
                  <a:lnTo>
                    <a:pt x="3077" y="1361"/>
                  </a:lnTo>
                  <a:lnTo>
                    <a:pt x="3035" y="1361"/>
                  </a:lnTo>
                  <a:lnTo>
                    <a:pt x="3035" y="1319"/>
                  </a:lnTo>
                  <a:lnTo>
                    <a:pt x="2993" y="1319"/>
                  </a:lnTo>
                  <a:lnTo>
                    <a:pt x="2930" y="1424"/>
                  </a:lnTo>
                  <a:lnTo>
                    <a:pt x="2972" y="1675"/>
                  </a:lnTo>
                  <a:lnTo>
                    <a:pt x="2909" y="1717"/>
                  </a:lnTo>
                  <a:lnTo>
                    <a:pt x="2805" y="1612"/>
                  </a:lnTo>
                  <a:lnTo>
                    <a:pt x="2700" y="1465"/>
                  </a:lnTo>
                  <a:lnTo>
                    <a:pt x="2658" y="1465"/>
                  </a:lnTo>
                  <a:lnTo>
                    <a:pt x="2554" y="1403"/>
                  </a:lnTo>
                  <a:lnTo>
                    <a:pt x="2470" y="1507"/>
                  </a:lnTo>
                  <a:lnTo>
                    <a:pt x="2470" y="1633"/>
                  </a:lnTo>
                  <a:lnTo>
                    <a:pt x="2344" y="1779"/>
                  </a:lnTo>
                  <a:lnTo>
                    <a:pt x="2261" y="1884"/>
                  </a:lnTo>
                  <a:lnTo>
                    <a:pt x="2093" y="2030"/>
                  </a:lnTo>
                  <a:lnTo>
                    <a:pt x="2072" y="2135"/>
                  </a:lnTo>
                  <a:lnTo>
                    <a:pt x="1926" y="2323"/>
                  </a:lnTo>
                  <a:lnTo>
                    <a:pt x="1779" y="2449"/>
                  </a:lnTo>
                  <a:lnTo>
                    <a:pt x="1319" y="2554"/>
                  </a:lnTo>
                  <a:lnTo>
                    <a:pt x="1256" y="2574"/>
                  </a:lnTo>
                  <a:lnTo>
                    <a:pt x="1298" y="2742"/>
                  </a:lnTo>
                  <a:lnTo>
                    <a:pt x="1340" y="2784"/>
                  </a:lnTo>
                  <a:lnTo>
                    <a:pt x="1256" y="2763"/>
                  </a:lnTo>
                  <a:lnTo>
                    <a:pt x="1173" y="2826"/>
                  </a:lnTo>
                  <a:lnTo>
                    <a:pt x="1047" y="2846"/>
                  </a:lnTo>
                  <a:lnTo>
                    <a:pt x="984" y="2888"/>
                  </a:lnTo>
                  <a:lnTo>
                    <a:pt x="943" y="3035"/>
                  </a:lnTo>
                  <a:lnTo>
                    <a:pt x="943" y="3181"/>
                  </a:lnTo>
                  <a:lnTo>
                    <a:pt x="838" y="3349"/>
                  </a:lnTo>
                  <a:lnTo>
                    <a:pt x="838" y="3370"/>
                  </a:lnTo>
                  <a:lnTo>
                    <a:pt x="629" y="3349"/>
                  </a:lnTo>
                  <a:lnTo>
                    <a:pt x="399" y="3265"/>
                  </a:lnTo>
                  <a:lnTo>
                    <a:pt x="210" y="3265"/>
                  </a:lnTo>
                  <a:lnTo>
                    <a:pt x="168" y="3181"/>
                  </a:lnTo>
                  <a:lnTo>
                    <a:pt x="64" y="3056"/>
                  </a:lnTo>
                  <a:lnTo>
                    <a:pt x="1" y="3077"/>
                  </a:lnTo>
                  <a:lnTo>
                    <a:pt x="127" y="3286"/>
                  </a:lnTo>
                  <a:lnTo>
                    <a:pt x="315" y="3411"/>
                  </a:lnTo>
                  <a:lnTo>
                    <a:pt x="357" y="3474"/>
                  </a:lnTo>
                  <a:lnTo>
                    <a:pt x="482" y="3579"/>
                  </a:lnTo>
                  <a:lnTo>
                    <a:pt x="503" y="3683"/>
                  </a:lnTo>
                  <a:lnTo>
                    <a:pt x="608" y="3704"/>
                  </a:lnTo>
                  <a:lnTo>
                    <a:pt x="775" y="3662"/>
                  </a:lnTo>
                  <a:lnTo>
                    <a:pt x="796" y="3579"/>
                  </a:lnTo>
                  <a:lnTo>
                    <a:pt x="922" y="3600"/>
                  </a:lnTo>
                  <a:lnTo>
                    <a:pt x="1005" y="3558"/>
                  </a:lnTo>
                  <a:lnTo>
                    <a:pt x="1319" y="3579"/>
                  </a:lnTo>
                  <a:lnTo>
                    <a:pt x="1654" y="3453"/>
                  </a:lnTo>
                  <a:lnTo>
                    <a:pt x="1738" y="3370"/>
                  </a:lnTo>
                  <a:lnTo>
                    <a:pt x="2031" y="3370"/>
                  </a:lnTo>
                  <a:lnTo>
                    <a:pt x="2156" y="3411"/>
                  </a:lnTo>
                  <a:lnTo>
                    <a:pt x="2198" y="3495"/>
                  </a:lnTo>
                  <a:lnTo>
                    <a:pt x="2344" y="3495"/>
                  </a:lnTo>
                  <a:lnTo>
                    <a:pt x="2575" y="3370"/>
                  </a:lnTo>
                  <a:lnTo>
                    <a:pt x="2868" y="3307"/>
                  </a:lnTo>
                  <a:lnTo>
                    <a:pt x="2826" y="3244"/>
                  </a:lnTo>
                  <a:lnTo>
                    <a:pt x="3077" y="2888"/>
                  </a:lnTo>
                  <a:lnTo>
                    <a:pt x="3140" y="2637"/>
                  </a:lnTo>
                  <a:lnTo>
                    <a:pt x="3328" y="2365"/>
                  </a:lnTo>
                  <a:lnTo>
                    <a:pt x="3453" y="1926"/>
                  </a:lnTo>
                  <a:lnTo>
                    <a:pt x="3453" y="1842"/>
                  </a:lnTo>
                  <a:lnTo>
                    <a:pt x="3516" y="1737"/>
                  </a:lnTo>
                  <a:lnTo>
                    <a:pt x="3516" y="1675"/>
                  </a:lnTo>
                  <a:lnTo>
                    <a:pt x="3621" y="1528"/>
                  </a:lnTo>
                  <a:lnTo>
                    <a:pt x="3725" y="1570"/>
                  </a:lnTo>
                  <a:lnTo>
                    <a:pt x="4165" y="1570"/>
                  </a:lnTo>
                  <a:lnTo>
                    <a:pt x="4228" y="1612"/>
                  </a:lnTo>
                  <a:lnTo>
                    <a:pt x="4374" y="1612"/>
                  </a:lnTo>
                  <a:lnTo>
                    <a:pt x="4500" y="1633"/>
                  </a:lnTo>
                  <a:lnTo>
                    <a:pt x="4500" y="1591"/>
                  </a:lnTo>
                  <a:lnTo>
                    <a:pt x="4667" y="1675"/>
                  </a:lnTo>
                  <a:lnTo>
                    <a:pt x="4751" y="1696"/>
                  </a:lnTo>
                  <a:lnTo>
                    <a:pt x="4876" y="1633"/>
                  </a:lnTo>
                  <a:lnTo>
                    <a:pt x="5023" y="1612"/>
                  </a:lnTo>
                  <a:lnTo>
                    <a:pt x="5023" y="1528"/>
                  </a:lnTo>
                  <a:lnTo>
                    <a:pt x="4876" y="1403"/>
                  </a:lnTo>
                  <a:lnTo>
                    <a:pt x="4876" y="1277"/>
                  </a:lnTo>
                  <a:lnTo>
                    <a:pt x="4918" y="1214"/>
                  </a:lnTo>
                  <a:lnTo>
                    <a:pt x="5169" y="1256"/>
                  </a:lnTo>
                  <a:lnTo>
                    <a:pt x="5357" y="1193"/>
                  </a:lnTo>
                  <a:lnTo>
                    <a:pt x="5483" y="1089"/>
                  </a:lnTo>
                  <a:lnTo>
                    <a:pt x="5441" y="1005"/>
                  </a:lnTo>
                  <a:lnTo>
                    <a:pt x="5357" y="1005"/>
                  </a:lnTo>
                  <a:lnTo>
                    <a:pt x="5232" y="984"/>
                  </a:lnTo>
                  <a:lnTo>
                    <a:pt x="5127" y="880"/>
                  </a:lnTo>
                  <a:lnTo>
                    <a:pt x="5023" y="901"/>
                  </a:lnTo>
                  <a:lnTo>
                    <a:pt x="4897" y="775"/>
                  </a:lnTo>
                  <a:lnTo>
                    <a:pt x="4813" y="775"/>
                  </a:lnTo>
                  <a:lnTo>
                    <a:pt x="4709" y="859"/>
                  </a:lnTo>
                  <a:lnTo>
                    <a:pt x="4667" y="796"/>
                  </a:lnTo>
                  <a:lnTo>
                    <a:pt x="4792" y="691"/>
                  </a:lnTo>
                  <a:lnTo>
                    <a:pt x="4709" y="629"/>
                  </a:lnTo>
                  <a:lnTo>
                    <a:pt x="4688" y="649"/>
                  </a:lnTo>
                  <a:lnTo>
                    <a:pt x="4604" y="754"/>
                  </a:lnTo>
                  <a:lnTo>
                    <a:pt x="4562" y="670"/>
                  </a:lnTo>
                  <a:lnTo>
                    <a:pt x="4500" y="670"/>
                  </a:lnTo>
                  <a:lnTo>
                    <a:pt x="4500" y="482"/>
                  </a:lnTo>
                  <a:lnTo>
                    <a:pt x="4604" y="461"/>
                  </a:lnTo>
                  <a:lnTo>
                    <a:pt x="4604" y="377"/>
                  </a:lnTo>
                  <a:lnTo>
                    <a:pt x="4458" y="273"/>
                  </a:lnTo>
                  <a:lnTo>
                    <a:pt x="4437" y="336"/>
                  </a:lnTo>
                  <a:lnTo>
                    <a:pt x="4290" y="231"/>
                  </a:lnTo>
                  <a:lnTo>
                    <a:pt x="4290" y="64"/>
                  </a:lnTo>
                  <a:lnTo>
                    <a:pt x="4186" y="1"/>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774" name="Google Shape;3700;p79">
              <a:extLst>
                <a:ext uri="{FF2B5EF4-FFF2-40B4-BE49-F238E27FC236}">
                  <a16:creationId xmlns:a16="http://schemas.microsoft.com/office/drawing/2014/main" id="{C7AA9086-E7FB-1EC8-A9DF-F14C11A390A6}"/>
                </a:ext>
              </a:extLst>
            </p:cNvPr>
            <p:cNvSpPr/>
            <p:nvPr/>
          </p:nvSpPr>
          <p:spPr>
            <a:xfrm>
              <a:off x="4442708" y="2983061"/>
              <a:ext cx="56823" cy="104945"/>
            </a:xfrm>
            <a:custGeom>
              <a:avLst/>
              <a:gdLst/>
              <a:ahLst/>
              <a:cxnLst/>
              <a:rect l="l" t="t" r="r" b="b"/>
              <a:pathLst>
                <a:path w="4772" h="9228" extrusionOk="0">
                  <a:moveTo>
                    <a:pt x="1821" y="0"/>
                  </a:moveTo>
                  <a:lnTo>
                    <a:pt x="1737" y="84"/>
                  </a:lnTo>
                  <a:lnTo>
                    <a:pt x="1591" y="84"/>
                  </a:lnTo>
                  <a:lnTo>
                    <a:pt x="1465" y="126"/>
                  </a:lnTo>
                  <a:lnTo>
                    <a:pt x="1507" y="314"/>
                  </a:lnTo>
                  <a:lnTo>
                    <a:pt x="1298" y="398"/>
                  </a:lnTo>
                  <a:lnTo>
                    <a:pt x="1193" y="314"/>
                  </a:lnTo>
                  <a:lnTo>
                    <a:pt x="1026" y="377"/>
                  </a:lnTo>
                  <a:lnTo>
                    <a:pt x="1026" y="440"/>
                  </a:lnTo>
                  <a:lnTo>
                    <a:pt x="900" y="502"/>
                  </a:lnTo>
                  <a:lnTo>
                    <a:pt x="879" y="419"/>
                  </a:lnTo>
                  <a:lnTo>
                    <a:pt x="796" y="419"/>
                  </a:lnTo>
                  <a:lnTo>
                    <a:pt x="733" y="502"/>
                  </a:lnTo>
                  <a:lnTo>
                    <a:pt x="607" y="398"/>
                  </a:lnTo>
                  <a:lnTo>
                    <a:pt x="524" y="440"/>
                  </a:lnTo>
                  <a:lnTo>
                    <a:pt x="503" y="544"/>
                  </a:lnTo>
                  <a:lnTo>
                    <a:pt x="419" y="544"/>
                  </a:lnTo>
                  <a:lnTo>
                    <a:pt x="377" y="523"/>
                  </a:lnTo>
                  <a:lnTo>
                    <a:pt x="398" y="440"/>
                  </a:lnTo>
                  <a:lnTo>
                    <a:pt x="315" y="419"/>
                  </a:lnTo>
                  <a:lnTo>
                    <a:pt x="189" y="481"/>
                  </a:lnTo>
                  <a:lnTo>
                    <a:pt x="147" y="523"/>
                  </a:lnTo>
                  <a:lnTo>
                    <a:pt x="105" y="586"/>
                  </a:lnTo>
                  <a:lnTo>
                    <a:pt x="63" y="607"/>
                  </a:lnTo>
                  <a:lnTo>
                    <a:pt x="1" y="628"/>
                  </a:lnTo>
                  <a:lnTo>
                    <a:pt x="63" y="712"/>
                  </a:lnTo>
                  <a:lnTo>
                    <a:pt x="252" y="795"/>
                  </a:lnTo>
                  <a:lnTo>
                    <a:pt x="356" y="942"/>
                  </a:lnTo>
                  <a:lnTo>
                    <a:pt x="461" y="1025"/>
                  </a:lnTo>
                  <a:lnTo>
                    <a:pt x="482" y="1151"/>
                  </a:lnTo>
                  <a:lnTo>
                    <a:pt x="419" y="1235"/>
                  </a:lnTo>
                  <a:lnTo>
                    <a:pt x="628" y="1423"/>
                  </a:lnTo>
                  <a:lnTo>
                    <a:pt x="733" y="1632"/>
                  </a:lnTo>
                  <a:lnTo>
                    <a:pt x="984" y="1632"/>
                  </a:lnTo>
                  <a:lnTo>
                    <a:pt x="1131" y="1674"/>
                  </a:lnTo>
                  <a:lnTo>
                    <a:pt x="1256" y="1590"/>
                  </a:lnTo>
                  <a:lnTo>
                    <a:pt x="1423" y="1590"/>
                  </a:lnTo>
                  <a:lnTo>
                    <a:pt x="1507" y="1695"/>
                  </a:lnTo>
                  <a:lnTo>
                    <a:pt x="1654" y="1737"/>
                  </a:lnTo>
                  <a:lnTo>
                    <a:pt x="1675" y="1841"/>
                  </a:lnTo>
                  <a:lnTo>
                    <a:pt x="1654" y="1946"/>
                  </a:lnTo>
                  <a:lnTo>
                    <a:pt x="1842" y="1988"/>
                  </a:lnTo>
                  <a:lnTo>
                    <a:pt x="1842" y="2072"/>
                  </a:lnTo>
                  <a:lnTo>
                    <a:pt x="1758" y="2092"/>
                  </a:lnTo>
                  <a:lnTo>
                    <a:pt x="1675" y="2302"/>
                  </a:lnTo>
                  <a:lnTo>
                    <a:pt x="1633" y="2385"/>
                  </a:lnTo>
                  <a:lnTo>
                    <a:pt x="1507" y="2385"/>
                  </a:lnTo>
                  <a:lnTo>
                    <a:pt x="1340" y="2469"/>
                  </a:lnTo>
                  <a:lnTo>
                    <a:pt x="1256" y="2469"/>
                  </a:lnTo>
                  <a:lnTo>
                    <a:pt x="1256" y="2532"/>
                  </a:lnTo>
                  <a:lnTo>
                    <a:pt x="1403" y="2699"/>
                  </a:lnTo>
                  <a:lnTo>
                    <a:pt x="1319" y="2783"/>
                  </a:lnTo>
                  <a:lnTo>
                    <a:pt x="1340" y="2846"/>
                  </a:lnTo>
                  <a:lnTo>
                    <a:pt x="1423" y="2846"/>
                  </a:lnTo>
                  <a:lnTo>
                    <a:pt x="1507" y="3013"/>
                  </a:lnTo>
                  <a:lnTo>
                    <a:pt x="1675" y="3013"/>
                  </a:lnTo>
                  <a:lnTo>
                    <a:pt x="1863" y="3118"/>
                  </a:lnTo>
                  <a:lnTo>
                    <a:pt x="1968" y="3118"/>
                  </a:lnTo>
                  <a:lnTo>
                    <a:pt x="2114" y="3327"/>
                  </a:lnTo>
                  <a:lnTo>
                    <a:pt x="2281" y="3411"/>
                  </a:lnTo>
                  <a:lnTo>
                    <a:pt x="2407" y="3557"/>
                  </a:lnTo>
                  <a:lnTo>
                    <a:pt x="2386" y="3641"/>
                  </a:lnTo>
                  <a:lnTo>
                    <a:pt x="2574" y="3850"/>
                  </a:lnTo>
                  <a:lnTo>
                    <a:pt x="2616" y="3976"/>
                  </a:lnTo>
                  <a:lnTo>
                    <a:pt x="2700" y="4038"/>
                  </a:lnTo>
                  <a:lnTo>
                    <a:pt x="2825" y="4038"/>
                  </a:lnTo>
                  <a:lnTo>
                    <a:pt x="2909" y="4143"/>
                  </a:lnTo>
                  <a:lnTo>
                    <a:pt x="2909" y="4206"/>
                  </a:lnTo>
                  <a:lnTo>
                    <a:pt x="2993" y="4289"/>
                  </a:lnTo>
                  <a:lnTo>
                    <a:pt x="3035" y="4289"/>
                  </a:lnTo>
                  <a:lnTo>
                    <a:pt x="3118" y="4310"/>
                  </a:lnTo>
                  <a:lnTo>
                    <a:pt x="3097" y="4415"/>
                  </a:lnTo>
                  <a:lnTo>
                    <a:pt x="3139" y="4478"/>
                  </a:lnTo>
                  <a:lnTo>
                    <a:pt x="3286" y="4478"/>
                  </a:lnTo>
                  <a:lnTo>
                    <a:pt x="3348" y="4582"/>
                  </a:lnTo>
                  <a:lnTo>
                    <a:pt x="3411" y="4603"/>
                  </a:lnTo>
                  <a:lnTo>
                    <a:pt x="3516" y="4561"/>
                  </a:lnTo>
                  <a:lnTo>
                    <a:pt x="3558" y="4624"/>
                  </a:lnTo>
                  <a:lnTo>
                    <a:pt x="3495" y="4708"/>
                  </a:lnTo>
                  <a:lnTo>
                    <a:pt x="3453" y="4875"/>
                  </a:lnTo>
                  <a:lnTo>
                    <a:pt x="3516" y="4938"/>
                  </a:lnTo>
                  <a:lnTo>
                    <a:pt x="3600" y="4938"/>
                  </a:lnTo>
                  <a:lnTo>
                    <a:pt x="3600" y="5105"/>
                  </a:lnTo>
                  <a:lnTo>
                    <a:pt x="3432" y="5231"/>
                  </a:lnTo>
                  <a:lnTo>
                    <a:pt x="3453" y="5357"/>
                  </a:lnTo>
                  <a:lnTo>
                    <a:pt x="3495" y="5440"/>
                  </a:lnTo>
                  <a:lnTo>
                    <a:pt x="3516" y="5629"/>
                  </a:lnTo>
                  <a:lnTo>
                    <a:pt x="3411" y="5670"/>
                  </a:lnTo>
                  <a:lnTo>
                    <a:pt x="3390" y="5670"/>
                  </a:lnTo>
                  <a:lnTo>
                    <a:pt x="3453" y="5859"/>
                  </a:lnTo>
                  <a:lnTo>
                    <a:pt x="3558" y="5921"/>
                  </a:lnTo>
                  <a:lnTo>
                    <a:pt x="3662" y="6152"/>
                  </a:lnTo>
                  <a:lnTo>
                    <a:pt x="3641" y="6340"/>
                  </a:lnTo>
                  <a:lnTo>
                    <a:pt x="3662" y="6445"/>
                  </a:lnTo>
                  <a:lnTo>
                    <a:pt x="3641" y="6591"/>
                  </a:lnTo>
                  <a:lnTo>
                    <a:pt x="3662" y="6717"/>
                  </a:lnTo>
                  <a:lnTo>
                    <a:pt x="3558" y="6905"/>
                  </a:lnTo>
                  <a:lnTo>
                    <a:pt x="3495" y="6926"/>
                  </a:lnTo>
                  <a:lnTo>
                    <a:pt x="3453" y="7010"/>
                  </a:lnTo>
                  <a:lnTo>
                    <a:pt x="3307" y="7072"/>
                  </a:lnTo>
                  <a:lnTo>
                    <a:pt x="3139" y="7177"/>
                  </a:lnTo>
                  <a:lnTo>
                    <a:pt x="3076" y="7282"/>
                  </a:lnTo>
                  <a:lnTo>
                    <a:pt x="2867" y="7282"/>
                  </a:lnTo>
                  <a:lnTo>
                    <a:pt x="2763" y="7344"/>
                  </a:lnTo>
                  <a:lnTo>
                    <a:pt x="2784" y="7554"/>
                  </a:lnTo>
                  <a:lnTo>
                    <a:pt x="2909" y="7595"/>
                  </a:lnTo>
                  <a:lnTo>
                    <a:pt x="3014" y="7700"/>
                  </a:lnTo>
                  <a:lnTo>
                    <a:pt x="2993" y="7763"/>
                  </a:lnTo>
                  <a:lnTo>
                    <a:pt x="3035" y="7909"/>
                  </a:lnTo>
                  <a:lnTo>
                    <a:pt x="2867" y="7909"/>
                  </a:lnTo>
                  <a:lnTo>
                    <a:pt x="2825" y="7826"/>
                  </a:lnTo>
                  <a:lnTo>
                    <a:pt x="2721" y="7763"/>
                  </a:lnTo>
                  <a:lnTo>
                    <a:pt x="2449" y="7826"/>
                  </a:lnTo>
                  <a:lnTo>
                    <a:pt x="2386" y="7805"/>
                  </a:lnTo>
                  <a:lnTo>
                    <a:pt x="2260" y="7805"/>
                  </a:lnTo>
                  <a:lnTo>
                    <a:pt x="2198" y="7951"/>
                  </a:lnTo>
                  <a:lnTo>
                    <a:pt x="2072" y="7972"/>
                  </a:lnTo>
                  <a:lnTo>
                    <a:pt x="1968" y="8118"/>
                  </a:lnTo>
                  <a:lnTo>
                    <a:pt x="1988" y="8139"/>
                  </a:lnTo>
                  <a:lnTo>
                    <a:pt x="1988" y="8244"/>
                  </a:lnTo>
                  <a:lnTo>
                    <a:pt x="1988" y="8265"/>
                  </a:lnTo>
                  <a:lnTo>
                    <a:pt x="2093" y="8286"/>
                  </a:lnTo>
                  <a:lnTo>
                    <a:pt x="2156" y="8265"/>
                  </a:lnTo>
                  <a:lnTo>
                    <a:pt x="2198" y="8286"/>
                  </a:lnTo>
                  <a:lnTo>
                    <a:pt x="2281" y="8265"/>
                  </a:lnTo>
                  <a:lnTo>
                    <a:pt x="2407" y="8286"/>
                  </a:lnTo>
                  <a:lnTo>
                    <a:pt x="2491" y="8265"/>
                  </a:lnTo>
                  <a:lnTo>
                    <a:pt x="2449" y="8328"/>
                  </a:lnTo>
                  <a:lnTo>
                    <a:pt x="2281" y="8453"/>
                  </a:lnTo>
                  <a:lnTo>
                    <a:pt x="2198" y="8579"/>
                  </a:lnTo>
                  <a:lnTo>
                    <a:pt x="2198" y="8767"/>
                  </a:lnTo>
                  <a:lnTo>
                    <a:pt x="2177" y="8851"/>
                  </a:lnTo>
                  <a:lnTo>
                    <a:pt x="2240" y="8851"/>
                  </a:lnTo>
                  <a:lnTo>
                    <a:pt x="2198" y="8872"/>
                  </a:lnTo>
                  <a:lnTo>
                    <a:pt x="2198" y="9018"/>
                  </a:lnTo>
                  <a:lnTo>
                    <a:pt x="2281" y="9081"/>
                  </a:lnTo>
                  <a:lnTo>
                    <a:pt x="2344" y="9060"/>
                  </a:lnTo>
                  <a:lnTo>
                    <a:pt x="2344" y="9060"/>
                  </a:lnTo>
                  <a:lnTo>
                    <a:pt x="2281" y="9123"/>
                  </a:lnTo>
                  <a:lnTo>
                    <a:pt x="2177" y="9165"/>
                  </a:lnTo>
                  <a:lnTo>
                    <a:pt x="2072" y="9227"/>
                  </a:lnTo>
                  <a:lnTo>
                    <a:pt x="2240" y="9227"/>
                  </a:lnTo>
                  <a:lnTo>
                    <a:pt x="2470" y="9123"/>
                  </a:lnTo>
                  <a:lnTo>
                    <a:pt x="2470" y="9102"/>
                  </a:lnTo>
                  <a:lnTo>
                    <a:pt x="2491" y="9102"/>
                  </a:lnTo>
                  <a:lnTo>
                    <a:pt x="2574" y="9018"/>
                  </a:lnTo>
                  <a:lnTo>
                    <a:pt x="2595" y="8914"/>
                  </a:lnTo>
                  <a:lnTo>
                    <a:pt x="2616" y="8851"/>
                  </a:lnTo>
                  <a:lnTo>
                    <a:pt x="2700" y="8872"/>
                  </a:lnTo>
                  <a:lnTo>
                    <a:pt x="2721" y="8851"/>
                  </a:lnTo>
                  <a:lnTo>
                    <a:pt x="2867" y="8746"/>
                  </a:lnTo>
                  <a:lnTo>
                    <a:pt x="2909" y="8746"/>
                  </a:lnTo>
                  <a:lnTo>
                    <a:pt x="2930" y="8683"/>
                  </a:lnTo>
                  <a:lnTo>
                    <a:pt x="2993" y="8662"/>
                  </a:lnTo>
                  <a:lnTo>
                    <a:pt x="2972" y="8600"/>
                  </a:lnTo>
                  <a:lnTo>
                    <a:pt x="2972" y="8579"/>
                  </a:lnTo>
                  <a:lnTo>
                    <a:pt x="2930" y="8495"/>
                  </a:lnTo>
                  <a:lnTo>
                    <a:pt x="2993" y="8495"/>
                  </a:lnTo>
                  <a:lnTo>
                    <a:pt x="3035" y="8558"/>
                  </a:lnTo>
                  <a:lnTo>
                    <a:pt x="3097" y="8579"/>
                  </a:lnTo>
                  <a:lnTo>
                    <a:pt x="3139" y="8537"/>
                  </a:lnTo>
                  <a:lnTo>
                    <a:pt x="3139" y="8453"/>
                  </a:lnTo>
                  <a:lnTo>
                    <a:pt x="3035" y="8349"/>
                  </a:lnTo>
                  <a:lnTo>
                    <a:pt x="3160" y="8453"/>
                  </a:lnTo>
                  <a:lnTo>
                    <a:pt x="3244" y="8390"/>
                  </a:lnTo>
                  <a:lnTo>
                    <a:pt x="3223" y="8286"/>
                  </a:lnTo>
                  <a:lnTo>
                    <a:pt x="3244" y="8244"/>
                  </a:lnTo>
                  <a:lnTo>
                    <a:pt x="3097" y="8181"/>
                  </a:lnTo>
                  <a:lnTo>
                    <a:pt x="3160" y="8181"/>
                  </a:lnTo>
                  <a:lnTo>
                    <a:pt x="3223" y="8160"/>
                  </a:lnTo>
                  <a:lnTo>
                    <a:pt x="3223" y="8139"/>
                  </a:lnTo>
                  <a:lnTo>
                    <a:pt x="3139" y="8077"/>
                  </a:lnTo>
                  <a:lnTo>
                    <a:pt x="3244" y="8118"/>
                  </a:lnTo>
                  <a:lnTo>
                    <a:pt x="3286" y="8077"/>
                  </a:lnTo>
                  <a:lnTo>
                    <a:pt x="3307" y="8014"/>
                  </a:lnTo>
                  <a:lnTo>
                    <a:pt x="3307" y="8077"/>
                  </a:lnTo>
                  <a:lnTo>
                    <a:pt x="3286" y="8160"/>
                  </a:lnTo>
                  <a:lnTo>
                    <a:pt x="3307" y="8160"/>
                  </a:lnTo>
                  <a:lnTo>
                    <a:pt x="3411" y="8139"/>
                  </a:lnTo>
                  <a:lnTo>
                    <a:pt x="3495" y="8181"/>
                  </a:lnTo>
                  <a:lnTo>
                    <a:pt x="3620" y="8160"/>
                  </a:lnTo>
                  <a:lnTo>
                    <a:pt x="3872" y="8014"/>
                  </a:lnTo>
                  <a:lnTo>
                    <a:pt x="3955" y="7951"/>
                  </a:lnTo>
                  <a:lnTo>
                    <a:pt x="4060" y="7951"/>
                  </a:lnTo>
                  <a:lnTo>
                    <a:pt x="4060" y="7846"/>
                  </a:lnTo>
                  <a:lnTo>
                    <a:pt x="4164" y="7763"/>
                  </a:lnTo>
                  <a:lnTo>
                    <a:pt x="4269" y="7721"/>
                  </a:lnTo>
                  <a:lnTo>
                    <a:pt x="4395" y="7595"/>
                  </a:lnTo>
                  <a:lnTo>
                    <a:pt x="4457" y="7554"/>
                  </a:lnTo>
                  <a:lnTo>
                    <a:pt x="4478" y="7428"/>
                  </a:lnTo>
                  <a:lnTo>
                    <a:pt x="4541" y="7407"/>
                  </a:lnTo>
                  <a:lnTo>
                    <a:pt x="4604" y="7323"/>
                  </a:lnTo>
                  <a:lnTo>
                    <a:pt x="4583" y="7282"/>
                  </a:lnTo>
                  <a:lnTo>
                    <a:pt x="4604" y="7177"/>
                  </a:lnTo>
                  <a:lnTo>
                    <a:pt x="4541" y="7072"/>
                  </a:lnTo>
                  <a:lnTo>
                    <a:pt x="4646" y="6989"/>
                  </a:lnTo>
                  <a:lnTo>
                    <a:pt x="4646" y="6905"/>
                  </a:lnTo>
                  <a:lnTo>
                    <a:pt x="4688" y="6884"/>
                  </a:lnTo>
                  <a:lnTo>
                    <a:pt x="4688" y="6821"/>
                  </a:lnTo>
                  <a:lnTo>
                    <a:pt x="4646" y="6758"/>
                  </a:lnTo>
                  <a:lnTo>
                    <a:pt x="4646" y="6675"/>
                  </a:lnTo>
                  <a:lnTo>
                    <a:pt x="4688" y="6654"/>
                  </a:lnTo>
                  <a:lnTo>
                    <a:pt x="4709" y="6696"/>
                  </a:lnTo>
                  <a:lnTo>
                    <a:pt x="4709" y="6717"/>
                  </a:lnTo>
                  <a:lnTo>
                    <a:pt x="4729" y="6717"/>
                  </a:lnTo>
                  <a:lnTo>
                    <a:pt x="4771" y="6654"/>
                  </a:lnTo>
                  <a:lnTo>
                    <a:pt x="4688" y="6507"/>
                  </a:lnTo>
                  <a:lnTo>
                    <a:pt x="4667" y="6445"/>
                  </a:lnTo>
                  <a:lnTo>
                    <a:pt x="4604" y="6403"/>
                  </a:lnTo>
                  <a:lnTo>
                    <a:pt x="4604" y="6361"/>
                  </a:lnTo>
                  <a:lnTo>
                    <a:pt x="4583" y="6194"/>
                  </a:lnTo>
                  <a:lnTo>
                    <a:pt x="4604" y="6173"/>
                  </a:lnTo>
                  <a:lnTo>
                    <a:pt x="4562" y="6068"/>
                  </a:lnTo>
                  <a:lnTo>
                    <a:pt x="4583" y="6026"/>
                  </a:lnTo>
                  <a:lnTo>
                    <a:pt x="4583" y="5921"/>
                  </a:lnTo>
                  <a:lnTo>
                    <a:pt x="4541" y="5859"/>
                  </a:lnTo>
                  <a:lnTo>
                    <a:pt x="4499" y="5670"/>
                  </a:lnTo>
                  <a:lnTo>
                    <a:pt x="4457" y="5649"/>
                  </a:lnTo>
                  <a:lnTo>
                    <a:pt x="4437" y="5440"/>
                  </a:lnTo>
                  <a:lnTo>
                    <a:pt x="4332" y="5315"/>
                  </a:lnTo>
                  <a:lnTo>
                    <a:pt x="4353" y="5252"/>
                  </a:lnTo>
                  <a:lnTo>
                    <a:pt x="4332" y="5210"/>
                  </a:lnTo>
                  <a:lnTo>
                    <a:pt x="4332" y="5147"/>
                  </a:lnTo>
                  <a:lnTo>
                    <a:pt x="4185" y="5022"/>
                  </a:lnTo>
                  <a:lnTo>
                    <a:pt x="4185" y="4938"/>
                  </a:lnTo>
                  <a:lnTo>
                    <a:pt x="4164" y="4938"/>
                  </a:lnTo>
                  <a:lnTo>
                    <a:pt x="4144" y="4833"/>
                  </a:lnTo>
                  <a:lnTo>
                    <a:pt x="4060" y="4708"/>
                  </a:lnTo>
                  <a:lnTo>
                    <a:pt x="3809" y="4499"/>
                  </a:lnTo>
                  <a:lnTo>
                    <a:pt x="3746" y="4394"/>
                  </a:lnTo>
                  <a:lnTo>
                    <a:pt x="3453" y="4185"/>
                  </a:lnTo>
                  <a:lnTo>
                    <a:pt x="3139" y="4038"/>
                  </a:lnTo>
                  <a:lnTo>
                    <a:pt x="3139" y="3976"/>
                  </a:lnTo>
                  <a:lnTo>
                    <a:pt x="3014" y="3934"/>
                  </a:lnTo>
                  <a:lnTo>
                    <a:pt x="2784" y="3745"/>
                  </a:lnTo>
                  <a:lnTo>
                    <a:pt x="2763" y="3662"/>
                  </a:lnTo>
                  <a:lnTo>
                    <a:pt x="2721" y="3536"/>
                  </a:lnTo>
                  <a:lnTo>
                    <a:pt x="2721" y="3473"/>
                  </a:lnTo>
                  <a:lnTo>
                    <a:pt x="2721" y="3432"/>
                  </a:lnTo>
                  <a:lnTo>
                    <a:pt x="2679" y="3306"/>
                  </a:lnTo>
                  <a:lnTo>
                    <a:pt x="2595" y="3306"/>
                  </a:lnTo>
                  <a:lnTo>
                    <a:pt x="2470" y="3139"/>
                  </a:lnTo>
                  <a:lnTo>
                    <a:pt x="2281" y="3055"/>
                  </a:lnTo>
                  <a:lnTo>
                    <a:pt x="2177" y="3034"/>
                  </a:lnTo>
                  <a:lnTo>
                    <a:pt x="2281" y="2992"/>
                  </a:lnTo>
                  <a:lnTo>
                    <a:pt x="2281" y="2929"/>
                  </a:lnTo>
                  <a:lnTo>
                    <a:pt x="2177" y="2825"/>
                  </a:lnTo>
                  <a:lnTo>
                    <a:pt x="2240" y="2720"/>
                  </a:lnTo>
                  <a:lnTo>
                    <a:pt x="2281" y="2532"/>
                  </a:lnTo>
                  <a:lnTo>
                    <a:pt x="2260" y="2490"/>
                  </a:lnTo>
                  <a:lnTo>
                    <a:pt x="2198" y="2490"/>
                  </a:lnTo>
                  <a:lnTo>
                    <a:pt x="2198" y="2385"/>
                  </a:lnTo>
                  <a:lnTo>
                    <a:pt x="2260" y="2323"/>
                  </a:lnTo>
                  <a:lnTo>
                    <a:pt x="2281" y="2218"/>
                  </a:lnTo>
                  <a:lnTo>
                    <a:pt x="2344" y="2197"/>
                  </a:lnTo>
                  <a:lnTo>
                    <a:pt x="2365" y="2155"/>
                  </a:lnTo>
                  <a:lnTo>
                    <a:pt x="2386" y="2176"/>
                  </a:lnTo>
                  <a:lnTo>
                    <a:pt x="2449" y="2176"/>
                  </a:lnTo>
                  <a:lnTo>
                    <a:pt x="2553" y="2051"/>
                  </a:lnTo>
                  <a:lnTo>
                    <a:pt x="2574" y="2051"/>
                  </a:lnTo>
                  <a:lnTo>
                    <a:pt x="2616" y="1988"/>
                  </a:lnTo>
                  <a:lnTo>
                    <a:pt x="2574" y="1904"/>
                  </a:lnTo>
                  <a:lnTo>
                    <a:pt x="2595" y="1883"/>
                  </a:lnTo>
                  <a:lnTo>
                    <a:pt x="2595" y="1800"/>
                  </a:lnTo>
                  <a:lnTo>
                    <a:pt x="2595" y="1737"/>
                  </a:lnTo>
                  <a:lnTo>
                    <a:pt x="2574" y="1674"/>
                  </a:lnTo>
                  <a:lnTo>
                    <a:pt x="2616" y="1632"/>
                  </a:lnTo>
                  <a:lnTo>
                    <a:pt x="2616" y="1548"/>
                  </a:lnTo>
                  <a:lnTo>
                    <a:pt x="2679" y="1548"/>
                  </a:lnTo>
                  <a:lnTo>
                    <a:pt x="2700" y="1590"/>
                  </a:lnTo>
                  <a:lnTo>
                    <a:pt x="2721" y="1590"/>
                  </a:lnTo>
                  <a:lnTo>
                    <a:pt x="2804" y="1548"/>
                  </a:lnTo>
                  <a:lnTo>
                    <a:pt x="2888" y="1528"/>
                  </a:lnTo>
                  <a:lnTo>
                    <a:pt x="2930" y="1548"/>
                  </a:lnTo>
                  <a:lnTo>
                    <a:pt x="2972" y="1528"/>
                  </a:lnTo>
                  <a:lnTo>
                    <a:pt x="3014" y="1465"/>
                  </a:lnTo>
                  <a:lnTo>
                    <a:pt x="2993" y="1381"/>
                  </a:lnTo>
                  <a:lnTo>
                    <a:pt x="3014" y="1339"/>
                  </a:lnTo>
                  <a:lnTo>
                    <a:pt x="3118" y="1318"/>
                  </a:lnTo>
                  <a:lnTo>
                    <a:pt x="3223" y="1339"/>
                  </a:lnTo>
                  <a:lnTo>
                    <a:pt x="3328" y="1256"/>
                  </a:lnTo>
                  <a:lnTo>
                    <a:pt x="3390" y="1256"/>
                  </a:lnTo>
                  <a:lnTo>
                    <a:pt x="3432" y="1235"/>
                  </a:lnTo>
                  <a:lnTo>
                    <a:pt x="3495" y="1172"/>
                  </a:lnTo>
                  <a:lnTo>
                    <a:pt x="3453" y="1130"/>
                  </a:lnTo>
                  <a:lnTo>
                    <a:pt x="3348" y="1067"/>
                  </a:lnTo>
                  <a:lnTo>
                    <a:pt x="3286" y="1109"/>
                  </a:lnTo>
                  <a:lnTo>
                    <a:pt x="3223" y="1046"/>
                  </a:lnTo>
                  <a:lnTo>
                    <a:pt x="3118" y="1109"/>
                  </a:lnTo>
                  <a:lnTo>
                    <a:pt x="3014" y="1025"/>
                  </a:lnTo>
                  <a:lnTo>
                    <a:pt x="2888" y="1004"/>
                  </a:lnTo>
                  <a:lnTo>
                    <a:pt x="2867" y="900"/>
                  </a:lnTo>
                  <a:lnTo>
                    <a:pt x="2616" y="816"/>
                  </a:lnTo>
                  <a:lnTo>
                    <a:pt x="2595" y="712"/>
                  </a:lnTo>
                  <a:lnTo>
                    <a:pt x="2512" y="691"/>
                  </a:lnTo>
                  <a:lnTo>
                    <a:pt x="2574" y="481"/>
                  </a:lnTo>
                  <a:lnTo>
                    <a:pt x="2679" y="440"/>
                  </a:lnTo>
                  <a:lnTo>
                    <a:pt x="2679" y="335"/>
                  </a:lnTo>
                  <a:lnTo>
                    <a:pt x="2595" y="272"/>
                  </a:lnTo>
                  <a:lnTo>
                    <a:pt x="2449" y="314"/>
                  </a:lnTo>
                  <a:lnTo>
                    <a:pt x="2386" y="272"/>
                  </a:lnTo>
                  <a:lnTo>
                    <a:pt x="2114" y="272"/>
                  </a:lnTo>
                  <a:lnTo>
                    <a:pt x="2072" y="188"/>
                  </a:lnTo>
                  <a:lnTo>
                    <a:pt x="1947" y="168"/>
                  </a:lnTo>
                  <a:lnTo>
                    <a:pt x="1947" y="84"/>
                  </a:lnTo>
                  <a:lnTo>
                    <a:pt x="1821" y="0"/>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775" name="Google Shape;3701;p79">
              <a:extLst>
                <a:ext uri="{FF2B5EF4-FFF2-40B4-BE49-F238E27FC236}">
                  <a16:creationId xmlns:a16="http://schemas.microsoft.com/office/drawing/2014/main" id="{CB623245-4692-B34E-1AA7-A6EAF70D30F5}"/>
                </a:ext>
              </a:extLst>
            </p:cNvPr>
            <p:cNvSpPr/>
            <p:nvPr/>
          </p:nvSpPr>
          <p:spPr>
            <a:xfrm>
              <a:off x="4450186" y="3045644"/>
              <a:ext cx="36139" cy="29750"/>
            </a:xfrm>
            <a:custGeom>
              <a:avLst/>
              <a:gdLst/>
              <a:ahLst/>
              <a:cxnLst/>
              <a:rect l="l" t="t" r="r" b="b"/>
              <a:pathLst>
                <a:path w="3035" h="2616" extrusionOk="0">
                  <a:moveTo>
                    <a:pt x="2407" y="0"/>
                  </a:moveTo>
                  <a:lnTo>
                    <a:pt x="2239" y="42"/>
                  </a:lnTo>
                  <a:lnTo>
                    <a:pt x="2135" y="126"/>
                  </a:lnTo>
                  <a:lnTo>
                    <a:pt x="2260" y="251"/>
                  </a:lnTo>
                  <a:lnTo>
                    <a:pt x="2239" y="356"/>
                  </a:lnTo>
                  <a:lnTo>
                    <a:pt x="2260" y="460"/>
                  </a:lnTo>
                  <a:lnTo>
                    <a:pt x="2260" y="544"/>
                  </a:lnTo>
                  <a:lnTo>
                    <a:pt x="2072" y="481"/>
                  </a:lnTo>
                  <a:lnTo>
                    <a:pt x="1967" y="314"/>
                  </a:lnTo>
                  <a:lnTo>
                    <a:pt x="1821" y="314"/>
                  </a:lnTo>
                  <a:lnTo>
                    <a:pt x="1758" y="230"/>
                  </a:lnTo>
                  <a:lnTo>
                    <a:pt x="1632" y="126"/>
                  </a:lnTo>
                  <a:lnTo>
                    <a:pt x="1549" y="167"/>
                  </a:lnTo>
                  <a:lnTo>
                    <a:pt x="1444" y="105"/>
                  </a:lnTo>
                  <a:lnTo>
                    <a:pt x="1298" y="126"/>
                  </a:lnTo>
                  <a:lnTo>
                    <a:pt x="1151" y="63"/>
                  </a:lnTo>
                  <a:lnTo>
                    <a:pt x="1026" y="63"/>
                  </a:lnTo>
                  <a:lnTo>
                    <a:pt x="879" y="146"/>
                  </a:lnTo>
                  <a:lnTo>
                    <a:pt x="816" y="105"/>
                  </a:lnTo>
                  <a:lnTo>
                    <a:pt x="670" y="105"/>
                  </a:lnTo>
                  <a:lnTo>
                    <a:pt x="398" y="167"/>
                  </a:lnTo>
                  <a:lnTo>
                    <a:pt x="272" y="167"/>
                  </a:lnTo>
                  <a:lnTo>
                    <a:pt x="168" y="335"/>
                  </a:lnTo>
                  <a:lnTo>
                    <a:pt x="105" y="523"/>
                  </a:lnTo>
                  <a:lnTo>
                    <a:pt x="42" y="649"/>
                  </a:lnTo>
                  <a:lnTo>
                    <a:pt x="0" y="858"/>
                  </a:lnTo>
                  <a:lnTo>
                    <a:pt x="63" y="1088"/>
                  </a:lnTo>
                  <a:lnTo>
                    <a:pt x="168" y="1151"/>
                  </a:lnTo>
                  <a:lnTo>
                    <a:pt x="210" y="1255"/>
                  </a:lnTo>
                  <a:lnTo>
                    <a:pt x="189" y="1486"/>
                  </a:lnTo>
                  <a:lnTo>
                    <a:pt x="189" y="1569"/>
                  </a:lnTo>
                  <a:lnTo>
                    <a:pt x="272" y="1632"/>
                  </a:lnTo>
                  <a:lnTo>
                    <a:pt x="272" y="1779"/>
                  </a:lnTo>
                  <a:lnTo>
                    <a:pt x="356" y="1820"/>
                  </a:lnTo>
                  <a:lnTo>
                    <a:pt x="356" y="1925"/>
                  </a:lnTo>
                  <a:lnTo>
                    <a:pt x="419" y="2051"/>
                  </a:lnTo>
                  <a:lnTo>
                    <a:pt x="482" y="2030"/>
                  </a:lnTo>
                  <a:lnTo>
                    <a:pt x="523" y="2113"/>
                  </a:lnTo>
                  <a:lnTo>
                    <a:pt x="503" y="2218"/>
                  </a:lnTo>
                  <a:lnTo>
                    <a:pt x="565" y="2260"/>
                  </a:lnTo>
                  <a:lnTo>
                    <a:pt x="565" y="2364"/>
                  </a:lnTo>
                  <a:lnTo>
                    <a:pt x="733" y="2364"/>
                  </a:lnTo>
                  <a:lnTo>
                    <a:pt x="733" y="2260"/>
                  </a:lnTo>
                  <a:lnTo>
                    <a:pt x="795" y="2218"/>
                  </a:lnTo>
                  <a:lnTo>
                    <a:pt x="837" y="2155"/>
                  </a:lnTo>
                  <a:lnTo>
                    <a:pt x="837" y="2239"/>
                  </a:lnTo>
                  <a:lnTo>
                    <a:pt x="900" y="2323"/>
                  </a:lnTo>
                  <a:lnTo>
                    <a:pt x="879" y="2406"/>
                  </a:lnTo>
                  <a:lnTo>
                    <a:pt x="816" y="2469"/>
                  </a:lnTo>
                  <a:lnTo>
                    <a:pt x="837" y="2553"/>
                  </a:lnTo>
                  <a:lnTo>
                    <a:pt x="879" y="2574"/>
                  </a:lnTo>
                  <a:lnTo>
                    <a:pt x="921" y="2574"/>
                  </a:lnTo>
                  <a:lnTo>
                    <a:pt x="1026" y="2511"/>
                  </a:lnTo>
                  <a:lnTo>
                    <a:pt x="1026" y="2469"/>
                  </a:lnTo>
                  <a:lnTo>
                    <a:pt x="1088" y="2532"/>
                  </a:lnTo>
                  <a:lnTo>
                    <a:pt x="1214" y="2553"/>
                  </a:lnTo>
                  <a:lnTo>
                    <a:pt x="1235" y="2532"/>
                  </a:lnTo>
                  <a:lnTo>
                    <a:pt x="1340" y="2615"/>
                  </a:lnTo>
                  <a:lnTo>
                    <a:pt x="1444" y="2469"/>
                  </a:lnTo>
                  <a:lnTo>
                    <a:pt x="1570" y="2448"/>
                  </a:lnTo>
                  <a:lnTo>
                    <a:pt x="1632" y="2302"/>
                  </a:lnTo>
                  <a:lnTo>
                    <a:pt x="1758" y="2302"/>
                  </a:lnTo>
                  <a:lnTo>
                    <a:pt x="1821" y="2323"/>
                  </a:lnTo>
                  <a:lnTo>
                    <a:pt x="2093" y="2260"/>
                  </a:lnTo>
                  <a:lnTo>
                    <a:pt x="2197" y="2323"/>
                  </a:lnTo>
                  <a:lnTo>
                    <a:pt x="2239" y="2406"/>
                  </a:lnTo>
                  <a:lnTo>
                    <a:pt x="2407" y="2406"/>
                  </a:lnTo>
                  <a:lnTo>
                    <a:pt x="2365" y="2260"/>
                  </a:lnTo>
                  <a:lnTo>
                    <a:pt x="2386" y="2197"/>
                  </a:lnTo>
                  <a:lnTo>
                    <a:pt x="2281" y="2092"/>
                  </a:lnTo>
                  <a:lnTo>
                    <a:pt x="2156" y="2051"/>
                  </a:lnTo>
                  <a:lnTo>
                    <a:pt x="2135" y="1841"/>
                  </a:lnTo>
                  <a:lnTo>
                    <a:pt x="2239" y="1779"/>
                  </a:lnTo>
                  <a:lnTo>
                    <a:pt x="2448" y="1779"/>
                  </a:lnTo>
                  <a:lnTo>
                    <a:pt x="2511" y="1674"/>
                  </a:lnTo>
                  <a:lnTo>
                    <a:pt x="2679" y="1569"/>
                  </a:lnTo>
                  <a:lnTo>
                    <a:pt x="2825" y="1507"/>
                  </a:lnTo>
                  <a:lnTo>
                    <a:pt x="2867" y="1423"/>
                  </a:lnTo>
                  <a:lnTo>
                    <a:pt x="2930" y="1402"/>
                  </a:lnTo>
                  <a:lnTo>
                    <a:pt x="3034" y="1214"/>
                  </a:lnTo>
                  <a:lnTo>
                    <a:pt x="3013" y="1088"/>
                  </a:lnTo>
                  <a:lnTo>
                    <a:pt x="3034" y="942"/>
                  </a:lnTo>
                  <a:lnTo>
                    <a:pt x="3013" y="837"/>
                  </a:lnTo>
                  <a:lnTo>
                    <a:pt x="3034" y="649"/>
                  </a:lnTo>
                  <a:lnTo>
                    <a:pt x="2930" y="418"/>
                  </a:lnTo>
                  <a:lnTo>
                    <a:pt x="2825" y="356"/>
                  </a:lnTo>
                  <a:lnTo>
                    <a:pt x="2762" y="167"/>
                  </a:lnTo>
                  <a:lnTo>
                    <a:pt x="2679" y="167"/>
                  </a:lnTo>
                  <a:lnTo>
                    <a:pt x="2574" y="126"/>
                  </a:lnTo>
                  <a:lnTo>
                    <a:pt x="2469" y="105"/>
                  </a:lnTo>
                  <a:lnTo>
                    <a:pt x="2407" y="0"/>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776" name="Google Shape;3702;p79">
              <a:extLst>
                <a:ext uri="{FF2B5EF4-FFF2-40B4-BE49-F238E27FC236}">
                  <a16:creationId xmlns:a16="http://schemas.microsoft.com/office/drawing/2014/main" id="{7A85DD10-756E-EB67-E511-F9FA4DF9EC70}"/>
                </a:ext>
              </a:extLst>
            </p:cNvPr>
            <p:cNvSpPr/>
            <p:nvPr/>
          </p:nvSpPr>
          <p:spPr>
            <a:xfrm>
              <a:off x="4429753" y="2990191"/>
              <a:ext cx="55822" cy="61650"/>
            </a:xfrm>
            <a:custGeom>
              <a:avLst/>
              <a:gdLst/>
              <a:ahLst/>
              <a:cxnLst/>
              <a:rect l="l" t="t" r="r" b="b"/>
              <a:pathLst>
                <a:path w="4688" h="5421" extrusionOk="0">
                  <a:moveTo>
                    <a:pt x="879" y="1"/>
                  </a:moveTo>
                  <a:lnTo>
                    <a:pt x="879" y="85"/>
                  </a:lnTo>
                  <a:lnTo>
                    <a:pt x="817" y="126"/>
                  </a:lnTo>
                  <a:lnTo>
                    <a:pt x="817" y="336"/>
                  </a:lnTo>
                  <a:lnTo>
                    <a:pt x="859" y="440"/>
                  </a:lnTo>
                  <a:lnTo>
                    <a:pt x="859" y="587"/>
                  </a:lnTo>
                  <a:lnTo>
                    <a:pt x="879" y="733"/>
                  </a:lnTo>
                  <a:lnTo>
                    <a:pt x="775" y="712"/>
                  </a:lnTo>
                  <a:lnTo>
                    <a:pt x="649" y="754"/>
                  </a:lnTo>
                  <a:lnTo>
                    <a:pt x="587" y="649"/>
                  </a:lnTo>
                  <a:lnTo>
                    <a:pt x="524" y="608"/>
                  </a:lnTo>
                  <a:lnTo>
                    <a:pt x="419" y="712"/>
                  </a:lnTo>
                  <a:lnTo>
                    <a:pt x="252" y="733"/>
                  </a:lnTo>
                  <a:lnTo>
                    <a:pt x="231" y="838"/>
                  </a:lnTo>
                  <a:lnTo>
                    <a:pt x="189" y="942"/>
                  </a:lnTo>
                  <a:lnTo>
                    <a:pt x="231" y="1026"/>
                  </a:lnTo>
                  <a:lnTo>
                    <a:pt x="105" y="1110"/>
                  </a:lnTo>
                  <a:lnTo>
                    <a:pt x="43" y="1110"/>
                  </a:lnTo>
                  <a:lnTo>
                    <a:pt x="1" y="1256"/>
                  </a:lnTo>
                  <a:lnTo>
                    <a:pt x="43" y="1382"/>
                  </a:lnTo>
                  <a:lnTo>
                    <a:pt x="210" y="1361"/>
                  </a:lnTo>
                  <a:lnTo>
                    <a:pt x="315" y="1486"/>
                  </a:lnTo>
                  <a:lnTo>
                    <a:pt x="335" y="1675"/>
                  </a:lnTo>
                  <a:lnTo>
                    <a:pt x="252" y="1758"/>
                  </a:lnTo>
                  <a:lnTo>
                    <a:pt x="335" y="1884"/>
                  </a:lnTo>
                  <a:lnTo>
                    <a:pt x="440" y="1947"/>
                  </a:lnTo>
                  <a:lnTo>
                    <a:pt x="524" y="1863"/>
                  </a:lnTo>
                  <a:lnTo>
                    <a:pt x="733" y="1863"/>
                  </a:lnTo>
                  <a:lnTo>
                    <a:pt x="754" y="1968"/>
                  </a:lnTo>
                  <a:lnTo>
                    <a:pt x="670" y="2093"/>
                  </a:lnTo>
                  <a:lnTo>
                    <a:pt x="754" y="2198"/>
                  </a:lnTo>
                  <a:lnTo>
                    <a:pt x="733" y="2281"/>
                  </a:lnTo>
                  <a:lnTo>
                    <a:pt x="670" y="2386"/>
                  </a:lnTo>
                  <a:lnTo>
                    <a:pt x="733" y="2512"/>
                  </a:lnTo>
                  <a:lnTo>
                    <a:pt x="733" y="2721"/>
                  </a:lnTo>
                  <a:lnTo>
                    <a:pt x="733" y="3014"/>
                  </a:lnTo>
                  <a:lnTo>
                    <a:pt x="879" y="2930"/>
                  </a:lnTo>
                  <a:lnTo>
                    <a:pt x="1047" y="2909"/>
                  </a:lnTo>
                  <a:lnTo>
                    <a:pt x="1047" y="2784"/>
                  </a:lnTo>
                  <a:lnTo>
                    <a:pt x="1235" y="2700"/>
                  </a:lnTo>
                  <a:lnTo>
                    <a:pt x="1444" y="2805"/>
                  </a:lnTo>
                  <a:lnTo>
                    <a:pt x="1549" y="2805"/>
                  </a:lnTo>
                  <a:lnTo>
                    <a:pt x="1633" y="2930"/>
                  </a:lnTo>
                  <a:lnTo>
                    <a:pt x="1884" y="2909"/>
                  </a:lnTo>
                  <a:lnTo>
                    <a:pt x="2009" y="2637"/>
                  </a:lnTo>
                  <a:lnTo>
                    <a:pt x="2198" y="2595"/>
                  </a:lnTo>
                  <a:lnTo>
                    <a:pt x="2449" y="2679"/>
                  </a:lnTo>
                  <a:lnTo>
                    <a:pt x="2532" y="2826"/>
                  </a:lnTo>
                  <a:lnTo>
                    <a:pt x="2804" y="3014"/>
                  </a:lnTo>
                  <a:lnTo>
                    <a:pt x="2930" y="3118"/>
                  </a:lnTo>
                  <a:lnTo>
                    <a:pt x="2972" y="3244"/>
                  </a:lnTo>
                  <a:lnTo>
                    <a:pt x="2972" y="3328"/>
                  </a:lnTo>
                  <a:lnTo>
                    <a:pt x="2930" y="3411"/>
                  </a:lnTo>
                  <a:lnTo>
                    <a:pt x="2972" y="3537"/>
                  </a:lnTo>
                  <a:lnTo>
                    <a:pt x="2972" y="3725"/>
                  </a:lnTo>
                  <a:lnTo>
                    <a:pt x="2951" y="3788"/>
                  </a:lnTo>
                  <a:lnTo>
                    <a:pt x="3056" y="3872"/>
                  </a:lnTo>
                  <a:lnTo>
                    <a:pt x="3160" y="3997"/>
                  </a:lnTo>
                  <a:lnTo>
                    <a:pt x="3286" y="3997"/>
                  </a:lnTo>
                  <a:lnTo>
                    <a:pt x="3369" y="4060"/>
                  </a:lnTo>
                  <a:lnTo>
                    <a:pt x="3348" y="4102"/>
                  </a:lnTo>
                  <a:lnTo>
                    <a:pt x="3495" y="4206"/>
                  </a:lnTo>
                  <a:lnTo>
                    <a:pt x="3495" y="4290"/>
                  </a:lnTo>
                  <a:lnTo>
                    <a:pt x="3474" y="4416"/>
                  </a:lnTo>
                  <a:lnTo>
                    <a:pt x="3474" y="4499"/>
                  </a:lnTo>
                  <a:lnTo>
                    <a:pt x="3453" y="4604"/>
                  </a:lnTo>
                  <a:lnTo>
                    <a:pt x="3474" y="4688"/>
                  </a:lnTo>
                  <a:lnTo>
                    <a:pt x="3474" y="4897"/>
                  </a:lnTo>
                  <a:lnTo>
                    <a:pt x="3390" y="4981"/>
                  </a:lnTo>
                  <a:lnTo>
                    <a:pt x="3348" y="5002"/>
                  </a:lnTo>
                  <a:lnTo>
                    <a:pt x="3474" y="5106"/>
                  </a:lnTo>
                  <a:lnTo>
                    <a:pt x="3537" y="5190"/>
                  </a:lnTo>
                  <a:lnTo>
                    <a:pt x="3683" y="5190"/>
                  </a:lnTo>
                  <a:lnTo>
                    <a:pt x="3788" y="5357"/>
                  </a:lnTo>
                  <a:lnTo>
                    <a:pt x="3976" y="5420"/>
                  </a:lnTo>
                  <a:lnTo>
                    <a:pt x="3976" y="5336"/>
                  </a:lnTo>
                  <a:lnTo>
                    <a:pt x="3955" y="5232"/>
                  </a:lnTo>
                  <a:lnTo>
                    <a:pt x="3976" y="5127"/>
                  </a:lnTo>
                  <a:lnTo>
                    <a:pt x="3851" y="5002"/>
                  </a:lnTo>
                  <a:lnTo>
                    <a:pt x="3955" y="4918"/>
                  </a:lnTo>
                  <a:lnTo>
                    <a:pt x="4123" y="4876"/>
                  </a:lnTo>
                  <a:lnTo>
                    <a:pt x="4185" y="4981"/>
                  </a:lnTo>
                  <a:lnTo>
                    <a:pt x="4290" y="5002"/>
                  </a:lnTo>
                  <a:lnTo>
                    <a:pt x="4395" y="5043"/>
                  </a:lnTo>
                  <a:lnTo>
                    <a:pt x="4499" y="5043"/>
                  </a:lnTo>
                  <a:lnTo>
                    <a:pt x="4604" y="5002"/>
                  </a:lnTo>
                  <a:lnTo>
                    <a:pt x="4583" y="4813"/>
                  </a:lnTo>
                  <a:lnTo>
                    <a:pt x="4541" y="4730"/>
                  </a:lnTo>
                  <a:lnTo>
                    <a:pt x="4520" y="4604"/>
                  </a:lnTo>
                  <a:lnTo>
                    <a:pt x="4688" y="4478"/>
                  </a:lnTo>
                  <a:lnTo>
                    <a:pt x="4688" y="4311"/>
                  </a:lnTo>
                  <a:lnTo>
                    <a:pt x="4604" y="4311"/>
                  </a:lnTo>
                  <a:lnTo>
                    <a:pt x="4541" y="4248"/>
                  </a:lnTo>
                  <a:lnTo>
                    <a:pt x="4583" y="4081"/>
                  </a:lnTo>
                  <a:lnTo>
                    <a:pt x="4646" y="3997"/>
                  </a:lnTo>
                  <a:lnTo>
                    <a:pt x="4604" y="3934"/>
                  </a:lnTo>
                  <a:lnTo>
                    <a:pt x="4499" y="3976"/>
                  </a:lnTo>
                  <a:lnTo>
                    <a:pt x="4436" y="3955"/>
                  </a:lnTo>
                  <a:lnTo>
                    <a:pt x="4374" y="3851"/>
                  </a:lnTo>
                  <a:lnTo>
                    <a:pt x="4227" y="3851"/>
                  </a:lnTo>
                  <a:lnTo>
                    <a:pt x="4185" y="3788"/>
                  </a:lnTo>
                  <a:lnTo>
                    <a:pt x="4206" y="3683"/>
                  </a:lnTo>
                  <a:lnTo>
                    <a:pt x="4123" y="3662"/>
                  </a:lnTo>
                  <a:lnTo>
                    <a:pt x="4081" y="3662"/>
                  </a:lnTo>
                  <a:lnTo>
                    <a:pt x="3997" y="3579"/>
                  </a:lnTo>
                  <a:lnTo>
                    <a:pt x="3997" y="3516"/>
                  </a:lnTo>
                  <a:lnTo>
                    <a:pt x="3913" y="3411"/>
                  </a:lnTo>
                  <a:lnTo>
                    <a:pt x="3788" y="3411"/>
                  </a:lnTo>
                  <a:lnTo>
                    <a:pt x="3704" y="3349"/>
                  </a:lnTo>
                  <a:lnTo>
                    <a:pt x="3662" y="3223"/>
                  </a:lnTo>
                  <a:lnTo>
                    <a:pt x="3474" y="3014"/>
                  </a:lnTo>
                  <a:lnTo>
                    <a:pt x="3495" y="2930"/>
                  </a:lnTo>
                  <a:lnTo>
                    <a:pt x="3369" y="2784"/>
                  </a:lnTo>
                  <a:lnTo>
                    <a:pt x="3202" y="2700"/>
                  </a:lnTo>
                  <a:lnTo>
                    <a:pt x="3056" y="2491"/>
                  </a:lnTo>
                  <a:lnTo>
                    <a:pt x="2951" y="2491"/>
                  </a:lnTo>
                  <a:lnTo>
                    <a:pt x="2763" y="2386"/>
                  </a:lnTo>
                  <a:lnTo>
                    <a:pt x="2595" y="2386"/>
                  </a:lnTo>
                  <a:lnTo>
                    <a:pt x="2511" y="2219"/>
                  </a:lnTo>
                  <a:lnTo>
                    <a:pt x="2428" y="2219"/>
                  </a:lnTo>
                  <a:lnTo>
                    <a:pt x="2407" y="2156"/>
                  </a:lnTo>
                  <a:lnTo>
                    <a:pt x="2491" y="2072"/>
                  </a:lnTo>
                  <a:lnTo>
                    <a:pt x="2344" y="1905"/>
                  </a:lnTo>
                  <a:lnTo>
                    <a:pt x="2344" y="1842"/>
                  </a:lnTo>
                  <a:lnTo>
                    <a:pt x="2428" y="1842"/>
                  </a:lnTo>
                  <a:lnTo>
                    <a:pt x="2595" y="1758"/>
                  </a:lnTo>
                  <a:lnTo>
                    <a:pt x="2721" y="1758"/>
                  </a:lnTo>
                  <a:lnTo>
                    <a:pt x="2763" y="1675"/>
                  </a:lnTo>
                  <a:lnTo>
                    <a:pt x="2846" y="1465"/>
                  </a:lnTo>
                  <a:lnTo>
                    <a:pt x="2930" y="1445"/>
                  </a:lnTo>
                  <a:lnTo>
                    <a:pt x="2930" y="1361"/>
                  </a:lnTo>
                  <a:lnTo>
                    <a:pt x="2742" y="1319"/>
                  </a:lnTo>
                  <a:lnTo>
                    <a:pt x="2763" y="1214"/>
                  </a:lnTo>
                  <a:lnTo>
                    <a:pt x="2742" y="1110"/>
                  </a:lnTo>
                  <a:lnTo>
                    <a:pt x="2595" y="1068"/>
                  </a:lnTo>
                  <a:lnTo>
                    <a:pt x="2511" y="963"/>
                  </a:lnTo>
                  <a:lnTo>
                    <a:pt x="2344" y="963"/>
                  </a:lnTo>
                  <a:lnTo>
                    <a:pt x="2219" y="1047"/>
                  </a:lnTo>
                  <a:lnTo>
                    <a:pt x="2072" y="1005"/>
                  </a:lnTo>
                  <a:lnTo>
                    <a:pt x="1821" y="1005"/>
                  </a:lnTo>
                  <a:lnTo>
                    <a:pt x="1716" y="796"/>
                  </a:lnTo>
                  <a:lnTo>
                    <a:pt x="1507" y="608"/>
                  </a:lnTo>
                  <a:lnTo>
                    <a:pt x="1570" y="524"/>
                  </a:lnTo>
                  <a:lnTo>
                    <a:pt x="1549" y="398"/>
                  </a:lnTo>
                  <a:lnTo>
                    <a:pt x="1444" y="315"/>
                  </a:lnTo>
                  <a:lnTo>
                    <a:pt x="1340" y="168"/>
                  </a:lnTo>
                  <a:lnTo>
                    <a:pt x="1151" y="85"/>
                  </a:lnTo>
                  <a:lnTo>
                    <a:pt x="1089" y="1"/>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777" name="Google Shape;3703;p79">
              <a:extLst>
                <a:ext uri="{FF2B5EF4-FFF2-40B4-BE49-F238E27FC236}">
                  <a16:creationId xmlns:a16="http://schemas.microsoft.com/office/drawing/2014/main" id="{20A39B0A-E1EC-A874-5174-A0BF3EC75D6D}"/>
                </a:ext>
              </a:extLst>
            </p:cNvPr>
            <p:cNvSpPr/>
            <p:nvPr/>
          </p:nvSpPr>
          <p:spPr>
            <a:xfrm>
              <a:off x="4413309" y="3004475"/>
              <a:ext cx="58061" cy="103285"/>
            </a:xfrm>
            <a:custGeom>
              <a:avLst/>
              <a:gdLst/>
              <a:ahLst/>
              <a:cxnLst/>
              <a:rect l="l" t="t" r="r" b="b"/>
              <a:pathLst>
                <a:path w="4876" h="9082" extrusionOk="0">
                  <a:moveTo>
                    <a:pt x="1361" y="0"/>
                  </a:moveTo>
                  <a:lnTo>
                    <a:pt x="1193" y="21"/>
                  </a:lnTo>
                  <a:lnTo>
                    <a:pt x="1068" y="63"/>
                  </a:lnTo>
                  <a:lnTo>
                    <a:pt x="1068" y="126"/>
                  </a:lnTo>
                  <a:lnTo>
                    <a:pt x="1110" y="209"/>
                  </a:lnTo>
                  <a:lnTo>
                    <a:pt x="1089" y="293"/>
                  </a:lnTo>
                  <a:lnTo>
                    <a:pt x="921" y="272"/>
                  </a:lnTo>
                  <a:lnTo>
                    <a:pt x="859" y="314"/>
                  </a:lnTo>
                  <a:lnTo>
                    <a:pt x="859" y="481"/>
                  </a:lnTo>
                  <a:lnTo>
                    <a:pt x="838" y="523"/>
                  </a:lnTo>
                  <a:lnTo>
                    <a:pt x="691" y="523"/>
                  </a:lnTo>
                  <a:lnTo>
                    <a:pt x="566" y="628"/>
                  </a:lnTo>
                  <a:lnTo>
                    <a:pt x="335" y="544"/>
                  </a:lnTo>
                  <a:lnTo>
                    <a:pt x="252" y="691"/>
                  </a:lnTo>
                  <a:lnTo>
                    <a:pt x="273" y="858"/>
                  </a:lnTo>
                  <a:lnTo>
                    <a:pt x="210" y="942"/>
                  </a:lnTo>
                  <a:lnTo>
                    <a:pt x="210" y="1130"/>
                  </a:lnTo>
                  <a:lnTo>
                    <a:pt x="231" y="1214"/>
                  </a:lnTo>
                  <a:lnTo>
                    <a:pt x="126" y="1277"/>
                  </a:lnTo>
                  <a:lnTo>
                    <a:pt x="1" y="1360"/>
                  </a:lnTo>
                  <a:lnTo>
                    <a:pt x="1" y="1444"/>
                  </a:lnTo>
                  <a:lnTo>
                    <a:pt x="63" y="1465"/>
                  </a:lnTo>
                  <a:lnTo>
                    <a:pt x="168" y="1653"/>
                  </a:lnTo>
                  <a:lnTo>
                    <a:pt x="252" y="1737"/>
                  </a:lnTo>
                  <a:lnTo>
                    <a:pt x="315" y="1800"/>
                  </a:lnTo>
                  <a:lnTo>
                    <a:pt x="440" y="1904"/>
                  </a:lnTo>
                  <a:lnTo>
                    <a:pt x="587" y="2197"/>
                  </a:lnTo>
                  <a:lnTo>
                    <a:pt x="670" y="2260"/>
                  </a:lnTo>
                  <a:lnTo>
                    <a:pt x="754" y="2386"/>
                  </a:lnTo>
                  <a:lnTo>
                    <a:pt x="754" y="2511"/>
                  </a:lnTo>
                  <a:lnTo>
                    <a:pt x="879" y="2574"/>
                  </a:lnTo>
                  <a:lnTo>
                    <a:pt x="879" y="2699"/>
                  </a:lnTo>
                  <a:lnTo>
                    <a:pt x="775" y="2741"/>
                  </a:lnTo>
                  <a:lnTo>
                    <a:pt x="754" y="2825"/>
                  </a:lnTo>
                  <a:lnTo>
                    <a:pt x="796" y="3118"/>
                  </a:lnTo>
                  <a:lnTo>
                    <a:pt x="775" y="3222"/>
                  </a:lnTo>
                  <a:lnTo>
                    <a:pt x="670" y="3264"/>
                  </a:lnTo>
                  <a:lnTo>
                    <a:pt x="754" y="3474"/>
                  </a:lnTo>
                  <a:lnTo>
                    <a:pt x="754" y="3578"/>
                  </a:lnTo>
                  <a:lnTo>
                    <a:pt x="900" y="3766"/>
                  </a:lnTo>
                  <a:lnTo>
                    <a:pt x="1089" y="3892"/>
                  </a:lnTo>
                  <a:lnTo>
                    <a:pt x="1256" y="4059"/>
                  </a:lnTo>
                  <a:lnTo>
                    <a:pt x="1298" y="4311"/>
                  </a:lnTo>
                  <a:lnTo>
                    <a:pt x="1277" y="4394"/>
                  </a:lnTo>
                  <a:lnTo>
                    <a:pt x="1298" y="4520"/>
                  </a:lnTo>
                  <a:lnTo>
                    <a:pt x="1277" y="4624"/>
                  </a:lnTo>
                  <a:lnTo>
                    <a:pt x="1361" y="4708"/>
                  </a:lnTo>
                  <a:lnTo>
                    <a:pt x="1382" y="4896"/>
                  </a:lnTo>
                  <a:lnTo>
                    <a:pt x="1424" y="5001"/>
                  </a:lnTo>
                  <a:lnTo>
                    <a:pt x="1403" y="5147"/>
                  </a:lnTo>
                  <a:lnTo>
                    <a:pt x="1486" y="5294"/>
                  </a:lnTo>
                  <a:lnTo>
                    <a:pt x="1486" y="5461"/>
                  </a:lnTo>
                  <a:lnTo>
                    <a:pt x="1403" y="5524"/>
                  </a:lnTo>
                  <a:lnTo>
                    <a:pt x="1277" y="5880"/>
                  </a:lnTo>
                  <a:lnTo>
                    <a:pt x="1152" y="5963"/>
                  </a:lnTo>
                  <a:lnTo>
                    <a:pt x="1152" y="6131"/>
                  </a:lnTo>
                  <a:lnTo>
                    <a:pt x="1089" y="6194"/>
                  </a:lnTo>
                  <a:lnTo>
                    <a:pt x="1068" y="6298"/>
                  </a:lnTo>
                  <a:lnTo>
                    <a:pt x="1047" y="6487"/>
                  </a:lnTo>
                  <a:lnTo>
                    <a:pt x="1089" y="6487"/>
                  </a:lnTo>
                  <a:lnTo>
                    <a:pt x="1005" y="6591"/>
                  </a:lnTo>
                  <a:lnTo>
                    <a:pt x="1047" y="6654"/>
                  </a:lnTo>
                  <a:lnTo>
                    <a:pt x="963" y="6779"/>
                  </a:lnTo>
                  <a:lnTo>
                    <a:pt x="1047" y="6779"/>
                  </a:lnTo>
                  <a:lnTo>
                    <a:pt x="984" y="6863"/>
                  </a:lnTo>
                  <a:lnTo>
                    <a:pt x="921" y="6863"/>
                  </a:lnTo>
                  <a:lnTo>
                    <a:pt x="921" y="7072"/>
                  </a:lnTo>
                  <a:lnTo>
                    <a:pt x="859" y="7114"/>
                  </a:lnTo>
                  <a:lnTo>
                    <a:pt x="879" y="7282"/>
                  </a:lnTo>
                  <a:lnTo>
                    <a:pt x="859" y="7324"/>
                  </a:lnTo>
                  <a:lnTo>
                    <a:pt x="879" y="7533"/>
                  </a:lnTo>
                  <a:lnTo>
                    <a:pt x="921" y="7616"/>
                  </a:lnTo>
                  <a:lnTo>
                    <a:pt x="1005" y="7616"/>
                  </a:lnTo>
                  <a:lnTo>
                    <a:pt x="984" y="7512"/>
                  </a:lnTo>
                  <a:lnTo>
                    <a:pt x="1110" y="7449"/>
                  </a:lnTo>
                  <a:lnTo>
                    <a:pt x="1089" y="7512"/>
                  </a:lnTo>
                  <a:lnTo>
                    <a:pt x="1172" y="7554"/>
                  </a:lnTo>
                  <a:lnTo>
                    <a:pt x="1172" y="7637"/>
                  </a:lnTo>
                  <a:lnTo>
                    <a:pt x="1277" y="7658"/>
                  </a:lnTo>
                  <a:lnTo>
                    <a:pt x="1319" y="7868"/>
                  </a:lnTo>
                  <a:lnTo>
                    <a:pt x="1424" y="7868"/>
                  </a:lnTo>
                  <a:lnTo>
                    <a:pt x="1570" y="8035"/>
                  </a:lnTo>
                  <a:lnTo>
                    <a:pt x="1570" y="8119"/>
                  </a:lnTo>
                  <a:lnTo>
                    <a:pt x="1675" y="8140"/>
                  </a:lnTo>
                  <a:lnTo>
                    <a:pt x="1696" y="8244"/>
                  </a:lnTo>
                  <a:lnTo>
                    <a:pt x="1779" y="8244"/>
                  </a:lnTo>
                  <a:lnTo>
                    <a:pt x="1779" y="8286"/>
                  </a:lnTo>
                  <a:lnTo>
                    <a:pt x="1716" y="8370"/>
                  </a:lnTo>
                  <a:lnTo>
                    <a:pt x="1716" y="8391"/>
                  </a:lnTo>
                  <a:lnTo>
                    <a:pt x="1968" y="8579"/>
                  </a:lnTo>
                  <a:lnTo>
                    <a:pt x="2009" y="8663"/>
                  </a:lnTo>
                  <a:lnTo>
                    <a:pt x="2051" y="8537"/>
                  </a:lnTo>
                  <a:lnTo>
                    <a:pt x="2135" y="8453"/>
                  </a:lnTo>
                  <a:lnTo>
                    <a:pt x="2240" y="8537"/>
                  </a:lnTo>
                  <a:lnTo>
                    <a:pt x="2407" y="8579"/>
                  </a:lnTo>
                  <a:lnTo>
                    <a:pt x="2428" y="8642"/>
                  </a:lnTo>
                  <a:lnTo>
                    <a:pt x="2553" y="8642"/>
                  </a:lnTo>
                  <a:lnTo>
                    <a:pt x="2616" y="8704"/>
                  </a:lnTo>
                  <a:lnTo>
                    <a:pt x="2616" y="8893"/>
                  </a:lnTo>
                  <a:lnTo>
                    <a:pt x="2532" y="8976"/>
                  </a:lnTo>
                  <a:lnTo>
                    <a:pt x="2532" y="9060"/>
                  </a:lnTo>
                  <a:lnTo>
                    <a:pt x="2679" y="9081"/>
                  </a:lnTo>
                  <a:lnTo>
                    <a:pt x="2825" y="8976"/>
                  </a:lnTo>
                  <a:lnTo>
                    <a:pt x="2930" y="8976"/>
                  </a:lnTo>
                  <a:lnTo>
                    <a:pt x="2993" y="9018"/>
                  </a:lnTo>
                  <a:lnTo>
                    <a:pt x="3076" y="8976"/>
                  </a:lnTo>
                  <a:lnTo>
                    <a:pt x="3076" y="8872"/>
                  </a:lnTo>
                  <a:lnTo>
                    <a:pt x="3097" y="8851"/>
                  </a:lnTo>
                  <a:lnTo>
                    <a:pt x="3076" y="8788"/>
                  </a:lnTo>
                  <a:lnTo>
                    <a:pt x="2972" y="8704"/>
                  </a:lnTo>
                  <a:lnTo>
                    <a:pt x="2930" y="8642"/>
                  </a:lnTo>
                  <a:lnTo>
                    <a:pt x="2846" y="8474"/>
                  </a:lnTo>
                  <a:lnTo>
                    <a:pt x="2742" y="8432"/>
                  </a:lnTo>
                  <a:lnTo>
                    <a:pt x="2637" y="8432"/>
                  </a:lnTo>
                  <a:lnTo>
                    <a:pt x="2574" y="8453"/>
                  </a:lnTo>
                  <a:lnTo>
                    <a:pt x="2491" y="8391"/>
                  </a:lnTo>
                  <a:lnTo>
                    <a:pt x="2344" y="8244"/>
                  </a:lnTo>
                  <a:lnTo>
                    <a:pt x="2260" y="8160"/>
                  </a:lnTo>
                  <a:lnTo>
                    <a:pt x="2260" y="8056"/>
                  </a:lnTo>
                  <a:lnTo>
                    <a:pt x="2219" y="8035"/>
                  </a:lnTo>
                  <a:lnTo>
                    <a:pt x="2198" y="8140"/>
                  </a:lnTo>
                  <a:lnTo>
                    <a:pt x="2030" y="8056"/>
                  </a:lnTo>
                  <a:lnTo>
                    <a:pt x="2051" y="7972"/>
                  </a:lnTo>
                  <a:lnTo>
                    <a:pt x="2135" y="7930"/>
                  </a:lnTo>
                  <a:lnTo>
                    <a:pt x="2156" y="7951"/>
                  </a:lnTo>
                  <a:lnTo>
                    <a:pt x="2198" y="7930"/>
                  </a:lnTo>
                  <a:lnTo>
                    <a:pt x="2219" y="7868"/>
                  </a:lnTo>
                  <a:lnTo>
                    <a:pt x="2156" y="7637"/>
                  </a:lnTo>
                  <a:lnTo>
                    <a:pt x="2114" y="7616"/>
                  </a:lnTo>
                  <a:lnTo>
                    <a:pt x="2114" y="7533"/>
                  </a:lnTo>
                  <a:lnTo>
                    <a:pt x="2030" y="7428"/>
                  </a:lnTo>
                  <a:lnTo>
                    <a:pt x="2009" y="7344"/>
                  </a:lnTo>
                  <a:lnTo>
                    <a:pt x="2009" y="7386"/>
                  </a:lnTo>
                  <a:lnTo>
                    <a:pt x="2009" y="7449"/>
                  </a:lnTo>
                  <a:lnTo>
                    <a:pt x="1947" y="7449"/>
                  </a:lnTo>
                  <a:lnTo>
                    <a:pt x="1884" y="7324"/>
                  </a:lnTo>
                  <a:lnTo>
                    <a:pt x="1821" y="7303"/>
                  </a:lnTo>
                  <a:lnTo>
                    <a:pt x="1842" y="7177"/>
                  </a:lnTo>
                  <a:lnTo>
                    <a:pt x="1800" y="7114"/>
                  </a:lnTo>
                  <a:lnTo>
                    <a:pt x="1779" y="6989"/>
                  </a:lnTo>
                  <a:lnTo>
                    <a:pt x="1716" y="6926"/>
                  </a:lnTo>
                  <a:lnTo>
                    <a:pt x="1633" y="6926"/>
                  </a:lnTo>
                  <a:lnTo>
                    <a:pt x="1612" y="6905"/>
                  </a:lnTo>
                  <a:lnTo>
                    <a:pt x="1570" y="6968"/>
                  </a:lnTo>
                  <a:lnTo>
                    <a:pt x="1528" y="7010"/>
                  </a:lnTo>
                  <a:lnTo>
                    <a:pt x="1486" y="7031"/>
                  </a:lnTo>
                  <a:lnTo>
                    <a:pt x="1424" y="6989"/>
                  </a:lnTo>
                  <a:lnTo>
                    <a:pt x="1486" y="6884"/>
                  </a:lnTo>
                  <a:lnTo>
                    <a:pt x="1382" y="6717"/>
                  </a:lnTo>
                  <a:lnTo>
                    <a:pt x="1382" y="6654"/>
                  </a:lnTo>
                  <a:lnTo>
                    <a:pt x="1361" y="6507"/>
                  </a:lnTo>
                  <a:lnTo>
                    <a:pt x="1361" y="6466"/>
                  </a:lnTo>
                  <a:lnTo>
                    <a:pt x="1403" y="6382"/>
                  </a:lnTo>
                  <a:lnTo>
                    <a:pt x="1382" y="6361"/>
                  </a:lnTo>
                  <a:lnTo>
                    <a:pt x="1319" y="6361"/>
                  </a:lnTo>
                  <a:lnTo>
                    <a:pt x="1382" y="6256"/>
                  </a:lnTo>
                  <a:lnTo>
                    <a:pt x="1382" y="6131"/>
                  </a:lnTo>
                  <a:lnTo>
                    <a:pt x="1507" y="5943"/>
                  </a:lnTo>
                  <a:lnTo>
                    <a:pt x="1528" y="5503"/>
                  </a:lnTo>
                  <a:lnTo>
                    <a:pt x="1612" y="5399"/>
                  </a:lnTo>
                  <a:lnTo>
                    <a:pt x="1633" y="5252"/>
                  </a:lnTo>
                  <a:lnTo>
                    <a:pt x="1716" y="5147"/>
                  </a:lnTo>
                  <a:lnTo>
                    <a:pt x="1737" y="5001"/>
                  </a:lnTo>
                  <a:lnTo>
                    <a:pt x="1696" y="4980"/>
                  </a:lnTo>
                  <a:lnTo>
                    <a:pt x="1716" y="4896"/>
                  </a:lnTo>
                  <a:lnTo>
                    <a:pt x="1716" y="4771"/>
                  </a:lnTo>
                  <a:lnTo>
                    <a:pt x="1779" y="4666"/>
                  </a:lnTo>
                  <a:lnTo>
                    <a:pt x="1779" y="4562"/>
                  </a:lnTo>
                  <a:lnTo>
                    <a:pt x="1675" y="4520"/>
                  </a:lnTo>
                  <a:lnTo>
                    <a:pt x="1696" y="4457"/>
                  </a:lnTo>
                  <a:lnTo>
                    <a:pt x="1696" y="4415"/>
                  </a:lnTo>
                  <a:lnTo>
                    <a:pt x="1800" y="4415"/>
                  </a:lnTo>
                  <a:lnTo>
                    <a:pt x="1821" y="4394"/>
                  </a:lnTo>
                  <a:lnTo>
                    <a:pt x="1884" y="4415"/>
                  </a:lnTo>
                  <a:lnTo>
                    <a:pt x="1926" y="4415"/>
                  </a:lnTo>
                  <a:lnTo>
                    <a:pt x="2030" y="4373"/>
                  </a:lnTo>
                  <a:lnTo>
                    <a:pt x="2051" y="4394"/>
                  </a:lnTo>
                  <a:lnTo>
                    <a:pt x="2135" y="4394"/>
                  </a:lnTo>
                  <a:lnTo>
                    <a:pt x="2219" y="4415"/>
                  </a:lnTo>
                  <a:lnTo>
                    <a:pt x="2260" y="4499"/>
                  </a:lnTo>
                  <a:lnTo>
                    <a:pt x="2219" y="4520"/>
                  </a:lnTo>
                  <a:lnTo>
                    <a:pt x="2219" y="4687"/>
                  </a:lnTo>
                  <a:lnTo>
                    <a:pt x="2260" y="4792"/>
                  </a:lnTo>
                  <a:lnTo>
                    <a:pt x="2240" y="4813"/>
                  </a:lnTo>
                  <a:lnTo>
                    <a:pt x="2198" y="4917"/>
                  </a:lnTo>
                  <a:lnTo>
                    <a:pt x="2302" y="4896"/>
                  </a:lnTo>
                  <a:lnTo>
                    <a:pt x="2365" y="4917"/>
                  </a:lnTo>
                  <a:lnTo>
                    <a:pt x="2470" y="4896"/>
                  </a:lnTo>
                  <a:lnTo>
                    <a:pt x="2616" y="4917"/>
                  </a:lnTo>
                  <a:lnTo>
                    <a:pt x="2658" y="4980"/>
                  </a:lnTo>
                  <a:lnTo>
                    <a:pt x="2658" y="4938"/>
                  </a:lnTo>
                  <a:lnTo>
                    <a:pt x="2658" y="4917"/>
                  </a:lnTo>
                  <a:lnTo>
                    <a:pt x="2721" y="4875"/>
                  </a:lnTo>
                  <a:lnTo>
                    <a:pt x="2784" y="4896"/>
                  </a:lnTo>
                  <a:lnTo>
                    <a:pt x="2951" y="5043"/>
                  </a:lnTo>
                  <a:lnTo>
                    <a:pt x="3014" y="5085"/>
                  </a:lnTo>
                  <a:lnTo>
                    <a:pt x="3014" y="5127"/>
                  </a:lnTo>
                  <a:lnTo>
                    <a:pt x="3076" y="5127"/>
                  </a:lnTo>
                  <a:lnTo>
                    <a:pt x="3181" y="5231"/>
                  </a:lnTo>
                  <a:lnTo>
                    <a:pt x="3202" y="5252"/>
                  </a:lnTo>
                  <a:lnTo>
                    <a:pt x="3244" y="5252"/>
                  </a:lnTo>
                  <a:lnTo>
                    <a:pt x="3244" y="5189"/>
                  </a:lnTo>
                  <a:lnTo>
                    <a:pt x="3286" y="5189"/>
                  </a:lnTo>
                  <a:lnTo>
                    <a:pt x="3286" y="5106"/>
                  </a:lnTo>
                  <a:lnTo>
                    <a:pt x="3307" y="4875"/>
                  </a:lnTo>
                  <a:lnTo>
                    <a:pt x="3265" y="4771"/>
                  </a:lnTo>
                  <a:lnTo>
                    <a:pt x="3160" y="4708"/>
                  </a:lnTo>
                  <a:lnTo>
                    <a:pt x="3097" y="4478"/>
                  </a:lnTo>
                  <a:lnTo>
                    <a:pt x="3139" y="4269"/>
                  </a:lnTo>
                  <a:lnTo>
                    <a:pt x="3202" y="4143"/>
                  </a:lnTo>
                  <a:lnTo>
                    <a:pt x="3265" y="3955"/>
                  </a:lnTo>
                  <a:lnTo>
                    <a:pt x="3369" y="3787"/>
                  </a:lnTo>
                  <a:lnTo>
                    <a:pt x="3495" y="3787"/>
                  </a:lnTo>
                  <a:lnTo>
                    <a:pt x="3767" y="3725"/>
                  </a:lnTo>
                  <a:lnTo>
                    <a:pt x="3913" y="3725"/>
                  </a:lnTo>
                  <a:lnTo>
                    <a:pt x="3976" y="3766"/>
                  </a:lnTo>
                  <a:lnTo>
                    <a:pt x="4123" y="3683"/>
                  </a:lnTo>
                  <a:lnTo>
                    <a:pt x="4248" y="3683"/>
                  </a:lnTo>
                  <a:lnTo>
                    <a:pt x="4395" y="3746"/>
                  </a:lnTo>
                  <a:lnTo>
                    <a:pt x="4541" y="3725"/>
                  </a:lnTo>
                  <a:lnTo>
                    <a:pt x="4646" y="3787"/>
                  </a:lnTo>
                  <a:lnTo>
                    <a:pt x="4771" y="3725"/>
                  </a:lnTo>
                  <a:lnTo>
                    <a:pt x="4855" y="3641"/>
                  </a:lnTo>
                  <a:lnTo>
                    <a:pt x="4855" y="3432"/>
                  </a:lnTo>
                  <a:lnTo>
                    <a:pt x="4834" y="3348"/>
                  </a:lnTo>
                  <a:lnTo>
                    <a:pt x="4855" y="3243"/>
                  </a:lnTo>
                  <a:lnTo>
                    <a:pt x="4855" y="3160"/>
                  </a:lnTo>
                  <a:lnTo>
                    <a:pt x="4876" y="3034"/>
                  </a:lnTo>
                  <a:lnTo>
                    <a:pt x="4876" y="2950"/>
                  </a:lnTo>
                  <a:lnTo>
                    <a:pt x="4729" y="2846"/>
                  </a:lnTo>
                  <a:lnTo>
                    <a:pt x="4750" y="2804"/>
                  </a:lnTo>
                  <a:lnTo>
                    <a:pt x="4667" y="2741"/>
                  </a:lnTo>
                  <a:lnTo>
                    <a:pt x="4541" y="2741"/>
                  </a:lnTo>
                  <a:lnTo>
                    <a:pt x="4437" y="2616"/>
                  </a:lnTo>
                  <a:lnTo>
                    <a:pt x="4332" y="2532"/>
                  </a:lnTo>
                  <a:lnTo>
                    <a:pt x="4353" y="2469"/>
                  </a:lnTo>
                  <a:lnTo>
                    <a:pt x="4353" y="2281"/>
                  </a:lnTo>
                  <a:lnTo>
                    <a:pt x="4311" y="2155"/>
                  </a:lnTo>
                  <a:lnTo>
                    <a:pt x="4353" y="2072"/>
                  </a:lnTo>
                  <a:lnTo>
                    <a:pt x="4353" y="1988"/>
                  </a:lnTo>
                  <a:lnTo>
                    <a:pt x="4311" y="1862"/>
                  </a:lnTo>
                  <a:lnTo>
                    <a:pt x="4185" y="1758"/>
                  </a:lnTo>
                  <a:lnTo>
                    <a:pt x="3913" y="1570"/>
                  </a:lnTo>
                  <a:lnTo>
                    <a:pt x="3830" y="1423"/>
                  </a:lnTo>
                  <a:lnTo>
                    <a:pt x="3579" y="1339"/>
                  </a:lnTo>
                  <a:lnTo>
                    <a:pt x="3390" y="1381"/>
                  </a:lnTo>
                  <a:lnTo>
                    <a:pt x="3265" y="1653"/>
                  </a:lnTo>
                  <a:lnTo>
                    <a:pt x="3014" y="1674"/>
                  </a:lnTo>
                  <a:lnTo>
                    <a:pt x="2930" y="1549"/>
                  </a:lnTo>
                  <a:lnTo>
                    <a:pt x="2825" y="1549"/>
                  </a:lnTo>
                  <a:lnTo>
                    <a:pt x="2616" y="1444"/>
                  </a:lnTo>
                  <a:lnTo>
                    <a:pt x="2428" y="1528"/>
                  </a:lnTo>
                  <a:lnTo>
                    <a:pt x="2428" y="1653"/>
                  </a:lnTo>
                  <a:lnTo>
                    <a:pt x="2260" y="1674"/>
                  </a:lnTo>
                  <a:lnTo>
                    <a:pt x="2114" y="1758"/>
                  </a:lnTo>
                  <a:lnTo>
                    <a:pt x="2114" y="1465"/>
                  </a:lnTo>
                  <a:lnTo>
                    <a:pt x="2114" y="1256"/>
                  </a:lnTo>
                  <a:lnTo>
                    <a:pt x="2051" y="1130"/>
                  </a:lnTo>
                  <a:lnTo>
                    <a:pt x="2114" y="1025"/>
                  </a:lnTo>
                  <a:lnTo>
                    <a:pt x="2135" y="942"/>
                  </a:lnTo>
                  <a:lnTo>
                    <a:pt x="2051" y="837"/>
                  </a:lnTo>
                  <a:lnTo>
                    <a:pt x="2135" y="712"/>
                  </a:lnTo>
                  <a:lnTo>
                    <a:pt x="2114" y="607"/>
                  </a:lnTo>
                  <a:lnTo>
                    <a:pt x="1905" y="607"/>
                  </a:lnTo>
                  <a:lnTo>
                    <a:pt x="1821" y="691"/>
                  </a:lnTo>
                  <a:lnTo>
                    <a:pt x="1716" y="628"/>
                  </a:lnTo>
                  <a:lnTo>
                    <a:pt x="1633" y="502"/>
                  </a:lnTo>
                  <a:lnTo>
                    <a:pt x="1716" y="419"/>
                  </a:lnTo>
                  <a:lnTo>
                    <a:pt x="1696" y="230"/>
                  </a:lnTo>
                  <a:lnTo>
                    <a:pt x="1591" y="105"/>
                  </a:lnTo>
                  <a:lnTo>
                    <a:pt x="1424" y="126"/>
                  </a:lnTo>
                  <a:lnTo>
                    <a:pt x="1382" y="0"/>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778" name="Google Shape;3704;p79">
              <a:extLst>
                <a:ext uri="{FF2B5EF4-FFF2-40B4-BE49-F238E27FC236}">
                  <a16:creationId xmlns:a16="http://schemas.microsoft.com/office/drawing/2014/main" id="{E52BA0F1-EEC0-BA80-09C2-67B0E407CCE8}"/>
                </a:ext>
              </a:extLst>
            </p:cNvPr>
            <p:cNvSpPr/>
            <p:nvPr/>
          </p:nvSpPr>
          <p:spPr>
            <a:xfrm>
              <a:off x="4375443" y="2948079"/>
              <a:ext cx="61050" cy="131125"/>
            </a:xfrm>
            <a:custGeom>
              <a:avLst/>
              <a:gdLst/>
              <a:ahLst/>
              <a:cxnLst/>
              <a:rect l="l" t="t" r="r" b="b"/>
              <a:pathLst>
                <a:path w="5127" h="11530" extrusionOk="0">
                  <a:moveTo>
                    <a:pt x="2407" y="0"/>
                  </a:moveTo>
                  <a:lnTo>
                    <a:pt x="2302" y="42"/>
                  </a:lnTo>
                  <a:lnTo>
                    <a:pt x="2344" y="63"/>
                  </a:lnTo>
                  <a:lnTo>
                    <a:pt x="2365" y="147"/>
                  </a:lnTo>
                  <a:lnTo>
                    <a:pt x="2260" y="251"/>
                  </a:lnTo>
                  <a:lnTo>
                    <a:pt x="2260" y="419"/>
                  </a:lnTo>
                  <a:lnTo>
                    <a:pt x="2281" y="523"/>
                  </a:lnTo>
                  <a:lnTo>
                    <a:pt x="2155" y="461"/>
                  </a:lnTo>
                  <a:lnTo>
                    <a:pt x="2072" y="377"/>
                  </a:lnTo>
                  <a:lnTo>
                    <a:pt x="1925" y="482"/>
                  </a:lnTo>
                  <a:lnTo>
                    <a:pt x="1716" y="544"/>
                  </a:lnTo>
                  <a:lnTo>
                    <a:pt x="1653" y="691"/>
                  </a:lnTo>
                  <a:lnTo>
                    <a:pt x="1528" y="858"/>
                  </a:lnTo>
                  <a:lnTo>
                    <a:pt x="1402" y="900"/>
                  </a:lnTo>
                  <a:lnTo>
                    <a:pt x="1214" y="1193"/>
                  </a:lnTo>
                  <a:lnTo>
                    <a:pt x="1193" y="1360"/>
                  </a:lnTo>
                  <a:lnTo>
                    <a:pt x="1235" y="1402"/>
                  </a:lnTo>
                  <a:lnTo>
                    <a:pt x="1151" y="1632"/>
                  </a:lnTo>
                  <a:lnTo>
                    <a:pt x="1005" y="1904"/>
                  </a:lnTo>
                  <a:lnTo>
                    <a:pt x="1005" y="2009"/>
                  </a:lnTo>
                  <a:lnTo>
                    <a:pt x="1130" y="2051"/>
                  </a:lnTo>
                  <a:lnTo>
                    <a:pt x="1005" y="2365"/>
                  </a:lnTo>
                  <a:lnTo>
                    <a:pt x="942" y="2616"/>
                  </a:lnTo>
                  <a:lnTo>
                    <a:pt x="879" y="2825"/>
                  </a:lnTo>
                  <a:lnTo>
                    <a:pt x="712" y="2825"/>
                  </a:lnTo>
                  <a:lnTo>
                    <a:pt x="607" y="2783"/>
                  </a:lnTo>
                  <a:lnTo>
                    <a:pt x="502" y="2783"/>
                  </a:lnTo>
                  <a:lnTo>
                    <a:pt x="565" y="3076"/>
                  </a:lnTo>
                  <a:lnTo>
                    <a:pt x="565" y="3202"/>
                  </a:lnTo>
                  <a:lnTo>
                    <a:pt x="565" y="3411"/>
                  </a:lnTo>
                  <a:lnTo>
                    <a:pt x="419" y="3411"/>
                  </a:lnTo>
                  <a:lnTo>
                    <a:pt x="440" y="3578"/>
                  </a:lnTo>
                  <a:lnTo>
                    <a:pt x="419" y="3704"/>
                  </a:lnTo>
                  <a:lnTo>
                    <a:pt x="440" y="3808"/>
                  </a:lnTo>
                  <a:lnTo>
                    <a:pt x="398" y="4018"/>
                  </a:lnTo>
                  <a:lnTo>
                    <a:pt x="314" y="4039"/>
                  </a:lnTo>
                  <a:lnTo>
                    <a:pt x="272" y="4018"/>
                  </a:lnTo>
                  <a:lnTo>
                    <a:pt x="251" y="4122"/>
                  </a:lnTo>
                  <a:lnTo>
                    <a:pt x="251" y="4206"/>
                  </a:lnTo>
                  <a:lnTo>
                    <a:pt x="251" y="4332"/>
                  </a:lnTo>
                  <a:lnTo>
                    <a:pt x="189" y="4457"/>
                  </a:lnTo>
                  <a:lnTo>
                    <a:pt x="147" y="4436"/>
                  </a:lnTo>
                  <a:lnTo>
                    <a:pt x="42" y="4562"/>
                  </a:lnTo>
                  <a:lnTo>
                    <a:pt x="0" y="4666"/>
                  </a:lnTo>
                  <a:lnTo>
                    <a:pt x="0" y="4729"/>
                  </a:lnTo>
                  <a:lnTo>
                    <a:pt x="84" y="4834"/>
                  </a:lnTo>
                  <a:lnTo>
                    <a:pt x="105" y="4980"/>
                  </a:lnTo>
                  <a:lnTo>
                    <a:pt x="377" y="5231"/>
                  </a:lnTo>
                  <a:lnTo>
                    <a:pt x="377" y="5231"/>
                  </a:lnTo>
                  <a:lnTo>
                    <a:pt x="314" y="5127"/>
                  </a:lnTo>
                  <a:lnTo>
                    <a:pt x="314" y="5064"/>
                  </a:lnTo>
                  <a:lnTo>
                    <a:pt x="398" y="5148"/>
                  </a:lnTo>
                  <a:lnTo>
                    <a:pt x="523" y="5148"/>
                  </a:lnTo>
                  <a:lnTo>
                    <a:pt x="419" y="5231"/>
                  </a:lnTo>
                  <a:lnTo>
                    <a:pt x="440" y="5273"/>
                  </a:lnTo>
                  <a:lnTo>
                    <a:pt x="565" y="5273"/>
                  </a:lnTo>
                  <a:lnTo>
                    <a:pt x="565" y="5189"/>
                  </a:lnTo>
                  <a:lnTo>
                    <a:pt x="586" y="5273"/>
                  </a:lnTo>
                  <a:lnTo>
                    <a:pt x="691" y="5273"/>
                  </a:lnTo>
                  <a:lnTo>
                    <a:pt x="733" y="5357"/>
                  </a:lnTo>
                  <a:lnTo>
                    <a:pt x="921" y="5399"/>
                  </a:lnTo>
                  <a:lnTo>
                    <a:pt x="1026" y="5566"/>
                  </a:lnTo>
                  <a:lnTo>
                    <a:pt x="1026" y="5671"/>
                  </a:lnTo>
                  <a:lnTo>
                    <a:pt x="942" y="5692"/>
                  </a:lnTo>
                  <a:lnTo>
                    <a:pt x="900" y="5608"/>
                  </a:lnTo>
                  <a:lnTo>
                    <a:pt x="816" y="5671"/>
                  </a:lnTo>
                  <a:lnTo>
                    <a:pt x="900" y="5754"/>
                  </a:lnTo>
                  <a:lnTo>
                    <a:pt x="921" y="5775"/>
                  </a:lnTo>
                  <a:lnTo>
                    <a:pt x="900" y="5796"/>
                  </a:lnTo>
                  <a:lnTo>
                    <a:pt x="795" y="5775"/>
                  </a:lnTo>
                  <a:lnTo>
                    <a:pt x="774" y="5671"/>
                  </a:lnTo>
                  <a:lnTo>
                    <a:pt x="670" y="5671"/>
                  </a:lnTo>
                  <a:lnTo>
                    <a:pt x="670" y="5712"/>
                  </a:lnTo>
                  <a:lnTo>
                    <a:pt x="795" y="5817"/>
                  </a:lnTo>
                  <a:lnTo>
                    <a:pt x="795" y="5880"/>
                  </a:lnTo>
                  <a:lnTo>
                    <a:pt x="900" y="6005"/>
                  </a:lnTo>
                  <a:lnTo>
                    <a:pt x="1109" y="6068"/>
                  </a:lnTo>
                  <a:lnTo>
                    <a:pt x="1088" y="5880"/>
                  </a:lnTo>
                  <a:lnTo>
                    <a:pt x="1026" y="5775"/>
                  </a:lnTo>
                  <a:lnTo>
                    <a:pt x="1151" y="5859"/>
                  </a:lnTo>
                  <a:lnTo>
                    <a:pt x="1151" y="5964"/>
                  </a:lnTo>
                  <a:lnTo>
                    <a:pt x="1214" y="6068"/>
                  </a:lnTo>
                  <a:lnTo>
                    <a:pt x="1298" y="6131"/>
                  </a:lnTo>
                  <a:lnTo>
                    <a:pt x="1319" y="6298"/>
                  </a:lnTo>
                  <a:lnTo>
                    <a:pt x="1402" y="6382"/>
                  </a:lnTo>
                  <a:lnTo>
                    <a:pt x="1360" y="6403"/>
                  </a:lnTo>
                  <a:lnTo>
                    <a:pt x="1402" y="6445"/>
                  </a:lnTo>
                  <a:lnTo>
                    <a:pt x="1465" y="6487"/>
                  </a:lnTo>
                  <a:lnTo>
                    <a:pt x="1465" y="6717"/>
                  </a:lnTo>
                  <a:lnTo>
                    <a:pt x="1570" y="6947"/>
                  </a:lnTo>
                  <a:lnTo>
                    <a:pt x="1632" y="7010"/>
                  </a:lnTo>
                  <a:lnTo>
                    <a:pt x="1486" y="7114"/>
                  </a:lnTo>
                  <a:lnTo>
                    <a:pt x="1402" y="7658"/>
                  </a:lnTo>
                  <a:lnTo>
                    <a:pt x="1444" y="7784"/>
                  </a:lnTo>
                  <a:lnTo>
                    <a:pt x="1423" y="7847"/>
                  </a:lnTo>
                  <a:lnTo>
                    <a:pt x="1444" y="7889"/>
                  </a:lnTo>
                  <a:lnTo>
                    <a:pt x="1528" y="7742"/>
                  </a:lnTo>
                  <a:lnTo>
                    <a:pt x="1653" y="7637"/>
                  </a:lnTo>
                  <a:lnTo>
                    <a:pt x="1716" y="7470"/>
                  </a:lnTo>
                  <a:lnTo>
                    <a:pt x="1716" y="7658"/>
                  </a:lnTo>
                  <a:lnTo>
                    <a:pt x="1549" y="7805"/>
                  </a:lnTo>
                  <a:lnTo>
                    <a:pt x="1549" y="7972"/>
                  </a:lnTo>
                  <a:lnTo>
                    <a:pt x="1632" y="7951"/>
                  </a:lnTo>
                  <a:lnTo>
                    <a:pt x="1632" y="7868"/>
                  </a:lnTo>
                  <a:lnTo>
                    <a:pt x="1779" y="7784"/>
                  </a:lnTo>
                  <a:lnTo>
                    <a:pt x="1863" y="7868"/>
                  </a:lnTo>
                  <a:lnTo>
                    <a:pt x="1925" y="7868"/>
                  </a:lnTo>
                  <a:lnTo>
                    <a:pt x="1925" y="7805"/>
                  </a:lnTo>
                  <a:lnTo>
                    <a:pt x="1946" y="7847"/>
                  </a:lnTo>
                  <a:lnTo>
                    <a:pt x="1988" y="7847"/>
                  </a:lnTo>
                  <a:lnTo>
                    <a:pt x="2009" y="7805"/>
                  </a:lnTo>
                  <a:lnTo>
                    <a:pt x="2135" y="7805"/>
                  </a:lnTo>
                  <a:lnTo>
                    <a:pt x="2365" y="7658"/>
                  </a:lnTo>
                  <a:lnTo>
                    <a:pt x="2386" y="7575"/>
                  </a:lnTo>
                  <a:lnTo>
                    <a:pt x="2448" y="7596"/>
                  </a:lnTo>
                  <a:lnTo>
                    <a:pt x="2511" y="7596"/>
                  </a:lnTo>
                  <a:lnTo>
                    <a:pt x="2658" y="7533"/>
                  </a:lnTo>
                  <a:lnTo>
                    <a:pt x="2574" y="7491"/>
                  </a:lnTo>
                  <a:lnTo>
                    <a:pt x="2574" y="7470"/>
                  </a:lnTo>
                  <a:lnTo>
                    <a:pt x="2511" y="7365"/>
                  </a:lnTo>
                  <a:lnTo>
                    <a:pt x="2574" y="7365"/>
                  </a:lnTo>
                  <a:lnTo>
                    <a:pt x="2616" y="7449"/>
                  </a:lnTo>
                  <a:lnTo>
                    <a:pt x="2720" y="7470"/>
                  </a:lnTo>
                  <a:lnTo>
                    <a:pt x="2888" y="7345"/>
                  </a:lnTo>
                  <a:lnTo>
                    <a:pt x="2867" y="7282"/>
                  </a:lnTo>
                  <a:lnTo>
                    <a:pt x="2909" y="7240"/>
                  </a:lnTo>
                  <a:lnTo>
                    <a:pt x="2909" y="7114"/>
                  </a:lnTo>
                  <a:lnTo>
                    <a:pt x="2867" y="7052"/>
                  </a:lnTo>
                  <a:lnTo>
                    <a:pt x="2867" y="7010"/>
                  </a:lnTo>
                  <a:lnTo>
                    <a:pt x="2888" y="6947"/>
                  </a:lnTo>
                  <a:lnTo>
                    <a:pt x="2804" y="6863"/>
                  </a:lnTo>
                  <a:lnTo>
                    <a:pt x="2909" y="6947"/>
                  </a:lnTo>
                  <a:lnTo>
                    <a:pt x="2909" y="7010"/>
                  </a:lnTo>
                  <a:lnTo>
                    <a:pt x="2992" y="7010"/>
                  </a:lnTo>
                  <a:lnTo>
                    <a:pt x="2992" y="7073"/>
                  </a:lnTo>
                  <a:lnTo>
                    <a:pt x="3118" y="7282"/>
                  </a:lnTo>
                  <a:lnTo>
                    <a:pt x="3181" y="7365"/>
                  </a:lnTo>
                  <a:lnTo>
                    <a:pt x="3202" y="7491"/>
                  </a:lnTo>
                  <a:lnTo>
                    <a:pt x="3306" y="7491"/>
                  </a:lnTo>
                  <a:lnTo>
                    <a:pt x="3390" y="7470"/>
                  </a:lnTo>
                  <a:lnTo>
                    <a:pt x="3411" y="7386"/>
                  </a:lnTo>
                  <a:lnTo>
                    <a:pt x="3411" y="7470"/>
                  </a:lnTo>
                  <a:lnTo>
                    <a:pt x="3390" y="7533"/>
                  </a:lnTo>
                  <a:lnTo>
                    <a:pt x="3432" y="7658"/>
                  </a:lnTo>
                  <a:lnTo>
                    <a:pt x="3432" y="7700"/>
                  </a:lnTo>
                  <a:lnTo>
                    <a:pt x="3411" y="7742"/>
                  </a:lnTo>
                  <a:lnTo>
                    <a:pt x="3432" y="7847"/>
                  </a:lnTo>
                  <a:lnTo>
                    <a:pt x="3495" y="7889"/>
                  </a:lnTo>
                  <a:lnTo>
                    <a:pt x="3536" y="8307"/>
                  </a:lnTo>
                  <a:lnTo>
                    <a:pt x="3578" y="8328"/>
                  </a:lnTo>
                  <a:lnTo>
                    <a:pt x="3578" y="8516"/>
                  </a:lnTo>
                  <a:lnTo>
                    <a:pt x="3725" y="8600"/>
                  </a:lnTo>
                  <a:lnTo>
                    <a:pt x="3704" y="8642"/>
                  </a:lnTo>
                  <a:lnTo>
                    <a:pt x="3704" y="8788"/>
                  </a:lnTo>
                  <a:lnTo>
                    <a:pt x="3767" y="8851"/>
                  </a:lnTo>
                  <a:lnTo>
                    <a:pt x="3767" y="9123"/>
                  </a:lnTo>
                  <a:lnTo>
                    <a:pt x="3829" y="9228"/>
                  </a:lnTo>
                  <a:lnTo>
                    <a:pt x="3829" y="9332"/>
                  </a:lnTo>
                  <a:lnTo>
                    <a:pt x="3850" y="9311"/>
                  </a:lnTo>
                  <a:lnTo>
                    <a:pt x="3871" y="9123"/>
                  </a:lnTo>
                  <a:lnTo>
                    <a:pt x="3955" y="9249"/>
                  </a:lnTo>
                  <a:lnTo>
                    <a:pt x="3976" y="9374"/>
                  </a:lnTo>
                  <a:lnTo>
                    <a:pt x="4059" y="9458"/>
                  </a:lnTo>
                  <a:lnTo>
                    <a:pt x="4080" y="9793"/>
                  </a:lnTo>
                  <a:lnTo>
                    <a:pt x="4164" y="9855"/>
                  </a:lnTo>
                  <a:lnTo>
                    <a:pt x="4185" y="9960"/>
                  </a:lnTo>
                  <a:lnTo>
                    <a:pt x="4143" y="10002"/>
                  </a:lnTo>
                  <a:lnTo>
                    <a:pt x="4164" y="10169"/>
                  </a:lnTo>
                  <a:lnTo>
                    <a:pt x="4227" y="10253"/>
                  </a:lnTo>
                  <a:lnTo>
                    <a:pt x="4290" y="10316"/>
                  </a:lnTo>
                  <a:lnTo>
                    <a:pt x="4227" y="10399"/>
                  </a:lnTo>
                  <a:lnTo>
                    <a:pt x="4269" y="10567"/>
                  </a:lnTo>
                  <a:lnTo>
                    <a:pt x="4248" y="10609"/>
                  </a:lnTo>
                  <a:lnTo>
                    <a:pt x="4227" y="10630"/>
                  </a:lnTo>
                  <a:lnTo>
                    <a:pt x="4185" y="10797"/>
                  </a:lnTo>
                  <a:lnTo>
                    <a:pt x="4227" y="10818"/>
                  </a:lnTo>
                  <a:lnTo>
                    <a:pt x="4227" y="10922"/>
                  </a:lnTo>
                  <a:lnTo>
                    <a:pt x="4143" y="11027"/>
                  </a:lnTo>
                  <a:lnTo>
                    <a:pt x="4101" y="11048"/>
                  </a:lnTo>
                  <a:lnTo>
                    <a:pt x="4059" y="11048"/>
                  </a:lnTo>
                  <a:lnTo>
                    <a:pt x="4059" y="11111"/>
                  </a:lnTo>
                  <a:lnTo>
                    <a:pt x="4101" y="11194"/>
                  </a:lnTo>
                  <a:lnTo>
                    <a:pt x="4101" y="11341"/>
                  </a:lnTo>
                  <a:lnTo>
                    <a:pt x="4164" y="11529"/>
                  </a:lnTo>
                  <a:lnTo>
                    <a:pt x="4185" y="11341"/>
                  </a:lnTo>
                  <a:lnTo>
                    <a:pt x="4248" y="11236"/>
                  </a:lnTo>
                  <a:lnTo>
                    <a:pt x="4248" y="11257"/>
                  </a:lnTo>
                  <a:lnTo>
                    <a:pt x="4269" y="11153"/>
                  </a:lnTo>
                  <a:lnTo>
                    <a:pt x="4332" y="11090"/>
                  </a:lnTo>
                  <a:lnTo>
                    <a:pt x="4332" y="10922"/>
                  </a:lnTo>
                  <a:lnTo>
                    <a:pt x="4457" y="10839"/>
                  </a:lnTo>
                  <a:lnTo>
                    <a:pt x="4583" y="10483"/>
                  </a:lnTo>
                  <a:lnTo>
                    <a:pt x="4666" y="10420"/>
                  </a:lnTo>
                  <a:lnTo>
                    <a:pt x="4666" y="10253"/>
                  </a:lnTo>
                  <a:lnTo>
                    <a:pt x="4583" y="10106"/>
                  </a:lnTo>
                  <a:lnTo>
                    <a:pt x="4604" y="9960"/>
                  </a:lnTo>
                  <a:lnTo>
                    <a:pt x="4562" y="9855"/>
                  </a:lnTo>
                  <a:lnTo>
                    <a:pt x="4541" y="9667"/>
                  </a:lnTo>
                  <a:lnTo>
                    <a:pt x="4457" y="9583"/>
                  </a:lnTo>
                  <a:lnTo>
                    <a:pt x="4478" y="9479"/>
                  </a:lnTo>
                  <a:lnTo>
                    <a:pt x="4457" y="9353"/>
                  </a:lnTo>
                  <a:lnTo>
                    <a:pt x="4478" y="9270"/>
                  </a:lnTo>
                  <a:lnTo>
                    <a:pt x="4436" y="9018"/>
                  </a:lnTo>
                  <a:lnTo>
                    <a:pt x="4269" y="8851"/>
                  </a:lnTo>
                  <a:lnTo>
                    <a:pt x="4080" y="8725"/>
                  </a:lnTo>
                  <a:lnTo>
                    <a:pt x="3934" y="8537"/>
                  </a:lnTo>
                  <a:lnTo>
                    <a:pt x="3934" y="8433"/>
                  </a:lnTo>
                  <a:lnTo>
                    <a:pt x="3850" y="8223"/>
                  </a:lnTo>
                  <a:lnTo>
                    <a:pt x="3955" y="8181"/>
                  </a:lnTo>
                  <a:lnTo>
                    <a:pt x="3976" y="8077"/>
                  </a:lnTo>
                  <a:lnTo>
                    <a:pt x="3934" y="7784"/>
                  </a:lnTo>
                  <a:lnTo>
                    <a:pt x="3955" y="7700"/>
                  </a:lnTo>
                  <a:lnTo>
                    <a:pt x="4059" y="7658"/>
                  </a:lnTo>
                  <a:lnTo>
                    <a:pt x="4059" y="7533"/>
                  </a:lnTo>
                  <a:lnTo>
                    <a:pt x="3934" y="7470"/>
                  </a:lnTo>
                  <a:lnTo>
                    <a:pt x="3934" y="7345"/>
                  </a:lnTo>
                  <a:lnTo>
                    <a:pt x="3850" y="7219"/>
                  </a:lnTo>
                  <a:lnTo>
                    <a:pt x="3767" y="7156"/>
                  </a:lnTo>
                  <a:lnTo>
                    <a:pt x="3620" y="6863"/>
                  </a:lnTo>
                  <a:lnTo>
                    <a:pt x="3495" y="6759"/>
                  </a:lnTo>
                  <a:lnTo>
                    <a:pt x="3432" y="6696"/>
                  </a:lnTo>
                  <a:lnTo>
                    <a:pt x="3348" y="6612"/>
                  </a:lnTo>
                  <a:lnTo>
                    <a:pt x="3243" y="6424"/>
                  </a:lnTo>
                  <a:lnTo>
                    <a:pt x="3181" y="6403"/>
                  </a:lnTo>
                  <a:lnTo>
                    <a:pt x="3181" y="6319"/>
                  </a:lnTo>
                  <a:lnTo>
                    <a:pt x="3306" y="6236"/>
                  </a:lnTo>
                  <a:lnTo>
                    <a:pt x="3411" y="6173"/>
                  </a:lnTo>
                  <a:lnTo>
                    <a:pt x="3390" y="6089"/>
                  </a:lnTo>
                  <a:lnTo>
                    <a:pt x="3390" y="5901"/>
                  </a:lnTo>
                  <a:lnTo>
                    <a:pt x="3453" y="5817"/>
                  </a:lnTo>
                  <a:lnTo>
                    <a:pt x="3432" y="5650"/>
                  </a:lnTo>
                  <a:lnTo>
                    <a:pt x="3515" y="5503"/>
                  </a:lnTo>
                  <a:lnTo>
                    <a:pt x="3746" y="5587"/>
                  </a:lnTo>
                  <a:lnTo>
                    <a:pt x="3871" y="5482"/>
                  </a:lnTo>
                  <a:lnTo>
                    <a:pt x="4018" y="5482"/>
                  </a:lnTo>
                  <a:lnTo>
                    <a:pt x="4039" y="5440"/>
                  </a:lnTo>
                  <a:lnTo>
                    <a:pt x="4039" y="5273"/>
                  </a:lnTo>
                  <a:lnTo>
                    <a:pt x="4101" y="5231"/>
                  </a:lnTo>
                  <a:lnTo>
                    <a:pt x="4269" y="5252"/>
                  </a:lnTo>
                  <a:lnTo>
                    <a:pt x="4290" y="5168"/>
                  </a:lnTo>
                  <a:lnTo>
                    <a:pt x="4248" y="5085"/>
                  </a:lnTo>
                  <a:lnTo>
                    <a:pt x="4248" y="5022"/>
                  </a:lnTo>
                  <a:lnTo>
                    <a:pt x="4373" y="4980"/>
                  </a:lnTo>
                  <a:lnTo>
                    <a:pt x="4541" y="4959"/>
                  </a:lnTo>
                  <a:lnTo>
                    <a:pt x="4562" y="4959"/>
                  </a:lnTo>
                  <a:lnTo>
                    <a:pt x="4604" y="4813"/>
                  </a:lnTo>
                  <a:lnTo>
                    <a:pt x="4666" y="4813"/>
                  </a:lnTo>
                  <a:lnTo>
                    <a:pt x="4792" y="4729"/>
                  </a:lnTo>
                  <a:lnTo>
                    <a:pt x="4750" y="4645"/>
                  </a:lnTo>
                  <a:lnTo>
                    <a:pt x="4792" y="4541"/>
                  </a:lnTo>
                  <a:lnTo>
                    <a:pt x="4813" y="4436"/>
                  </a:lnTo>
                  <a:lnTo>
                    <a:pt x="4980" y="4415"/>
                  </a:lnTo>
                  <a:lnTo>
                    <a:pt x="5085" y="4311"/>
                  </a:lnTo>
                  <a:lnTo>
                    <a:pt x="5127" y="4290"/>
                  </a:lnTo>
                  <a:lnTo>
                    <a:pt x="5127" y="4143"/>
                  </a:lnTo>
                  <a:lnTo>
                    <a:pt x="5022" y="4122"/>
                  </a:lnTo>
                  <a:lnTo>
                    <a:pt x="4771" y="4227"/>
                  </a:lnTo>
                  <a:lnTo>
                    <a:pt x="4624" y="4227"/>
                  </a:lnTo>
                  <a:lnTo>
                    <a:pt x="4562" y="4311"/>
                  </a:lnTo>
                  <a:lnTo>
                    <a:pt x="4436" y="4248"/>
                  </a:lnTo>
                  <a:lnTo>
                    <a:pt x="4394" y="4122"/>
                  </a:lnTo>
                  <a:lnTo>
                    <a:pt x="4436" y="3997"/>
                  </a:lnTo>
                  <a:lnTo>
                    <a:pt x="4352" y="3892"/>
                  </a:lnTo>
                  <a:lnTo>
                    <a:pt x="4269" y="3976"/>
                  </a:lnTo>
                  <a:lnTo>
                    <a:pt x="4227" y="3913"/>
                  </a:lnTo>
                  <a:lnTo>
                    <a:pt x="4039" y="3913"/>
                  </a:lnTo>
                  <a:lnTo>
                    <a:pt x="3955" y="3934"/>
                  </a:lnTo>
                  <a:lnTo>
                    <a:pt x="3934" y="3871"/>
                  </a:lnTo>
                  <a:lnTo>
                    <a:pt x="4039" y="3767"/>
                  </a:lnTo>
                  <a:lnTo>
                    <a:pt x="4185" y="3578"/>
                  </a:lnTo>
                  <a:lnTo>
                    <a:pt x="4164" y="3495"/>
                  </a:lnTo>
                  <a:lnTo>
                    <a:pt x="4227" y="3390"/>
                  </a:lnTo>
                  <a:lnTo>
                    <a:pt x="4227" y="3306"/>
                  </a:lnTo>
                  <a:lnTo>
                    <a:pt x="4101" y="3244"/>
                  </a:lnTo>
                  <a:lnTo>
                    <a:pt x="3955" y="3244"/>
                  </a:lnTo>
                  <a:lnTo>
                    <a:pt x="3934" y="3285"/>
                  </a:lnTo>
                  <a:lnTo>
                    <a:pt x="3871" y="3202"/>
                  </a:lnTo>
                  <a:lnTo>
                    <a:pt x="3913" y="3160"/>
                  </a:lnTo>
                  <a:lnTo>
                    <a:pt x="3767" y="3139"/>
                  </a:lnTo>
                  <a:lnTo>
                    <a:pt x="3704" y="3055"/>
                  </a:lnTo>
                  <a:lnTo>
                    <a:pt x="3725" y="2951"/>
                  </a:lnTo>
                  <a:lnTo>
                    <a:pt x="3704" y="2846"/>
                  </a:lnTo>
                  <a:lnTo>
                    <a:pt x="3557" y="2867"/>
                  </a:lnTo>
                  <a:lnTo>
                    <a:pt x="3495" y="2825"/>
                  </a:lnTo>
                  <a:lnTo>
                    <a:pt x="3515" y="2741"/>
                  </a:lnTo>
                  <a:lnTo>
                    <a:pt x="3495" y="2658"/>
                  </a:lnTo>
                  <a:lnTo>
                    <a:pt x="3223" y="2720"/>
                  </a:lnTo>
                  <a:lnTo>
                    <a:pt x="3097" y="2825"/>
                  </a:lnTo>
                  <a:lnTo>
                    <a:pt x="3034" y="2679"/>
                  </a:lnTo>
                  <a:lnTo>
                    <a:pt x="3055" y="2532"/>
                  </a:lnTo>
                  <a:lnTo>
                    <a:pt x="2992" y="2469"/>
                  </a:lnTo>
                  <a:lnTo>
                    <a:pt x="2930" y="2407"/>
                  </a:lnTo>
                  <a:lnTo>
                    <a:pt x="2825" y="2344"/>
                  </a:lnTo>
                  <a:lnTo>
                    <a:pt x="2825" y="2239"/>
                  </a:lnTo>
                  <a:lnTo>
                    <a:pt x="2888" y="2155"/>
                  </a:lnTo>
                  <a:lnTo>
                    <a:pt x="2825" y="2093"/>
                  </a:lnTo>
                  <a:lnTo>
                    <a:pt x="2888" y="2009"/>
                  </a:lnTo>
                  <a:lnTo>
                    <a:pt x="2971" y="1904"/>
                  </a:lnTo>
                  <a:lnTo>
                    <a:pt x="3034" y="1925"/>
                  </a:lnTo>
                  <a:lnTo>
                    <a:pt x="3097" y="1883"/>
                  </a:lnTo>
                  <a:lnTo>
                    <a:pt x="3034" y="1779"/>
                  </a:lnTo>
                  <a:lnTo>
                    <a:pt x="3055" y="1695"/>
                  </a:lnTo>
                  <a:lnTo>
                    <a:pt x="3118" y="1674"/>
                  </a:lnTo>
                  <a:lnTo>
                    <a:pt x="3139" y="1570"/>
                  </a:lnTo>
                  <a:lnTo>
                    <a:pt x="3243" y="1507"/>
                  </a:lnTo>
                  <a:lnTo>
                    <a:pt x="3285" y="1423"/>
                  </a:lnTo>
                  <a:lnTo>
                    <a:pt x="3285" y="1319"/>
                  </a:lnTo>
                  <a:lnTo>
                    <a:pt x="3306" y="1067"/>
                  </a:lnTo>
                  <a:lnTo>
                    <a:pt x="3285" y="900"/>
                  </a:lnTo>
                  <a:lnTo>
                    <a:pt x="3202" y="691"/>
                  </a:lnTo>
                  <a:lnTo>
                    <a:pt x="3202" y="544"/>
                  </a:lnTo>
                  <a:lnTo>
                    <a:pt x="3097" y="419"/>
                  </a:lnTo>
                  <a:lnTo>
                    <a:pt x="2992" y="419"/>
                  </a:lnTo>
                  <a:lnTo>
                    <a:pt x="2971" y="251"/>
                  </a:lnTo>
                  <a:lnTo>
                    <a:pt x="2825" y="147"/>
                  </a:lnTo>
                  <a:lnTo>
                    <a:pt x="2783" y="0"/>
                  </a:lnTo>
                  <a:lnTo>
                    <a:pt x="2616" y="0"/>
                  </a:lnTo>
                  <a:lnTo>
                    <a:pt x="2532" y="42"/>
                  </a:lnTo>
                  <a:lnTo>
                    <a:pt x="2407" y="0"/>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779" name="Google Shape;3705;p79">
              <a:extLst>
                <a:ext uri="{FF2B5EF4-FFF2-40B4-BE49-F238E27FC236}">
                  <a16:creationId xmlns:a16="http://schemas.microsoft.com/office/drawing/2014/main" id="{F4DA7AB4-FFFA-B1FA-17E9-2EFBE0842871}"/>
                </a:ext>
              </a:extLst>
            </p:cNvPr>
            <p:cNvSpPr/>
            <p:nvPr/>
          </p:nvSpPr>
          <p:spPr>
            <a:xfrm>
              <a:off x="4343054" y="2959975"/>
              <a:ext cx="35389" cy="43557"/>
            </a:xfrm>
            <a:custGeom>
              <a:avLst/>
              <a:gdLst/>
              <a:ahLst/>
              <a:cxnLst/>
              <a:rect l="l" t="t" r="r" b="b"/>
              <a:pathLst>
                <a:path w="2972" h="3830" extrusionOk="0">
                  <a:moveTo>
                    <a:pt x="209" y="1"/>
                  </a:moveTo>
                  <a:lnTo>
                    <a:pt x="189" y="63"/>
                  </a:lnTo>
                  <a:lnTo>
                    <a:pt x="147" y="63"/>
                  </a:lnTo>
                  <a:lnTo>
                    <a:pt x="147" y="147"/>
                  </a:lnTo>
                  <a:lnTo>
                    <a:pt x="189" y="210"/>
                  </a:lnTo>
                  <a:lnTo>
                    <a:pt x="147" y="356"/>
                  </a:lnTo>
                  <a:lnTo>
                    <a:pt x="21" y="482"/>
                  </a:lnTo>
                  <a:lnTo>
                    <a:pt x="0" y="628"/>
                  </a:lnTo>
                  <a:lnTo>
                    <a:pt x="293" y="733"/>
                  </a:lnTo>
                  <a:lnTo>
                    <a:pt x="398" y="670"/>
                  </a:lnTo>
                  <a:lnTo>
                    <a:pt x="523" y="691"/>
                  </a:lnTo>
                  <a:lnTo>
                    <a:pt x="502" y="754"/>
                  </a:lnTo>
                  <a:lnTo>
                    <a:pt x="544" y="900"/>
                  </a:lnTo>
                  <a:lnTo>
                    <a:pt x="481" y="963"/>
                  </a:lnTo>
                  <a:lnTo>
                    <a:pt x="398" y="942"/>
                  </a:lnTo>
                  <a:lnTo>
                    <a:pt x="314" y="984"/>
                  </a:lnTo>
                  <a:lnTo>
                    <a:pt x="272" y="1151"/>
                  </a:lnTo>
                  <a:lnTo>
                    <a:pt x="168" y="1172"/>
                  </a:lnTo>
                  <a:lnTo>
                    <a:pt x="168" y="1402"/>
                  </a:lnTo>
                  <a:lnTo>
                    <a:pt x="293" y="1570"/>
                  </a:lnTo>
                  <a:lnTo>
                    <a:pt x="419" y="1612"/>
                  </a:lnTo>
                  <a:lnTo>
                    <a:pt x="586" y="1800"/>
                  </a:lnTo>
                  <a:lnTo>
                    <a:pt x="586" y="1988"/>
                  </a:lnTo>
                  <a:lnTo>
                    <a:pt x="628" y="2114"/>
                  </a:lnTo>
                  <a:lnTo>
                    <a:pt x="607" y="2218"/>
                  </a:lnTo>
                  <a:lnTo>
                    <a:pt x="628" y="2407"/>
                  </a:lnTo>
                  <a:lnTo>
                    <a:pt x="816" y="2637"/>
                  </a:lnTo>
                  <a:lnTo>
                    <a:pt x="816" y="2783"/>
                  </a:lnTo>
                  <a:lnTo>
                    <a:pt x="837" y="2888"/>
                  </a:lnTo>
                  <a:lnTo>
                    <a:pt x="879" y="3076"/>
                  </a:lnTo>
                  <a:lnTo>
                    <a:pt x="921" y="3055"/>
                  </a:lnTo>
                  <a:lnTo>
                    <a:pt x="984" y="3160"/>
                  </a:lnTo>
                  <a:lnTo>
                    <a:pt x="1005" y="3202"/>
                  </a:lnTo>
                  <a:lnTo>
                    <a:pt x="1046" y="3202"/>
                  </a:lnTo>
                  <a:lnTo>
                    <a:pt x="1067" y="3139"/>
                  </a:lnTo>
                  <a:lnTo>
                    <a:pt x="1130" y="3097"/>
                  </a:lnTo>
                  <a:lnTo>
                    <a:pt x="1214" y="3160"/>
                  </a:lnTo>
                  <a:lnTo>
                    <a:pt x="1214" y="3181"/>
                  </a:lnTo>
                  <a:lnTo>
                    <a:pt x="1256" y="3160"/>
                  </a:lnTo>
                  <a:lnTo>
                    <a:pt x="1298" y="3055"/>
                  </a:lnTo>
                  <a:lnTo>
                    <a:pt x="1214" y="2930"/>
                  </a:lnTo>
                  <a:lnTo>
                    <a:pt x="1256" y="2888"/>
                  </a:lnTo>
                  <a:lnTo>
                    <a:pt x="1256" y="2783"/>
                  </a:lnTo>
                  <a:lnTo>
                    <a:pt x="1318" y="2721"/>
                  </a:lnTo>
                  <a:lnTo>
                    <a:pt x="1318" y="2742"/>
                  </a:lnTo>
                  <a:lnTo>
                    <a:pt x="1256" y="2951"/>
                  </a:lnTo>
                  <a:lnTo>
                    <a:pt x="1339" y="3055"/>
                  </a:lnTo>
                  <a:lnTo>
                    <a:pt x="1423" y="2930"/>
                  </a:lnTo>
                  <a:lnTo>
                    <a:pt x="1507" y="2888"/>
                  </a:lnTo>
                  <a:lnTo>
                    <a:pt x="1507" y="2888"/>
                  </a:lnTo>
                  <a:lnTo>
                    <a:pt x="1465" y="2951"/>
                  </a:lnTo>
                  <a:lnTo>
                    <a:pt x="1423" y="2972"/>
                  </a:lnTo>
                  <a:lnTo>
                    <a:pt x="1360" y="3076"/>
                  </a:lnTo>
                  <a:lnTo>
                    <a:pt x="1465" y="3139"/>
                  </a:lnTo>
                  <a:lnTo>
                    <a:pt x="1549" y="2951"/>
                  </a:lnTo>
                  <a:lnTo>
                    <a:pt x="1653" y="2930"/>
                  </a:lnTo>
                  <a:lnTo>
                    <a:pt x="1674" y="2762"/>
                  </a:lnTo>
                  <a:lnTo>
                    <a:pt x="1590" y="2637"/>
                  </a:lnTo>
                  <a:lnTo>
                    <a:pt x="1528" y="2616"/>
                  </a:lnTo>
                  <a:lnTo>
                    <a:pt x="1632" y="2553"/>
                  </a:lnTo>
                  <a:lnTo>
                    <a:pt x="1653" y="2511"/>
                  </a:lnTo>
                  <a:lnTo>
                    <a:pt x="1570" y="2365"/>
                  </a:lnTo>
                  <a:lnTo>
                    <a:pt x="1549" y="2156"/>
                  </a:lnTo>
                  <a:lnTo>
                    <a:pt x="1590" y="2344"/>
                  </a:lnTo>
                  <a:lnTo>
                    <a:pt x="1716" y="2449"/>
                  </a:lnTo>
                  <a:lnTo>
                    <a:pt x="1779" y="2428"/>
                  </a:lnTo>
                  <a:lnTo>
                    <a:pt x="1779" y="2470"/>
                  </a:lnTo>
                  <a:lnTo>
                    <a:pt x="1988" y="2574"/>
                  </a:lnTo>
                  <a:lnTo>
                    <a:pt x="2093" y="2511"/>
                  </a:lnTo>
                  <a:lnTo>
                    <a:pt x="2155" y="2532"/>
                  </a:lnTo>
                  <a:lnTo>
                    <a:pt x="2155" y="2470"/>
                  </a:lnTo>
                  <a:lnTo>
                    <a:pt x="2197" y="2470"/>
                  </a:lnTo>
                  <a:lnTo>
                    <a:pt x="2365" y="2888"/>
                  </a:lnTo>
                  <a:lnTo>
                    <a:pt x="2448" y="2951"/>
                  </a:lnTo>
                  <a:lnTo>
                    <a:pt x="2448" y="3034"/>
                  </a:lnTo>
                  <a:lnTo>
                    <a:pt x="2406" y="3160"/>
                  </a:lnTo>
                  <a:lnTo>
                    <a:pt x="2469" y="3181"/>
                  </a:lnTo>
                  <a:lnTo>
                    <a:pt x="2406" y="3348"/>
                  </a:lnTo>
                  <a:lnTo>
                    <a:pt x="2448" y="3369"/>
                  </a:lnTo>
                  <a:lnTo>
                    <a:pt x="2511" y="3306"/>
                  </a:lnTo>
                  <a:lnTo>
                    <a:pt x="2553" y="3265"/>
                  </a:lnTo>
                  <a:lnTo>
                    <a:pt x="2553" y="3265"/>
                  </a:lnTo>
                  <a:lnTo>
                    <a:pt x="2511" y="3369"/>
                  </a:lnTo>
                  <a:lnTo>
                    <a:pt x="2490" y="3411"/>
                  </a:lnTo>
                  <a:lnTo>
                    <a:pt x="2553" y="3495"/>
                  </a:lnTo>
                  <a:lnTo>
                    <a:pt x="2637" y="3620"/>
                  </a:lnTo>
                  <a:lnTo>
                    <a:pt x="2720" y="3830"/>
                  </a:lnTo>
                  <a:lnTo>
                    <a:pt x="2762" y="3830"/>
                  </a:lnTo>
                  <a:lnTo>
                    <a:pt x="2720" y="3683"/>
                  </a:lnTo>
                  <a:lnTo>
                    <a:pt x="2720" y="3620"/>
                  </a:lnTo>
                  <a:lnTo>
                    <a:pt x="2762" y="3516"/>
                  </a:lnTo>
                  <a:lnTo>
                    <a:pt x="2867" y="3390"/>
                  </a:lnTo>
                  <a:lnTo>
                    <a:pt x="2909" y="3411"/>
                  </a:lnTo>
                  <a:lnTo>
                    <a:pt x="2971" y="3286"/>
                  </a:lnTo>
                  <a:lnTo>
                    <a:pt x="2971" y="3160"/>
                  </a:lnTo>
                  <a:lnTo>
                    <a:pt x="2930" y="3139"/>
                  </a:lnTo>
                  <a:lnTo>
                    <a:pt x="2909" y="3076"/>
                  </a:lnTo>
                  <a:lnTo>
                    <a:pt x="2909" y="3034"/>
                  </a:lnTo>
                  <a:lnTo>
                    <a:pt x="2888" y="2972"/>
                  </a:lnTo>
                  <a:lnTo>
                    <a:pt x="2867" y="2888"/>
                  </a:lnTo>
                  <a:lnTo>
                    <a:pt x="2804" y="2742"/>
                  </a:lnTo>
                  <a:lnTo>
                    <a:pt x="2783" y="2511"/>
                  </a:lnTo>
                  <a:lnTo>
                    <a:pt x="2720" y="2428"/>
                  </a:lnTo>
                  <a:lnTo>
                    <a:pt x="2720" y="2302"/>
                  </a:lnTo>
                  <a:lnTo>
                    <a:pt x="2699" y="2135"/>
                  </a:lnTo>
                  <a:lnTo>
                    <a:pt x="2637" y="2051"/>
                  </a:lnTo>
                  <a:lnTo>
                    <a:pt x="2595" y="2009"/>
                  </a:lnTo>
                  <a:lnTo>
                    <a:pt x="2511" y="2009"/>
                  </a:lnTo>
                  <a:lnTo>
                    <a:pt x="2448" y="1946"/>
                  </a:lnTo>
                  <a:lnTo>
                    <a:pt x="2386" y="2009"/>
                  </a:lnTo>
                  <a:lnTo>
                    <a:pt x="2406" y="2051"/>
                  </a:lnTo>
                  <a:lnTo>
                    <a:pt x="2386" y="2114"/>
                  </a:lnTo>
                  <a:lnTo>
                    <a:pt x="2386" y="2156"/>
                  </a:lnTo>
                  <a:lnTo>
                    <a:pt x="2344" y="2239"/>
                  </a:lnTo>
                  <a:lnTo>
                    <a:pt x="2365" y="2302"/>
                  </a:lnTo>
                  <a:lnTo>
                    <a:pt x="2365" y="2365"/>
                  </a:lnTo>
                  <a:lnTo>
                    <a:pt x="2281" y="2365"/>
                  </a:lnTo>
                  <a:lnTo>
                    <a:pt x="2197" y="2260"/>
                  </a:lnTo>
                  <a:lnTo>
                    <a:pt x="2093" y="2156"/>
                  </a:lnTo>
                  <a:lnTo>
                    <a:pt x="2093" y="2114"/>
                  </a:lnTo>
                  <a:lnTo>
                    <a:pt x="2030" y="2051"/>
                  </a:lnTo>
                  <a:lnTo>
                    <a:pt x="1967" y="1905"/>
                  </a:lnTo>
                  <a:lnTo>
                    <a:pt x="1967" y="1821"/>
                  </a:lnTo>
                  <a:lnTo>
                    <a:pt x="2030" y="1800"/>
                  </a:lnTo>
                  <a:lnTo>
                    <a:pt x="2051" y="1716"/>
                  </a:lnTo>
                  <a:lnTo>
                    <a:pt x="2155" y="1633"/>
                  </a:lnTo>
                  <a:lnTo>
                    <a:pt x="2176" y="1695"/>
                  </a:lnTo>
                  <a:lnTo>
                    <a:pt x="2260" y="1695"/>
                  </a:lnTo>
                  <a:lnTo>
                    <a:pt x="2302" y="1633"/>
                  </a:lnTo>
                  <a:lnTo>
                    <a:pt x="2302" y="1570"/>
                  </a:lnTo>
                  <a:lnTo>
                    <a:pt x="2365" y="1528"/>
                  </a:lnTo>
                  <a:lnTo>
                    <a:pt x="2448" y="1319"/>
                  </a:lnTo>
                  <a:lnTo>
                    <a:pt x="2469" y="1193"/>
                  </a:lnTo>
                  <a:lnTo>
                    <a:pt x="2511" y="1068"/>
                  </a:lnTo>
                  <a:lnTo>
                    <a:pt x="2469" y="1047"/>
                  </a:lnTo>
                  <a:lnTo>
                    <a:pt x="2365" y="942"/>
                  </a:lnTo>
                  <a:lnTo>
                    <a:pt x="2302" y="963"/>
                  </a:lnTo>
                  <a:lnTo>
                    <a:pt x="2260" y="942"/>
                  </a:lnTo>
                  <a:lnTo>
                    <a:pt x="2176" y="942"/>
                  </a:lnTo>
                  <a:lnTo>
                    <a:pt x="1967" y="963"/>
                  </a:lnTo>
                  <a:lnTo>
                    <a:pt x="1779" y="942"/>
                  </a:lnTo>
                  <a:lnTo>
                    <a:pt x="1423" y="942"/>
                  </a:lnTo>
                  <a:lnTo>
                    <a:pt x="1298" y="879"/>
                  </a:lnTo>
                  <a:lnTo>
                    <a:pt x="1193" y="900"/>
                  </a:lnTo>
                  <a:lnTo>
                    <a:pt x="1067" y="858"/>
                  </a:lnTo>
                  <a:lnTo>
                    <a:pt x="1067" y="775"/>
                  </a:lnTo>
                  <a:lnTo>
                    <a:pt x="1026" y="649"/>
                  </a:lnTo>
                  <a:lnTo>
                    <a:pt x="1026" y="565"/>
                  </a:lnTo>
                  <a:lnTo>
                    <a:pt x="1005" y="440"/>
                  </a:lnTo>
                  <a:lnTo>
                    <a:pt x="921" y="314"/>
                  </a:lnTo>
                  <a:lnTo>
                    <a:pt x="879" y="314"/>
                  </a:lnTo>
                  <a:lnTo>
                    <a:pt x="837" y="356"/>
                  </a:lnTo>
                  <a:lnTo>
                    <a:pt x="733" y="314"/>
                  </a:lnTo>
                  <a:lnTo>
                    <a:pt x="691" y="252"/>
                  </a:lnTo>
                  <a:lnTo>
                    <a:pt x="607" y="168"/>
                  </a:lnTo>
                  <a:lnTo>
                    <a:pt x="544" y="168"/>
                  </a:lnTo>
                  <a:lnTo>
                    <a:pt x="523" y="252"/>
                  </a:lnTo>
                  <a:lnTo>
                    <a:pt x="607" y="314"/>
                  </a:lnTo>
                  <a:lnTo>
                    <a:pt x="544" y="335"/>
                  </a:lnTo>
                  <a:lnTo>
                    <a:pt x="419" y="314"/>
                  </a:lnTo>
                  <a:lnTo>
                    <a:pt x="356" y="210"/>
                  </a:lnTo>
                  <a:lnTo>
                    <a:pt x="356" y="147"/>
                  </a:lnTo>
                  <a:lnTo>
                    <a:pt x="272" y="42"/>
                  </a:lnTo>
                  <a:lnTo>
                    <a:pt x="209" y="1"/>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780" name="Google Shape;3706;p79">
              <a:extLst>
                <a:ext uri="{FF2B5EF4-FFF2-40B4-BE49-F238E27FC236}">
                  <a16:creationId xmlns:a16="http://schemas.microsoft.com/office/drawing/2014/main" id="{1531669F-8976-A8D1-8FC8-2860836F447B}"/>
                </a:ext>
              </a:extLst>
            </p:cNvPr>
            <p:cNvSpPr/>
            <p:nvPr/>
          </p:nvSpPr>
          <p:spPr>
            <a:xfrm>
              <a:off x="3793178" y="2712975"/>
              <a:ext cx="26423" cy="30945"/>
            </a:xfrm>
            <a:custGeom>
              <a:avLst/>
              <a:gdLst/>
              <a:ahLst/>
              <a:cxnLst/>
              <a:rect l="l" t="t" r="r" b="b"/>
              <a:pathLst>
                <a:path w="2219" h="2721" extrusionOk="0">
                  <a:moveTo>
                    <a:pt x="1298" y="1"/>
                  </a:moveTo>
                  <a:lnTo>
                    <a:pt x="1152" y="168"/>
                  </a:lnTo>
                  <a:lnTo>
                    <a:pt x="984" y="231"/>
                  </a:lnTo>
                  <a:lnTo>
                    <a:pt x="880" y="231"/>
                  </a:lnTo>
                  <a:lnTo>
                    <a:pt x="817" y="336"/>
                  </a:lnTo>
                  <a:lnTo>
                    <a:pt x="754" y="482"/>
                  </a:lnTo>
                  <a:lnTo>
                    <a:pt x="649" y="545"/>
                  </a:lnTo>
                  <a:lnTo>
                    <a:pt x="524" y="545"/>
                  </a:lnTo>
                  <a:lnTo>
                    <a:pt x="357" y="649"/>
                  </a:lnTo>
                  <a:lnTo>
                    <a:pt x="315" y="629"/>
                  </a:lnTo>
                  <a:lnTo>
                    <a:pt x="231" y="629"/>
                  </a:lnTo>
                  <a:lnTo>
                    <a:pt x="210" y="754"/>
                  </a:lnTo>
                  <a:lnTo>
                    <a:pt x="126" y="838"/>
                  </a:lnTo>
                  <a:lnTo>
                    <a:pt x="189" y="901"/>
                  </a:lnTo>
                  <a:lnTo>
                    <a:pt x="231" y="859"/>
                  </a:lnTo>
                  <a:lnTo>
                    <a:pt x="357" y="1005"/>
                  </a:lnTo>
                  <a:lnTo>
                    <a:pt x="336" y="838"/>
                  </a:lnTo>
                  <a:lnTo>
                    <a:pt x="357" y="754"/>
                  </a:lnTo>
                  <a:lnTo>
                    <a:pt x="545" y="629"/>
                  </a:lnTo>
                  <a:lnTo>
                    <a:pt x="566" y="649"/>
                  </a:lnTo>
                  <a:lnTo>
                    <a:pt x="670" y="629"/>
                  </a:lnTo>
                  <a:lnTo>
                    <a:pt x="817" y="649"/>
                  </a:lnTo>
                  <a:lnTo>
                    <a:pt x="859" y="629"/>
                  </a:lnTo>
                  <a:lnTo>
                    <a:pt x="859" y="629"/>
                  </a:lnTo>
                  <a:cubicBezTo>
                    <a:pt x="859" y="649"/>
                    <a:pt x="838" y="649"/>
                    <a:pt x="838" y="691"/>
                  </a:cubicBezTo>
                  <a:lnTo>
                    <a:pt x="754" y="712"/>
                  </a:lnTo>
                  <a:lnTo>
                    <a:pt x="670" y="712"/>
                  </a:lnTo>
                  <a:lnTo>
                    <a:pt x="629" y="733"/>
                  </a:lnTo>
                  <a:lnTo>
                    <a:pt x="733" y="859"/>
                  </a:lnTo>
                  <a:lnTo>
                    <a:pt x="691" y="921"/>
                  </a:lnTo>
                  <a:lnTo>
                    <a:pt x="775" y="1026"/>
                  </a:lnTo>
                  <a:lnTo>
                    <a:pt x="775" y="1047"/>
                  </a:lnTo>
                  <a:lnTo>
                    <a:pt x="691" y="1026"/>
                  </a:lnTo>
                  <a:lnTo>
                    <a:pt x="587" y="1047"/>
                  </a:lnTo>
                  <a:lnTo>
                    <a:pt x="566" y="1005"/>
                  </a:lnTo>
                  <a:lnTo>
                    <a:pt x="629" y="942"/>
                  </a:lnTo>
                  <a:lnTo>
                    <a:pt x="566" y="838"/>
                  </a:lnTo>
                  <a:lnTo>
                    <a:pt x="545" y="838"/>
                  </a:lnTo>
                  <a:lnTo>
                    <a:pt x="461" y="963"/>
                  </a:lnTo>
                  <a:lnTo>
                    <a:pt x="524" y="1047"/>
                  </a:lnTo>
                  <a:lnTo>
                    <a:pt x="419" y="1131"/>
                  </a:lnTo>
                  <a:lnTo>
                    <a:pt x="336" y="1047"/>
                  </a:lnTo>
                  <a:lnTo>
                    <a:pt x="231" y="1047"/>
                  </a:lnTo>
                  <a:lnTo>
                    <a:pt x="147" y="1026"/>
                  </a:lnTo>
                  <a:lnTo>
                    <a:pt x="64" y="1110"/>
                  </a:lnTo>
                  <a:lnTo>
                    <a:pt x="210" y="1173"/>
                  </a:lnTo>
                  <a:lnTo>
                    <a:pt x="210" y="1277"/>
                  </a:lnTo>
                  <a:lnTo>
                    <a:pt x="126" y="1235"/>
                  </a:lnTo>
                  <a:lnTo>
                    <a:pt x="64" y="1256"/>
                  </a:lnTo>
                  <a:lnTo>
                    <a:pt x="105" y="1424"/>
                  </a:lnTo>
                  <a:lnTo>
                    <a:pt x="168" y="1465"/>
                  </a:lnTo>
                  <a:lnTo>
                    <a:pt x="168" y="1591"/>
                  </a:lnTo>
                  <a:lnTo>
                    <a:pt x="231" y="1675"/>
                  </a:lnTo>
                  <a:lnTo>
                    <a:pt x="64" y="1758"/>
                  </a:lnTo>
                  <a:lnTo>
                    <a:pt x="1" y="1905"/>
                  </a:lnTo>
                  <a:lnTo>
                    <a:pt x="64" y="1968"/>
                  </a:lnTo>
                  <a:lnTo>
                    <a:pt x="168" y="1905"/>
                  </a:lnTo>
                  <a:lnTo>
                    <a:pt x="315" y="2051"/>
                  </a:lnTo>
                  <a:lnTo>
                    <a:pt x="336" y="2219"/>
                  </a:lnTo>
                  <a:lnTo>
                    <a:pt x="273" y="2261"/>
                  </a:lnTo>
                  <a:lnTo>
                    <a:pt x="315" y="2323"/>
                  </a:lnTo>
                  <a:lnTo>
                    <a:pt x="461" y="2323"/>
                  </a:lnTo>
                  <a:lnTo>
                    <a:pt x="608" y="2533"/>
                  </a:lnTo>
                  <a:lnTo>
                    <a:pt x="649" y="2574"/>
                  </a:lnTo>
                  <a:lnTo>
                    <a:pt x="754" y="2533"/>
                  </a:lnTo>
                  <a:lnTo>
                    <a:pt x="775" y="2470"/>
                  </a:lnTo>
                  <a:lnTo>
                    <a:pt x="691" y="2386"/>
                  </a:lnTo>
                  <a:lnTo>
                    <a:pt x="649" y="2386"/>
                  </a:lnTo>
                  <a:lnTo>
                    <a:pt x="649" y="2302"/>
                  </a:lnTo>
                  <a:lnTo>
                    <a:pt x="733" y="2261"/>
                  </a:lnTo>
                  <a:lnTo>
                    <a:pt x="733" y="2177"/>
                  </a:lnTo>
                  <a:lnTo>
                    <a:pt x="670" y="2135"/>
                  </a:lnTo>
                  <a:lnTo>
                    <a:pt x="670" y="2072"/>
                  </a:lnTo>
                  <a:lnTo>
                    <a:pt x="754" y="2009"/>
                  </a:lnTo>
                  <a:cubicBezTo>
                    <a:pt x="775" y="2051"/>
                    <a:pt x="817" y="2093"/>
                    <a:pt x="838" y="2135"/>
                  </a:cubicBezTo>
                  <a:lnTo>
                    <a:pt x="838" y="2177"/>
                  </a:lnTo>
                  <a:lnTo>
                    <a:pt x="880" y="2302"/>
                  </a:lnTo>
                  <a:lnTo>
                    <a:pt x="984" y="2407"/>
                  </a:lnTo>
                  <a:lnTo>
                    <a:pt x="1089" y="2407"/>
                  </a:lnTo>
                  <a:lnTo>
                    <a:pt x="1152" y="2449"/>
                  </a:lnTo>
                  <a:lnTo>
                    <a:pt x="1256" y="2428"/>
                  </a:lnTo>
                  <a:cubicBezTo>
                    <a:pt x="1277" y="2428"/>
                    <a:pt x="1298" y="2428"/>
                    <a:pt x="1298" y="2407"/>
                  </a:cubicBezTo>
                  <a:cubicBezTo>
                    <a:pt x="1319" y="2407"/>
                    <a:pt x="1319" y="2428"/>
                    <a:pt x="1361" y="2428"/>
                  </a:cubicBezTo>
                  <a:lnTo>
                    <a:pt x="1361" y="2449"/>
                  </a:lnTo>
                  <a:lnTo>
                    <a:pt x="1298" y="2533"/>
                  </a:lnTo>
                  <a:lnTo>
                    <a:pt x="1319" y="2595"/>
                  </a:lnTo>
                  <a:lnTo>
                    <a:pt x="1382" y="2512"/>
                  </a:lnTo>
                  <a:lnTo>
                    <a:pt x="1403" y="2449"/>
                  </a:lnTo>
                  <a:cubicBezTo>
                    <a:pt x="1445" y="2491"/>
                    <a:pt x="1486" y="2512"/>
                    <a:pt x="1507" y="2553"/>
                  </a:cubicBezTo>
                  <a:lnTo>
                    <a:pt x="1507" y="2595"/>
                  </a:lnTo>
                  <a:lnTo>
                    <a:pt x="1465" y="2616"/>
                  </a:lnTo>
                  <a:lnTo>
                    <a:pt x="1507" y="2658"/>
                  </a:lnTo>
                  <a:lnTo>
                    <a:pt x="1675" y="2721"/>
                  </a:lnTo>
                  <a:lnTo>
                    <a:pt x="1821" y="2700"/>
                  </a:lnTo>
                  <a:lnTo>
                    <a:pt x="1884" y="2616"/>
                  </a:lnTo>
                  <a:lnTo>
                    <a:pt x="1905" y="2700"/>
                  </a:lnTo>
                  <a:lnTo>
                    <a:pt x="1926" y="2721"/>
                  </a:lnTo>
                  <a:lnTo>
                    <a:pt x="1926" y="2616"/>
                  </a:lnTo>
                  <a:lnTo>
                    <a:pt x="1968" y="2574"/>
                  </a:lnTo>
                  <a:cubicBezTo>
                    <a:pt x="2009" y="2533"/>
                    <a:pt x="2030" y="2512"/>
                    <a:pt x="2030" y="2470"/>
                  </a:cubicBezTo>
                  <a:lnTo>
                    <a:pt x="2093" y="2386"/>
                  </a:lnTo>
                  <a:lnTo>
                    <a:pt x="2177" y="2344"/>
                  </a:lnTo>
                  <a:lnTo>
                    <a:pt x="2135" y="2302"/>
                  </a:lnTo>
                  <a:lnTo>
                    <a:pt x="2072" y="2323"/>
                  </a:lnTo>
                  <a:lnTo>
                    <a:pt x="2009" y="2407"/>
                  </a:lnTo>
                  <a:lnTo>
                    <a:pt x="2009" y="2386"/>
                  </a:lnTo>
                  <a:cubicBezTo>
                    <a:pt x="1989" y="2344"/>
                    <a:pt x="1989" y="2344"/>
                    <a:pt x="1989" y="2323"/>
                  </a:cubicBezTo>
                  <a:lnTo>
                    <a:pt x="2009" y="2302"/>
                  </a:lnTo>
                  <a:lnTo>
                    <a:pt x="2009" y="2219"/>
                  </a:lnTo>
                  <a:lnTo>
                    <a:pt x="2135" y="2177"/>
                  </a:lnTo>
                  <a:lnTo>
                    <a:pt x="2198" y="2114"/>
                  </a:lnTo>
                  <a:lnTo>
                    <a:pt x="2177" y="2051"/>
                  </a:lnTo>
                  <a:lnTo>
                    <a:pt x="2072" y="1968"/>
                  </a:lnTo>
                  <a:lnTo>
                    <a:pt x="2072" y="1905"/>
                  </a:lnTo>
                  <a:lnTo>
                    <a:pt x="2198" y="1863"/>
                  </a:lnTo>
                  <a:lnTo>
                    <a:pt x="2219" y="1737"/>
                  </a:lnTo>
                  <a:lnTo>
                    <a:pt x="2219" y="1591"/>
                  </a:lnTo>
                  <a:lnTo>
                    <a:pt x="2198" y="1486"/>
                  </a:lnTo>
                  <a:lnTo>
                    <a:pt x="2072" y="1486"/>
                  </a:lnTo>
                  <a:lnTo>
                    <a:pt x="1905" y="1528"/>
                  </a:lnTo>
                  <a:lnTo>
                    <a:pt x="1863" y="1633"/>
                  </a:lnTo>
                  <a:lnTo>
                    <a:pt x="1905" y="1675"/>
                  </a:lnTo>
                  <a:lnTo>
                    <a:pt x="1989" y="1737"/>
                  </a:lnTo>
                  <a:lnTo>
                    <a:pt x="1989" y="1779"/>
                  </a:lnTo>
                  <a:lnTo>
                    <a:pt x="1926" y="1758"/>
                  </a:lnTo>
                  <a:lnTo>
                    <a:pt x="1905" y="1779"/>
                  </a:lnTo>
                  <a:lnTo>
                    <a:pt x="1800" y="1696"/>
                  </a:lnTo>
                  <a:lnTo>
                    <a:pt x="1800" y="1654"/>
                  </a:lnTo>
                  <a:lnTo>
                    <a:pt x="1758" y="1570"/>
                  </a:lnTo>
                  <a:lnTo>
                    <a:pt x="1696" y="1591"/>
                  </a:lnTo>
                  <a:lnTo>
                    <a:pt x="1654" y="1675"/>
                  </a:lnTo>
                  <a:lnTo>
                    <a:pt x="1570" y="1696"/>
                  </a:lnTo>
                  <a:lnTo>
                    <a:pt x="1591" y="1779"/>
                  </a:lnTo>
                  <a:lnTo>
                    <a:pt x="1654" y="1863"/>
                  </a:lnTo>
                  <a:lnTo>
                    <a:pt x="1654" y="1989"/>
                  </a:lnTo>
                  <a:lnTo>
                    <a:pt x="1717" y="2072"/>
                  </a:lnTo>
                  <a:lnTo>
                    <a:pt x="1800" y="2072"/>
                  </a:lnTo>
                  <a:lnTo>
                    <a:pt x="1926" y="2093"/>
                  </a:lnTo>
                  <a:lnTo>
                    <a:pt x="1968" y="2156"/>
                  </a:lnTo>
                  <a:lnTo>
                    <a:pt x="1905" y="2198"/>
                  </a:lnTo>
                  <a:lnTo>
                    <a:pt x="1968" y="2261"/>
                  </a:lnTo>
                  <a:cubicBezTo>
                    <a:pt x="1926" y="2281"/>
                    <a:pt x="1926" y="2323"/>
                    <a:pt x="1926" y="2365"/>
                  </a:cubicBezTo>
                  <a:lnTo>
                    <a:pt x="1905" y="2386"/>
                  </a:lnTo>
                  <a:lnTo>
                    <a:pt x="1863" y="2386"/>
                  </a:lnTo>
                  <a:lnTo>
                    <a:pt x="1779" y="2407"/>
                  </a:lnTo>
                  <a:lnTo>
                    <a:pt x="1675" y="2261"/>
                  </a:lnTo>
                  <a:lnTo>
                    <a:pt x="1612" y="2281"/>
                  </a:lnTo>
                  <a:cubicBezTo>
                    <a:pt x="1591" y="2261"/>
                    <a:pt x="1570" y="2261"/>
                    <a:pt x="1549" y="2219"/>
                  </a:cubicBezTo>
                  <a:lnTo>
                    <a:pt x="1549" y="2198"/>
                  </a:lnTo>
                  <a:lnTo>
                    <a:pt x="1465" y="2114"/>
                  </a:lnTo>
                  <a:lnTo>
                    <a:pt x="1465" y="2177"/>
                  </a:lnTo>
                  <a:cubicBezTo>
                    <a:pt x="1465" y="2177"/>
                    <a:pt x="1445" y="2177"/>
                    <a:pt x="1445" y="2156"/>
                  </a:cubicBezTo>
                  <a:cubicBezTo>
                    <a:pt x="1403" y="2156"/>
                    <a:pt x="1403" y="2156"/>
                    <a:pt x="1382" y="2177"/>
                  </a:cubicBezTo>
                  <a:lnTo>
                    <a:pt x="1403" y="2093"/>
                  </a:lnTo>
                  <a:lnTo>
                    <a:pt x="1382" y="2009"/>
                  </a:lnTo>
                  <a:lnTo>
                    <a:pt x="1298" y="1863"/>
                  </a:lnTo>
                  <a:lnTo>
                    <a:pt x="1235" y="1863"/>
                  </a:lnTo>
                  <a:lnTo>
                    <a:pt x="1089" y="1779"/>
                  </a:lnTo>
                  <a:lnTo>
                    <a:pt x="1026" y="1612"/>
                  </a:lnTo>
                  <a:lnTo>
                    <a:pt x="1047" y="1654"/>
                  </a:lnTo>
                  <a:lnTo>
                    <a:pt x="1173" y="1591"/>
                  </a:lnTo>
                  <a:lnTo>
                    <a:pt x="1173" y="1445"/>
                  </a:lnTo>
                  <a:lnTo>
                    <a:pt x="1131" y="1340"/>
                  </a:lnTo>
                  <a:lnTo>
                    <a:pt x="1193" y="1256"/>
                  </a:lnTo>
                  <a:lnTo>
                    <a:pt x="1298" y="1235"/>
                  </a:lnTo>
                  <a:lnTo>
                    <a:pt x="1382" y="1298"/>
                  </a:lnTo>
                  <a:lnTo>
                    <a:pt x="1445" y="1277"/>
                  </a:lnTo>
                  <a:lnTo>
                    <a:pt x="1486" y="1298"/>
                  </a:lnTo>
                  <a:lnTo>
                    <a:pt x="1507" y="1256"/>
                  </a:lnTo>
                  <a:lnTo>
                    <a:pt x="1549" y="1152"/>
                  </a:lnTo>
                  <a:lnTo>
                    <a:pt x="1445" y="1047"/>
                  </a:lnTo>
                  <a:lnTo>
                    <a:pt x="1382" y="1110"/>
                  </a:lnTo>
                  <a:lnTo>
                    <a:pt x="1256" y="1110"/>
                  </a:lnTo>
                  <a:lnTo>
                    <a:pt x="1193" y="1026"/>
                  </a:lnTo>
                  <a:lnTo>
                    <a:pt x="1152" y="921"/>
                  </a:lnTo>
                  <a:lnTo>
                    <a:pt x="1089" y="921"/>
                  </a:lnTo>
                  <a:lnTo>
                    <a:pt x="1152" y="859"/>
                  </a:lnTo>
                  <a:lnTo>
                    <a:pt x="1152" y="754"/>
                  </a:lnTo>
                  <a:lnTo>
                    <a:pt x="1131" y="754"/>
                  </a:lnTo>
                  <a:cubicBezTo>
                    <a:pt x="1131" y="733"/>
                    <a:pt x="1152" y="712"/>
                    <a:pt x="1152" y="691"/>
                  </a:cubicBezTo>
                  <a:lnTo>
                    <a:pt x="1173" y="691"/>
                  </a:lnTo>
                  <a:lnTo>
                    <a:pt x="1277" y="503"/>
                  </a:lnTo>
                  <a:lnTo>
                    <a:pt x="1256" y="377"/>
                  </a:lnTo>
                  <a:lnTo>
                    <a:pt x="1277" y="315"/>
                  </a:lnTo>
                  <a:lnTo>
                    <a:pt x="1256" y="210"/>
                  </a:lnTo>
                  <a:lnTo>
                    <a:pt x="1340" y="64"/>
                  </a:lnTo>
                  <a:lnTo>
                    <a:pt x="1298" y="1"/>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781" name="Google Shape;3707;p79">
              <a:extLst>
                <a:ext uri="{FF2B5EF4-FFF2-40B4-BE49-F238E27FC236}">
                  <a16:creationId xmlns:a16="http://schemas.microsoft.com/office/drawing/2014/main" id="{5EAB95EF-B502-5863-445E-A96ED9D6150D}"/>
                </a:ext>
              </a:extLst>
            </p:cNvPr>
            <p:cNvSpPr/>
            <p:nvPr/>
          </p:nvSpPr>
          <p:spPr>
            <a:xfrm>
              <a:off x="3772256" y="2560208"/>
              <a:ext cx="138282" cy="153495"/>
            </a:xfrm>
            <a:custGeom>
              <a:avLst/>
              <a:gdLst/>
              <a:ahLst/>
              <a:cxnLst/>
              <a:rect l="l" t="t" r="r" b="b"/>
              <a:pathLst>
                <a:path w="11613" h="13497" extrusionOk="0">
                  <a:moveTo>
                    <a:pt x="9792" y="1"/>
                  </a:moveTo>
                  <a:lnTo>
                    <a:pt x="9709" y="64"/>
                  </a:lnTo>
                  <a:lnTo>
                    <a:pt x="9709" y="126"/>
                  </a:lnTo>
                  <a:lnTo>
                    <a:pt x="9792" y="231"/>
                  </a:lnTo>
                  <a:lnTo>
                    <a:pt x="9730" y="273"/>
                  </a:lnTo>
                  <a:lnTo>
                    <a:pt x="9688" y="273"/>
                  </a:lnTo>
                  <a:lnTo>
                    <a:pt x="9604" y="168"/>
                  </a:lnTo>
                  <a:lnTo>
                    <a:pt x="9541" y="231"/>
                  </a:lnTo>
                  <a:lnTo>
                    <a:pt x="9520" y="336"/>
                  </a:lnTo>
                  <a:lnTo>
                    <a:pt x="9541" y="357"/>
                  </a:lnTo>
                  <a:lnTo>
                    <a:pt x="9625" y="357"/>
                  </a:lnTo>
                  <a:lnTo>
                    <a:pt x="9688" y="419"/>
                  </a:lnTo>
                  <a:lnTo>
                    <a:pt x="9646" y="440"/>
                  </a:lnTo>
                  <a:lnTo>
                    <a:pt x="9604" y="482"/>
                  </a:lnTo>
                  <a:lnTo>
                    <a:pt x="9604" y="566"/>
                  </a:lnTo>
                  <a:lnTo>
                    <a:pt x="9520" y="587"/>
                  </a:lnTo>
                  <a:lnTo>
                    <a:pt x="9520" y="670"/>
                  </a:lnTo>
                  <a:lnTo>
                    <a:pt x="9541" y="691"/>
                  </a:lnTo>
                  <a:lnTo>
                    <a:pt x="9479" y="754"/>
                  </a:lnTo>
                  <a:lnTo>
                    <a:pt x="9520" y="859"/>
                  </a:lnTo>
                  <a:lnTo>
                    <a:pt x="9479" y="901"/>
                  </a:lnTo>
                  <a:lnTo>
                    <a:pt x="9416" y="859"/>
                  </a:lnTo>
                  <a:lnTo>
                    <a:pt x="9332" y="901"/>
                  </a:lnTo>
                  <a:lnTo>
                    <a:pt x="9332" y="942"/>
                  </a:lnTo>
                  <a:lnTo>
                    <a:pt x="9269" y="984"/>
                  </a:lnTo>
                  <a:lnTo>
                    <a:pt x="9228" y="880"/>
                  </a:lnTo>
                  <a:lnTo>
                    <a:pt x="9332" y="670"/>
                  </a:lnTo>
                  <a:lnTo>
                    <a:pt x="9269" y="649"/>
                  </a:lnTo>
                  <a:lnTo>
                    <a:pt x="9269" y="587"/>
                  </a:lnTo>
                  <a:lnTo>
                    <a:pt x="9311" y="545"/>
                  </a:lnTo>
                  <a:lnTo>
                    <a:pt x="9311" y="357"/>
                  </a:lnTo>
                  <a:lnTo>
                    <a:pt x="9290" y="315"/>
                  </a:lnTo>
                  <a:lnTo>
                    <a:pt x="9228" y="315"/>
                  </a:lnTo>
                  <a:lnTo>
                    <a:pt x="9102" y="545"/>
                  </a:lnTo>
                  <a:lnTo>
                    <a:pt x="9081" y="670"/>
                  </a:lnTo>
                  <a:lnTo>
                    <a:pt x="8956" y="880"/>
                  </a:lnTo>
                  <a:lnTo>
                    <a:pt x="8893" y="1005"/>
                  </a:lnTo>
                  <a:lnTo>
                    <a:pt x="8956" y="1068"/>
                  </a:lnTo>
                  <a:lnTo>
                    <a:pt x="8914" y="1193"/>
                  </a:lnTo>
                  <a:lnTo>
                    <a:pt x="8767" y="1361"/>
                  </a:lnTo>
                  <a:lnTo>
                    <a:pt x="8704" y="1382"/>
                  </a:lnTo>
                  <a:lnTo>
                    <a:pt x="8704" y="1298"/>
                  </a:lnTo>
                  <a:lnTo>
                    <a:pt x="8663" y="1214"/>
                  </a:lnTo>
                  <a:lnTo>
                    <a:pt x="8767" y="1068"/>
                  </a:lnTo>
                  <a:lnTo>
                    <a:pt x="8746" y="963"/>
                  </a:lnTo>
                  <a:lnTo>
                    <a:pt x="8788" y="880"/>
                  </a:lnTo>
                  <a:lnTo>
                    <a:pt x="8746" y="775"/>
                  </a:lnTo>
                  <a:lnTo>
                    <a:pt x="8893" y="587"/>
                  </a:lnTo>
                  <a:lnTo>
                    <a:pt x="8914" y="482"/>
                  </a:lnTo>
                  <a:lnTo>
                    <a:pt x="8956" y="461"/>
                  </a:lnTo>
                  <a:lnTo>
                    <a:pt x="8956" y="419"/>
                  </a:lnTo>
                  <a:lnTo>
                    <a:pt x="8851" y="419"/>
                  </a:lnTo>
                  <a:lnTo>
                    <a:pt x="8767" y="315"/>
                  </a:lnTo>
                  <a:lnTo>
                    <a:pt x="8704" y="336"/>
                  </a:lnTo>
                  <a:lnTo>
                    <a:pt x="8746" y="440"/>
                  </a:lnTo>
                  <a:lnTo>
                    <a:pt x="8663" y="482"/>
                  </a:lnTo>
                  <a:lnTo>
                    <a:pt x="8663" y="419"/>
                  </a:lnTo>
                  <a:lnTo>
                    <a:pt x="8579" y="336"/>
                  </a:lnTo>
                  <a:lnTo>
                    <a:pt x="8495" y="315"/>
                  </a:lnTo>
                  <a:lnTo>
                    <a:pt x="8432" y="336"/>
                  </a:lnTo>
                  <a:lnTo>
                    <a:pt x="8453" y="482"/>
                  </a:lnTo>
                  <a:lnTo>
                    <a:pt x="8391" y="545"/>
                  </a:lnTo>
                  <a:lnTo>
                    <a:pt x="8349" y="482"/>
                  </a:lnTo>
                  <a:lnTo>
                    <a:pt x="8286" y="461"/>
                  </a:lnTo>
                  <a:lnTo>
                    <a:pt x="8244" y="482"/>
                  </a:lnTo>
                  <a:lnTo>
                    <a:pt x="8265" y="545"/>
                  </a:lnTo>
                  <a:lnTo>
                    <a:pt x="8391" y="608"/>
                  </a:lnTo>
                  <a:lnTo>
                    <a:pt x="8432" y="733"/>
                  </a:lnTo>
                  <a:lnTo>
                    <a:pt x="8391" y="775"/>
                  </a:lnTo>
                  <a:lnTo>
                    <a:pt x="8349" y="691"/>
                  </a:lnTo>
                  <a:lnTo>
                    <a:pt x="8265" y="775"/>
                  </a:lnTo>
                  <a:lnTo>
                    <a:pt x="8265" y="838"/>
                  </a:lnTo>
                  <a:lnTo>
                    <a:pt x="8286" y="880"/>
                  </a:lnTo>
                  <a:lnTo>
                    <a:pt x="8265" y="901"/>
                  </a:lnTo>
                  <a:lnTo>
                    <a:pt x="8160" y="859"/>
                  </a:lnTo>
                  <a:lnTo>
                    <a:pt x="8119" y="859"/>
                  </a:lnTo>
                  <a:lnTo>
                    <a:pt x="8035" y="963"/>
                  </a:lnTo>
                  <a:lnTo>
                    <a:pt x="7951" y="1005"/>
                  </a:lnTo>
                  <a:lnTo>
                    <a:pt x="7951" y="1047"/>
                  </a:lnTo>
                  <a:lnTo>
                    <a:pt x="8014" y="1068"/>
                  </a:lnTo>
                  <a:lnTo>
                    <a:pt x="7909" y="1131"/>
                  </a:lnTo>
                  <a:lnTo>
                    <a:pt x="7868" y="1214"/>
                  </a:lnTo>
                  <a:lnTo>
                    <a:pt x="7972" y="1319"/>
                  </a:lnTo>
                  <a:lnTo>
                    <a:pt x="7909" y="1382"/>
                  </a:lnTo>
                  <a:lnTo>
                    <a:pt x="7972" y="1424"/>
                  </a:lnTo>
                  <a:lnTo>
                    <a:pt x="8035" y="1466"/>
                  </a:lnTo>
                  <a:lnTo>
                    <a:pt x="7972" y="1507"/>
                  </a:lnTo>
                  <a:lnTo>
                    <a:pt x="7847" y="1507"/>
                  </a:lnTo>
                  <a:lnTo>
                    <a:pt x="7805" y="1361"/>
                  </a:lnTo>
                  <a:lnTo>
                    <a:pt x="7742" y="1319"/>
                  </a:lnTo>
                  <a:lnTo>
                    <a:pt x="7805" y="1277"/>
                  </a:lnTo>
                  <a:lnTo>
                    <a:pt x="7721" y="1214"/>
                  </a:lnTo>
                  <a:lnTo>
                    <a:pt x="7491" y="1214"/>
                  </a:lnTo>
                  <a:lnTo>
                    <a:pt x="7303" y="1089"/>
                  </a:lnTo>
                  <a:lnTo>
                    <a:pt x="7240" y="1089"/>
                  </a:lnTo>
                  <a:lnTo>
                    <a:pt x="7198" y="1131"/>
                  </a:lnTo>
                  <a:lnTo>
                    <a:pt x="7177" y="1068"/>
                  </a:lnTo>
                  <a:lnTo>
                    <a:pt x="7072" y="1173"/>
                  </a:lnTo>
                  <a:lnTo>
                    <a:pt x="6968" y="1173"/>
                  </a:lnTo>
                  <a:lnTo>
                    <a:pt x="6968" y="1214"/>
                  </a:lnTo>
                  <a:lnTo>
                    <a:pt x="7093" y="1382"/>
                  </a:lnTo>
                  <a:lnTo>
                    <a:pt x="7177" y="1382"/>
                  </a:lnTo>
                  <a:lnTo>
                    <a:pt x="7219" y="1424"/>
                  </a:lnTo>
                  <a:lnTo>
                    <a:pt x="7344" y="1424"/>
                  </a:lnTo>
                  <a:lnTo>
                    <a:pt x="7303" y="1528"/>
                  </a:lnTo>
                  <a:lnTo>
                    <a:pt x="7303" y="1633"/>
                  </a:lnTo>
                  <a:lnTo>
                    <a:pt x="7407" y="1779"/>
                  </a:lnTo>
                  <a:lnTo>
                    <a:pt x="7386" y="1842"/>
                  </a:lnTo>
                  <a:lnTo>
                    <a:pt x="7303" y="1800"/>
                  </a:lnTo>
                  <a:lnTo>
                    <a:pt x="7219" y="1654"/>
                  </a:lnTo>
                  <a:lnTo>
                    <a:pt x="7114" y="1612"/>
                  </a:lnTo>
                  <a:lnTo>
                    <a:pt x="7072" y="1528"/>
                  </a:lnTo>
                  <a:lnTo>
                    <a:pt x="7031" y="1633"/>
                  </a:lnTo>
                  <a:lnTo>
                    <a:pt x="6968" y="1717"/>
                  </a:lnTo>
                  <a:lnTo>
                    <a:pt x="6926" y="1591"/>
                  </a:lnTo>
                  <a:lnTo>
                    <a:pt x="6863" y="1633"/>
                  </a:lnTo>
                  <a:lnTo>
                    <a:pt x="6863" y="1717"/>
                  </a:lnTo>
                  <a:lnTo>
                    <a:pt x="6759" y="1800"/>
                  </a:lnTo>
                  <a:lnTo>
                    <a:pt x="6759" y="1884"/>
                  </a:lnTo>
                  <a:lnTo>
                    <a:pt x="6884" y="1947"/>
                  </a:lnTo>
                  <a:lnTo>
                    <a:pt x="6926" y="2051"/>
                  </a:lnTo>
                  <a:lnTo>
                    <a:pt x="6821" y="2030"/>
                  </a:lnTo>
                  <a:lnTo>
                    <a:pt x="6779" y="1989"/>
                  </a:lnTo>
                  <a:lnTo>
                    <a:pt x="6696" y="2114"/>
                  </a:lnTo>
                  <a:lnTo>
                    <a:pt x="6675" y="2177"/>
                  </a:lnTo>
                  <a:lnTo>
                    <a:pt x="6549" y="2302"/>
                  </a:lnTo>
                  <a:lnTo>
                    <a:pt x="6549" y="2219"/>
                  </a:lnTo>
                  <a:lnTo>
                    <a:pt x="6654" y="2156"/>
                  </a:lnTo>
                  <a:lnTo>
                    <a:pt x="6591" y="2093"/>
                  </a:lnTo>
                  <a:lnTo>
                    <a:pt x="6696" y="1926"/>
                  </a:lnTo>
                  <a:lnTo>
                    <a:pt x="6612" y="1612"/>
                  </a:lnTo>
                  <a:lnTo>
                    <a:pt x="6549" y="1654"/>
                  </a:lnTo>
                  <a:lnTo>
                    <a:pt x="6403" y="1842"/>
                  </a:lnTo>
                  <a:lnTo>
                    <a:pt x="6403" y="2010"/>
                  </a:lnTo>
                  <a:lnTo>
                    <a:pt x="6445" y="2051"/>
                  </a:lnTo>
                  <a:lnTo>
                    <a:pt x="6340" y="2156"/>
                  </a:lnTo>
                  <a:lnTo>
                    <a:pt x="6340" y="2051"/>
                  </a:lnTo>
                  <a:lnTo>
                    <a:pt x="6382" y="1947"/>
                  </a:lnTo>
                  <a:lnTo>
                    <a:pt x="6340" y="1800"/>
                  </a:lnTo>
                  <a:lnTo>
                    <a:pt x="6277" y="1779"/>
                  </a:lnTo>
                  <a:lnTo>
                    <a:pt x="6173" y="1842"/>
                  </a:lnTo>
                  <a:lnTo>
                    <a:pt x="6089" y="1989"/>
                  </a:lnTo>
                  <a:lnTo>
                    <a:pt x="6152" y="2114"/>
                  </a:lnTo>
                  <a:lnTo>
                    <a:pt x="6152" y="2177"/>
                  </a:lnTo>
                  <a:lnTo>
                    <a:pt x="6298" y="2323"/>
                  </a:lnTo>
                  <a:lnTo>
                    <a:pt x="6340" y="2407"/>
                  </a:lnTo>
                  <a:lnTo>
                    <a:pt x="6277" y="2512"/>
                  </a:lnTo>
                  <a:lnTo>
                    <a:pt x="6235" y="2344"/>
                  </a:lnTo>
                  <a:lnTo>
                    <a:pt x="6131" y="2302"/>
                  </a:lnTo>
                  <a:lnTo>
                    <a:pt x="6047" y="2114"/>
                  </a:lnTo>
                  <a:lnTo>
                    <a:pt x="5984" y="2093"/>
                  </a:lnTo>
                  <a:lnTo>
                    <a:pt x="5859" y="2135"/>
                  </a:lnTo>
                  <a:lnTo>
                    <a:pt x="5838" y="2219"/>
                  </a:lnTo>
                  <a:lnTo>
                    <a:pt x="5984" y="2323"/>
                  </a:lnTo>
                  <a:lnTo>
                    <a:pt x="6047" y="2323"/>
                  </a:lnTo>
                  <a:lnTo>
                    <a:pt x="6089" y="2365"/>
                  </a:lnTo>
                  <a:lnTo>
                    <a:pt x="5984" y="2344"/>
                  </a:lnTo>
                  <a:lnTo>
                    <a:pt x="5880" y="2407"/>
                  </a:lnTo>
                  <a:lnTo>
                    <a:pt x="5963" y="2512"/>
                  </a:lnTo>
                  <a:lnTo>
                    <a:pt x="5838" y="2428"/>
                  </a:lnTo>
                  <a:lnTo>
                    <a:pt x="5838" y="2302"/>
                  </a:lnTo>
                  <a:lnTo>
                    <a:pt x="5775" y="2261"/>
                  </a:lnTo>
                  <a:lnTo>
                    <a:pt x="5754" y="2156"/>
                  </a:lnTo>
                  <a:lnTo>
                    <a:pt x="5712" y="2219"/>
                  </a:lnTo>
                  <a:lnTo>
                    <a:pt x="5671" y="2365"/>
                  </a:lnTo>
                  <a:lnTo>
                    <a:pt x="5733" y="2428"/>
                  </a:lnTo>
                  <a:lnTo>
                    <a:pt x="5712" y="2554"/>
                  </a:lnTo>
                  <a:lnTo>
                    <a:pt x="5629" y="2512"/>
                  </a:lnTo>
                  <a:lnTo>
                    <a:pt x="5545" y="2533"/>
                  </a:lnTo>
                  <a:lnTo>
                    <a:pt x="5419" y="2658"/>
                  </a:lnTo>
                  <a:lnTo>
                    <a:pt x="5440" y="2679"/>
                  </a:lnTo>
                  <a:lnTo>
                    <a:pt x="5524" y="2658"/>
                  </a:lnTo>
                  <a:lnTo>
                    <a:pt x="5608" y="2763"/>
                  </a:lnTo>
                  <a:lnTo>
                    <a:pt x="5503" y="2763"/>
                  </a:lnTo>
                  <a:lnTo>
                    <a:pt x="5440" y="2826"/>
                  </a:lnTo>
                  <a:lnTo>
                    <a:pt x="5503" y="2846"/>
                  </a:lnTo>
                  <a:lnTo>
                    <a:pt x="5461" y="2888"/>
                  </a:lnTo>
                  <a:lnTo>
                    <a:pt x="5357" y="2930"/>
                  </a:lnTo>
                  <a:lnTo>
                    <a:pt x="5357" y="2972"/>
                  </a:lnTo>
                  <a:lnTo>
                    <a:pt x="5399" y="2993"/>
                  </a:lnTo>
                  <a:lnTo>
                    <a:pt x="5336" y="2993"/>
                  </a:lnTo>
                  <a:lnTo>
                    <a:pt x="5294" y="2951"/>
                  </a:lnTo>
                  <a:lnTo>
                    <a:pt x="5210" y="2972"/>
                  </a:lnTo>
                  <a:lnTo>
                    <a:pt x="5127" y="3077"/>
                  </a:lnTo>
                  <a:lnTo>
                    <a:pt x="5147" y="3139"/>
                  </a:lnTo>
                  <a:lnTo>
                    <a:pt x="5127" y="3160"/>
                  </a:lnTo>
                  <a:lnTo>
                    <a:pt x="5022" y="3160"/>
                  </a:lnTo>
                  <a:lnTo>
                    <a:pt x="4938" y="3265"/>
                  </a:lnTo>
                  <a:lnTo>
                    <a:pt x="5043" y="3307"/>
                  </a:lnTo>
                  <a:lnTo>
                    <a:pt x="5315" y="3223"/>
                  </a:lnTo>
                  <a:lnTo>
                    <a:pt x="5357" y="3265"/>
                  </a:lnTo>
                  <a:lnTo>
                    <a:pt x="5461" y="3202"/>
                  </a:lnTo>
                  <a:lnTo>
                    <a:pt x="5524" y="3202"/>
                  </a:lnTo>
                  <a:lnTo>
                    <a:pt x="5524" y="3286"/>
                  </a:lnTo>
                  <a:lnTo>
                    <a:pt x="5461" y="3370"/>
                  </a:lnTo>
                  <a:lnTo>
                    <a:pt x="5440" y="3516"/>
                  </a:lnTo>
                  <a:lnTo>
                    <a:pt x="5419" y="3558"/>
                  </a:lnTo>
                  <a:lnTo>
                    <a:pt x="5357" y="3495"/>
                  </a:lnTo>
                  <a:lnTo>
                    <a:pt x="5336" y="3411"/>
                  </a:lnTo>
                  <a:lnTo>
                    <a:pt x="5252" y="3453"/>
                  </a:lnTo>
                  <a:lnTo>
                    <a:pt x="5210" y="3390"/>
                  </a:lnTo>
                  <a:lnTo>
                    <a:pt x="5106" y="3390"/>
                  </a:lnTo>
                  <a:lnTo>
                    <a:pt x="5127" y="3453"/>
                  </a:lnTo>
                  <a:lnTo>
                    <a:pt x="5106" y="3495"/>
                  </a:lnTo>
                  <a:lnTo>
                    <a:pt x="5022" y="3453"/>
                  </a:lnTo>
                  <a:lnTo>
                    <a:pt x="4938" y="3474"/>
                  </a:lnTo>
                  <a:lnTo>
                    <a:pt x="5043" y="3516"/>
                  </a:lnTo>
                  <a:lnTo>
                    <a:pt x="5085" y="3600"/>
                  </a:lnTo>
                  <a:lnTo>
                    <a:pt x="5022" y="3621"/>
                  </a:lnTo>
                  <a:lnTo>
                    <a:pt x="5001" y="3683"/>
                  </a:lnTo>
                  <a:lnTo>
                    <a:pt x="5001" y="3746"/>
                  </a:lnTo>
                  <a:lnTo>
                    <a:pt x="4980" y="3809"/>
                  </a:lnTo>
                  <a:lnTo>
                    <a:pt x="4938" y="3725"/>
                  </a:lnTo>
                  <a:lnTo>
                    <a:pt x="4938" y="3621"/>
                  </a:lnTo>
                  <a:lnTo>
                    <a:pt x="4875" y="3558"/>
                  </a:lnTo>
                  <a:lnTo>
                    <a:pt x="4792" y="3621"/>
                  </a:lnTo>
                  <a:lnTo>
                    <a:pt x="4708" y="3662"/>
                  </a:lnTo>
                  <a:lnTo>
                    <a:pt x="4666" y="3579"/>
                  </a:lnTo>
                  <a:lnTo>
                    <a:pt x="4687" y="3516"/>
                  </a:lnTo>
                  <a:lnTo>
                    <a:pt x="4624" y="3516"/>
                  </a:lnTo>
                  <a:lnTo>
                    <a:pt x="4520" y="3621"/>
                  </a:lnTo>
                  <a:lnTo>
                    <a:pt x="4603" y="3704"/>
                  </a:lnTo>
                  <a:lnTo>
                    <a:pt x="4729" y="3704"/>
                  </a:lnTo>
                  <a:lnTo>
                    <a:pt x="4834" y="3746"/>
                  </a:lnTo>
                  <a:lnTo>
                    <a:pt x="4792" y="3830"/>
                  </a:lnTo>
                  <a:lnTo>
                    <a:pt x="4583" y="3893"/>
                  </a:lnTo>
                  <a:lnTo>
                    <a:pt x="4520" y="3830"/>
                  </a:lnTo>
                  <a:lnTo>
                    <a:pt x="4457" y="3830"/>
                  </a:lnTo>
                  <a:lnTo>
                    <a:pt x="4394" y="3934"/>
                  </a:lnTo>
                  <a:lnTo>
                    <a:pt x="4478" y="4018"/>
                  </a:lnTo>
                  <a:lnTo>
                    <a:pt x="4394" y="4102"/>
                  </a:lnTo>
                  <a:lnTo>
                    <a:pt x="4478" y="4102"/>
                  </a:lnTo>
                  <a:lnTo>
                    <a:pt x="4583" y="3976"/>
                  </a:lnTo>
                  <a:lnTo>
                    <a:pt x="4687" y="3976"/>
                  </a:lnTo>
                  <a:lnTo>
                    <a:pt x="4729" y="4039"/>
                  </a:lnTo>
                  <a:lnTo>
                    <a:pt x="4583" y="4081"/>
                  </a:lnTo>
                  <a:lnTo>
                    <a:pt x="4562" y="4186"/>
                  </a:lnTo>
                  <a:lnTo>
                    <a:pt x="4603" y="4248"/>
                  </a:lnTo>
                  <a:lnTo>
                    <a:pt x="4729" y="4332"/>
                  </a:lnTo>
                  <a:lnTo>
                    <a:pt x="4729" y="4416"/>
                  </a:lnTo>
                  <a:lnTo>
                    <a:pt x="4666" y="4353"/>
                  </a:lnTo>
                  <a:lnTo>
                    <a:pt x="4583" y="4353"/>
                  </a:lnTo>
                  <a:lnTo>
                    <a:pt x="4499" y="4248"/>
                  </a:lnTo>
                  <a:lnTo>
                    <a:pt x="4457" y="4248"/>
                  </a:lnTo>
                  <a:lnTo>
                    <a:pt x="4373" y="4332"/>
                  </a:lnTo>
                  <a:lnTo>
                    <a:pt x="4457" y="4395"/>
                  </a:lnTo>
                  <a:lnTo>
                    <a:pt x="4352" y="4416"/>
                  </a:lnTo>
                  <a:lnTo>
                    <a:pt x="4248" y="4499"/>
                  </a:lnTo>
                  <a:lnTo>
                    <a:pt x="4248" y="4541"/>
                  </a:lnTo>
                  <a:lnTo>
                    <a:pt x="4352" y="4604"/>
                  </a:lnTo>
                  <a:lnTo>
                    <a:pt x="4457" y="4541"/>
                  </a:lnTo>
                  <a:lnTo>
                    <a:pt x="4499" y="4604"/>
                  </a:lnTo>
                  <a:lnTo>
                    <a:pt x="4603" y="4562"/>
                  </a:lnTo>
                  <a:lnTo>
                    <a:pt x="4624" y="4646"/>
                  </a:lnTo>
                  <a:lnTo>
                    <a:pt x="4708" y="4709"/>
                  </a:lnTo>
                  <a:lnTo>
                    <a:pt x="4708" y="4751"/>
                  </a:lnTo>
                  <a:lnTo>
                    <a:pt x="4562" y="4667"/>
                  </a:lnTo>
                  <a:lnTo>
                    <a:pt x="4415" y="4667"/>
                  </a:lnTo>
                  <a:lnTo>
                    <a:pt x="4373" y="4709"/>
                  </a:lnTo>
                  <a:lnTo>
                    <a:pt x="4206" y="4730"/>
                  </a:lnTo>
                  <a:lnTo>
                    <a:pt x="4206" y="4792"/>
                  </a:lnTo>
                  <a:lnTo>
                    <a:pt x="4143" y="4855"/>
                  </a:lnTo>
                  <a:lnTo>
                    <a:pt x="4080" y="4834"/>
                  </a:lnTo>
                  <a:lnTo>
                    <a:pt x="3955" y="4918"/>
                  </a:lnTo>
                  <a:lnTo>
                    <a:pt x="3871" y="4918"/>
                  </a:lnTo>
                  <a:lnTo>
                    <a:pt x="3850" y="4960"/>
                  </a:lnTo>
                  <a:lnTo>
                    <a:pt x="3955" y="4981"/>
                  </a:lnTo>
                  <a:lnTo>
                    <a:pt x="3997" y="5064"/>
                  </a:lnTo>
                  <a:lnTo>
                    <a:pt x="3934" y="5127"/>
                  </a:lnTo>
                  <a:lnTo>
                    <a:pt x="3871" y="5085"/>
                  </a:lnTo>
                  <a:lnTo>
                    <a:pt x="3850" y="5127"/>
                  </a:lnTo>
                  <a:lnTo>
                    <a:pt x="3934" y="5169"/>
                  </a:lnTo>
                  <a:lnTo>
                    <a:pt x="3892" y="5232"/>
                  </a:lnTo>
                  <a:lnTo>
                    <a:pt x="3787" y="5190"/>
                  </a:lnTo>
                  <a:lnTo>
                    <a:pt x="3766" y="5169"/>
                  </a:lnTo>
                  <a:lnTo>
                    <a:pt x="3746" y="5190"/>
                  </a:lnTo>
                  <a:lnTo>
                    <a:pt x="3829" y="5274"/>
                  </a:lnTo>
                  <a:lnTo>
                    <a:pt x="3766" y="5295"/>
                  </a:lnTo>
                  <a:lnTo>
                    <a:pt x="3787" y="5378"/>
                  </a:lnTo>
                  <a:lnTo>
                    <a:pt x="3850" y="5378"/>
                  </a:lnTo>
                  <a:lnTo>
                    <a:pt x="3787" y="5399"/>
                  </a:lnTo>
                  <a:lnTo>
                    <a:pt x="3725" y="5441"/>
                  </a:lnTo>
                  <a:lnTo>
                    <a:pt x="3662" y="5378"/>
                  </a:lnTo>
                  <a:lnTo>
                    <a:pt x="3662" y="5462"/>
                  </a:lnTo>
                  <a:lnTo>
                    <a:pt x="3641" y="5504"/>
                  </a:lnTo>
                  <a:lnTo>
                    <a:pt x="3683" y="5546"/>
                  </a:lnTo>
                  <a:lnTo>
                    <a:pt x="3850" y="5587"/>
                  </a:lnTo>
                  <a:lnTo>
                    <a:pt x="3871" y="5671"/>
                  </a:lnTo>
                  <a:lnTo>
                    <a:pt x="3934" y="5671"/>
                  </a:lnTo>
                  <a:lnTo>
                    <a:pt x="4039" y="5650"/>
                  </a:lnTo>
                  <a:lnTo>
                    <a:pt x="3955" y="5692"/>
                  </a:lnTo>
                  <a:lnTo>
                    <a:pt x="3955" y="5755"/>
                  </a:lnTo>
                  <a:lnTo>
                    <a:pt x="3850" y="5755"/>
                  </a:lnTo>
                  <a:lnTo>
                    <a:pt x="3829" y="5713"/>
                  </a:lnTo>
                  <a:lnTo>
                    <a:pt x="3662" y="5713"/>
                  </a:lnTo>
                  <a:lnTo>
                    <a:pt x="3557" y="5818"/>
                  </a:lnTo>
                  <a:lnTo>
                    <a:pt x="3578" y="5839"/>
                  </a:lnTo>
                  <a:lnTo>
                    <a:pt x="3683" y="5839"/>
                  </a:lnTo>
                  <a:lnTo>
                    <a:pt x="3725" y="5922"/>
                  </a:lnTo>
                  <a:lnTo>
                    <a:pt x="3766" y="5985"/>
                  </a:lnTo>
                  <a:lnTo>
                    <a:pt x="3766" y="6069"/>
                  </a:lnTo>
                  <a:lnTo>
                    <a:pt x="3683" y="6006"/>
                  </a:lnTo>
                  <a:lnTo>
                    <a:pt x="3641" y="6006"/>
                  </a:lnTo>
                  <a:lnTo>
                    <a:pt x="3578" y="6069"/>
                  </a:lnTo>
                  <a:lnTo>
                    <a:pt x="3578" y="6131"/>
                  </a:lnTo>
                  <a:lnTo>
                    <a:pt x="3557" y="6173"/>
                  </a:lnTo>
                  <a:lnTo>
                    <a:pt x="3620" y="6215"/>
                  </a:lnTo>
                  <a:lnTo>
                    <a:pt x="3641" y="6299"/>
                  </a:lnTo>
                  <a:lnTo>
                    <a:pt x="3578" y="6299"/>
                  </a:lnTo>
                  <a:lnTo>
                    <a:pt x="3515" y="6236"/>
                  </a:lnTo>
                  <a:lnTo>
                    <a:pt x="3474" y="6278"/>
                  </a:lnTo>
                  <a:lnTo>
                    <a:pt x="3474" y="6341"/>
                  </a:lnTo>
                  <a:lnTo>
                    <a:pt x="3578" y="6362"/>
                  </a:lnTo>
                  <a:lnTo>
                    <a:pt x="3578" y="6424"/>
                  </a:lnTo>
                  <a:lnTo>
                    <a:pt x="3578" y="6508"/>
                  </a:lnTo>
                  <a:lnTo>
                    <a:pt x="3453" y="6403"/>
                  </a:lnTo>
                  <a:lnTo>
                    <a:pt x="3411" y="6445"/>
                  </a:lnTo>
                  <a:lnTo>
                    <a:pt x="3411" y="6529"/>
                  </a:lnTo>
                  <a:lnTo>
                    <a:pt x="3432" y="6529"/>
                  </a:lnTo>
                  <a:lnTo>
                    <a:pt x="3432" y="6634"/>
                  </a:lnTo>
                  <a:lnTo>
                    <a:pt x="3474" y="6738"/>
                  </a:lnTo>
                  <a:lnTo>
                    <a:pt x="3536" y="6738"/>
                  </a:lnTo>
                  <a:lnTo>
                    <a:pt x="3578" y="6634"/>
                  </a:lnTo>
                  <a:lnTo>
                    <a:pt x="3641" y="6634"/>
                  </a:lnTo>
                  <a:lnTo>
                    <a:pt x="3578" y="6759"/>
                  </a:lnTo>
                  <a:lnTo>
                    <a:pt x="3536" y="6801"/>
                  </a:lnTo>
                  <a:lnTo>
                    <a:pt x="3432" y="6885"/>
                  </a:lnTo>
                  <a:lnTo>
                    <a:pt x="3348" y="6885"/>
                  </a:lnTo>
                  <a:lnTo>
                    <a:pt x="3264" y="6927"/>
                  </a:lnTo>
                  <a:lnTo>
                    <a:pt x="3264" y="6968"/>
                  </a:lnTo>
                  <a:lnTo>
                    <a:pt x="3202" y="7031"/>
                  </a:lnTo>
                  <a:lnTo>
                    <a:pt x="3118" y="7073"/>
                  </a:lnTo>
                  <a:lnTo>
                    <a:pt x="3202" y="7136"/>
                  </a:lnTo>
                  <a:lnTo>
                    <a:pt x="3160" y="7157"/>
                  </a:lnTo>
                  <a:lnTo>
                    <a:pt x="3013" y="7178"/>
                  </a:lnTo>
                  <a:lnTo>
                    <a:pt x="2950" y="7261"/>
                  </a:lnTo>
                  <a:lnTo>
                    <a:pt x="2950" y="7324"/>
                  </a:lnTo>
                  <a:lnTo>
                    <a:pt x="3055" y="7345"/>
                  </a:lnTo>
                  <a:lnTo>
                    <a:pt x="2992" y="7387"/>
                  </a:lnTo>
                  <a:lnTo>
                    <a:pt x="2930" y="7492"/>
                  </a:lnTo>
                  <a:lnTo>
                    <a:pt x="2846" y="7492"/>
                  </a:lnTo>
                  <a:lnTo>
                    <a:pt x="2825" y="7408"/>
                  </a:lnTo>
                  <a:lnTo>
                    <a:pt x="2783" y="7366"/>
                  </a:lnTo>
                  <a:lnTo>
                    <a:pt x="2741" y="7408"/>
                  </a:lnTo>
                  <a:lnTo>
                    <a:pt x="2678" y="7408"/>
                  </a:lnTo>
                  <a:lnTo>
                    <a:pt x="2699" y="7492"/>
                  </a:lnTo>
                  <a:lnTo>
                    <a:pt x="2637" y="7554"/>
                  </a:lnTo>
                  <a:lnTo>
                    <a:pt x="2637" y="7596"/>
                  </a:lnTo>
                  <a:lnTo>
                    <a:pt x="2678" y="7659"/>
                  </a:lnTo>
                  <a:lnTo>
                    <a:pt x="2532" y="7659"/>
                  </a:lnTo>
                  <a:lnTo>
                    <a:pt x="2490" y="7680"/>
                  </a:lnTo>
                  <a:lnTo>
                    <a:pt x="2490" y="7805"/>
                  </a:lnTo>
                  <a:lnTo>
                    <a:pt x="2386" y="7868"/>
                  </a:lnTo>
                  <a:lnTo>
                    <a:pt x="2406" y="7910"/>
                  </a:lnTo>
                  <a:lnTo>
                    <a:pt x="2386" y="8015"/>
                  </a:lnTo>
                  <a:lnTo>
                    <a:pt x="2302" y="8098"/>
                  </a:lnTo>
                  <a:lnTo>
                    <a:pt x="2197" y="8182"/>
                  </a:lnTo>
                  <a:lnTo>
                    <a:pt x="2218" y="8224"/>
                  </a:lnTo>
                  <a:lnTo>
                    <a:pt x="2365" y="8161"/>
                  </a:lnTo>
                  <a:lnTo>
                    <a:pt x="2406" y="8161"/>
                  </a:lnTo>
                  <a:lnTo>
                    <a:pt x="2406" y="8224"/>
                  </a:lnTo>
                  <a:lnTo>
                    <a:pt x="2323" y="8266"/>
                  </a:lnTo>
                  <a:lnTo>
                    <a:pt x="2323" y="8370"/>
                  </a:lnTo>
                  <a:lnTo>
                    <a:pt x="2386" y="8454"/>
                  </a:lnTo>
                  <a:lnTo>
                    <a:pt x="2511" y="8391"/>
                  </a:lnTo>
                  <a:lnTo>
                    <a:pt x="2637" y="8370"/>
                  </a:lnTo>
                  <a:lnTo>
                    <a:pt x="2804" y="8203"/>
                  </a:lnTo>
                  <a:lnTo>
                    <a:pt x="2804" y="8119"/>
                  </a:lnTo>
                  <a:lnTo>
                    <a:pt x="2720" y="8161"/>
                  </a:lnTo>
                  <a:lnTo>
                    <a:pt x="2804" y="8056"/>
                  </a:lnTo>
                  <a:lnTo>
                    <a:pt x="2825" y="7910"/>
                  </a:lnTo>
                  <a:lnTo>
                    <a:pt x="2846" y="7910"/>
                  </a:lnTo>
                  <a:lnTo>
                    <a:pt x="2909" y="7868"/>
                  </a:lnTo>
                  <a:lnTo>
                    <a:pt x="3013" y="7889"/>
                  </a:lnTo>
                  <a:lnTo>
                    <a:pt x="3055" y="7889"/>
                  </a:lnTo>
                  <a:lnTo>
                    <a:pt x="2909" y="7994"/>
                  </a:lnTo>
                  <a:lnTo>
                    <a:pt x="2909" y="8056"/>
                  </a:lnTo>
                  <a:lnTo>
                    <a:pt x="3055" y="8098"/>
                  </a:lnTo>
                  <a:lnTo>
                    <a:pt x="3013" y="8182"/>
                  </a:lnTo>
                  <a:lnTo>
                    <a:pt x="2930" y="8182"/>
                  </a:lnTo>
                  <a:lnTo>
                    <a:pt x="2783" y="8370"/>
                  </a:lnTo>
                  <a:lnTo>
                    <a:pt x="2888" y="8412"/>
                  </a:lnTo>
                  <a:lnTo>
                    <a:pt x="2804" y="8496"/>
                  </a:lnTo>
                  <a:lnTo>
                    <a:pt x="2825" y="8600"/>
                  </a:lnTo>
                  <a:lnTo>
                    <a:pt x="2720" y="8580"/>
                  </a:lnTo>
                  <a:lnTo>
                    <a:pt x="2637" y="8496"/>
                  </a:lnTo>
                  <a:lnTo>
                    <a:pt x="2511" y="8496"/>
                  </a:lnTo>
                  <a:lnTo>
                    <a:pt x="2427" y="8538"/>
                  </a:lnTo>
                  <a:lnTo>
                    <a:pt x="2427" y="8642"/>
                  </a:lnTo>
                  <a:lnTo>
                    <a:pt x="2365" y="8705"/>
                  </a:lnTo>
                  <a:lnTo>
                    <a:pt x="2260" y="8747"/>
                  </a:lnTo>
                  <a:lnTo>
                    <a:pt x="2260" y="8747"/>
                  </a:lnTo>
                  <a:lnTo>
                    <a:pt x="2323" y="8684"/>
                  </a:lnTo>
                  <a:lnTo>
                    <a:pt x="2386" y="8642"/>
                  </a:lnTo>
                  <a:lnTo>
                    <a:pt x="2302" y="8538"/>
                  </a:lnTo>
                  <a:lnTo>
                    <a:pt x="2302" y="8433"/>
                  </a:lnTo>
                  <a:lnTo>
                    <a:pt x="2218" y="8328"/>
                  </a:lnTo>
                  <a:lnTo>
                    <a:pt x="2155" y="8328"/>
                  </a:lnTo>
                  <a:lnTo>
                    <a:pt x="2093" y="8412"/>
                  </a:lnTo>
                  <a:lnTo>
                    <a:pt x="1988" y="8412"/>
                  </a:lnTo>
                  <a:lnTo>
                    <a:pt x="1988" y="8454"/>
                  </a:lnTo>
                  <a:lnTo>
                    <a:pt x="2155" y="8454"/>
                  </a:lnTo>
                  <a:lnTo>
                    <a:pt x="1988" y="8600"/>
                  </a:lnTo>
                  <a:lnTo>
                    <a:pt x="1883" y="8580"/>
                  </a:lnTo>
                  <a:lnTo>
                    <a:pt x="1800" y="8580"/>
                  </a:lnTo>
                  <a:lnTo>
                    <a:pt x="1695" y="8684"/>
                  </a:lnTo>
                  <a:lnTo>
                    <a:pt x="1758" y="8705"/>
                  </a:lnTo>
                  <a:lnTo>
                    <a:pt x="1842" y="8684"/>
                  </a:lnTo>
                  <a:lnTo>
                    <a:pt x="1862" y="8705"/>
                  </a:lnTo>
                  <a:lnTo>
                    <a:pt x="1737" y="8789"/>
                  </a:lnTo>
                  <a:lnTo>
                    <a:pt x="1674" y="8831"/>
                  </a:lnTo>
                  <a:lnTo>
                    <a:pt x="1632" y="8789"/>
                  </a:lnTo>
                  <a:lnTo>
                    <a:pt x="1549" y="8789"/>
                  </a:lnTo>
                  <a:lnTo>
                    <a:pt x="1549" y="8831"/>
                  </a:lnTo>
                  <a:lnTo>
                    <a:pt x="1674" y="8914"/>
                  </a:lnTo>
                  <a:lnTo>
                    <a:pt x="1800" y="8914"/>
                  </a:lnTo>
                  <a:lnTo>
                    <a:pt x="1779" y="8977"/>
                  </a:lnTo>
                  <a:lnTo>
                    <a:pt x="1862" y="9019"/>
                  </a:lnTo>
                  <a:lnTo>
                    <a:pt x="1842" y="9103"/>
                  </a:lnTo>
                  <a:lnTo>
                    <a:pt x="1695" y="9040"/>
                  </a:lnTo>
                  <a:lnTo>
                    <a:pt x="1695" y="8956"/>
                  </a:lnTo>
                  <a:lnTo>
                    <a:pt x="1590" y="8956"/>
                  </a:lnTo>
                  <a:lnTo>
                    <a:pt x="1486" y="8893"/>
                  </a:lnTo>
                  <a:lnTo>
                    <a:pt x="1465" y="8810"/>
                  </a:lnTo>
                  <a:lnTo>
                    <a:pt x="1444" y="8810"/>
                  </a:lnTo>
                  <a:lnTo>
                    <a:pt x="1423" y="8914"/>
                  </a:lnTo>
                  <a:lnTo>
                    <a:pt x="1528" y="9040"/>
                  </a:lnTo>
                  <a:lnTo>
                    <a:pt x="1632" y="9124"/>
                  </a:lnTo>
                  <a:lnTo>
                    <a:pt x="1695" y="9124"/>
                  </a:lnTo>
                  <a:lnTo>
                    <a:pt x="1758" y="9165"/>
                  </a:lnTo>
                  <a:lnTo>
                    <a:pt x="1653" y="9165"/>
                  </a:lnTo>
                  <a:lnTo>
                    <a:pt x="1486" y="9124"/>
                  </a:lnTo>
                  <a:lnTo>
                    <a:pt x="1360" y="8956"/>
                  </a:lnTo>
                  <a:lnTo>
                    <a:pt x="1277" y="8977"/>
                  </a:lnTo>
                  <a:lnTo>
                    <a:pt x="1214" y="8935"/>
                  </a:lnTo>
                  <a:lnTo>
                    <a:pt x="1067" y="8935"/>
                  </a:lnTo>
                  <a:lnTo>
                    <a:pt x="1026" y="8893"/>
                  </a:lnTo>
                  <a:lnTo>
                    <a:pt x="963" y="8935"/>
                  </a:lnTo>
                  <a:lnTo>
                    <a:pt x="1005" y="9019"/>
                  </a:lnTo>
                  <a:lnTo>
                    <a:pt x="942" y="9061"/>
                  </a:lnTo>
                  <a:lnTo>
                    <a:pt x="1026" y="9165"/>
                  </a:lnTo>
                  <a:lnTo>
                    <a:pt x="1214" y="9124"/>
                  </a:lnTo>
                  <a:lnTo>
                    <a:pt x="1235" y="9144"/>
                  </a:lnTo>
                  <a:lnTo>
                    <a:pt x="1151" y="9207"/>
                  </a:lnTo>
                  <a:lnTo>
                    <a:pt x="1214" y="9228"/>
                  </a:lnTo>
                  <a:lnTo>
                    <a:pt x="1339" y="9165"/>
                  </a:lnTo>
                  <a:lnTo>
                    <a:pt x="1423" y="9165"/>
                  </a:lnTo>
                  <a:lnTo>
                    <a:pt x="1381" y="9228"/>
                  </a:lnTo>
                  <a:lnTo>
                    <a:pt x="1214" y="9312"/>
                  </a:lnTo>
                  <a:lnTo>
                    <a:pt x="1151" y="9375"/>
                  </a:lnTo>
                  <a:lnTo>
                    <a:pt x="1026" y="9354"/>
                  </a:lnTo>
                  <a:lnTo>
                    <a:pt x="942" y="9228"/>
                  </a:lnTo>
                  <a:lnTo>
                    <a:pt x="900" y="9228"/>
                  </a:lnTo>
                  <a:lnTo>
                    <a:pt x="837" y="9270"/>
                  </a:lnTo>
                  <a:lnTo>
                    <a:pt x="753" y="9207"/>
                  </a:lnTo>
                  <a:lnTo>
                    <a:pt x="691" y="9249"/>
                  </a:lnTo>
                  <a:lnTo>
                    <a:pt x="628" y="9228"/>
                  </a:lnTo>
                  <a:lnTo>
                    <a:pt x="544" y="9270"/>
                  </a:lnTo>
                  <a:lnTo>
                    <a:pt x="586" y="9333"/>
                  </a:lnTo>
                  <a:lnTo>
                    <a:pt x="753" y="9354"/>
                  </a:lnTo>
                  <a:lnTo>
                    <a:pt x="858" y="9416"/>
                  </a:lnTo>
                  <a:lnTo>
                    <a:pt x="1005" y="9479"/>
                  </a:lnTo>
                  <a:lnTo>
                    <a:pt x="963" y="9584"/>
                  </a:lnTo>
                  <a:lnTo>
                    <a:pt x="1026" y="9668"/>
                  </a:lnTo>
                  <a:lnTo>
                    <a:pt x="921" y="9688"/>
                  </a:lnTo>
                  <a:lnTo>
                    <a:pt x="900" y="9668"/>
                  </a:lnTo>
                  <a:lnTo>
                    <a:pt x="900" y="9500"/>
                  </a:lnTo>
                  <a:lnTo>
                    <a:pt x="795" y="9479"/>
                  </a:lnTo>
                  <a:lnTo>
                    <a:pt x="691" y="9479"/>
                  </a:lnTo>
                  <a:lnTo>
                    <a:pt x="733" y="9563"/>
                  </a:lnTo>
                  <a:lnTo>
                    <a:pt x="712" y="9626"/>
                  </a:lnTo>
                  <a:lnTo>
                    <a:pt x="586" y="9542"/>
                  </a:lnTo>
                  <a:lnTo>
                    <a:pt x="481" y="9668"/>
                  </a:lnTo>
                  <a:lnTo>
                    <a:pt x="586" y="9730"/>
                  </a:lnTo>
                  <a:lnTo>
                    <a:pt x="502" y="9751"/>
                  </a:lnTo>
                  <a:lnTo>
                    <a:pt x="440" y="9772"/>
                  </a:lnTo>
                  <a:lnTo>
                    <a:pt x="398" y="9668"/>
                  </a:lnTo>
                  <a:lnTo>
                    <a:pt x="230" y="9647"/>
                  </a:lnTo>
                  <a:lnTo>
                    <a:pt x="293" y="9772"/>
                  </a:lnTo>
                  <a:lnTo>
                    <a:pt x="209" y="9793"/>
                  </a:lnTo>
                  <a:lnTo>
                    <a:pt x="189" y="9688"/>
                  </a:lnTo>
                  <a:lnTo>
                    <a:pt x="105" y="9626"/>
                  </a:lnTo>
                  <a:lnTo>
                    <a:pt x="63" y="9647"/>
                  </a:lnTo>
                  <a:lnTo>
                    <a:pt x="63" y="9688"/>
                  </a:lnTo>
                  <a:lnTo>
                    <a:pt x="168" y="9793"/>
                  </a:lnTo>
                  <a:lnTo>
                    <a:pt x="105" y="9856"/>
                  </a:lnTo>
                  <a:lnTo>
                    <a:pt x="168" y="9898"/>
                  </a:lnTo>
                  <a:lnTo>
                    <a:pt x="293" y="9877"/>
                  </a:lnTo>
                  <a:lnTo>
                    <a:pt x="481" y="9898"/>
                  </a:lnTo>
                  <a:lnTo>
                    <a:pt x="586" y="9981"/>
                  </a:lnTo>
                  <a:lnTo>
                    <a:pt x="733" y="9981"/>
                  </a:lnTo>
                  <a:lnTo>
                    <a:pt x="795" y="9940"/>
                  </a:lnTo>
                  <a:lnTo>
                    <a:pt x="858" y="9940"/>
                  </a:lnTo>
                  <a:lnTo>
                    <a:pt x="753" y="10023"/>
                  </a:lnTo>
                  <a:lnTo>
                    <a:pt x="607" y="10023"/>
                  </a:lnTo>
                  <a:lnTo>
                    <a:pt x="544" y="10065"/>
                  </a:lnTo>
                  <a:lnTo>
                    <a:pt x="377" y="9960"/>
                  </a:lnTo>
                  <a:lnTo>
                    <a:pt x="272" y="9981"/>
                  </a:lnTo>
                  <a:lnTo>
                    <a:pt x="209" y="9981"/>
                  </a:lnTo>
                  <a:lnTo>
                    <a:pt x="126" y="10023"/>
                  </a:lnTo>
                  <a:lnTo>
                    <a:pt x="0" y="10065"/>
                  </a:lnTo>
                  <a:lnTo>
                    <a:pt x="0" y="10107"/>
                  </a:lnTo>
                  <a:lnTo>
                    <a:pt x="189" y="10191"/>
                  </a:lnTo>
                  <a:lnTo>
                    <a:pt x="105" y="10274"/>
                  </a:lnTo>
                  <a:lnTo>
                    <a:pt x="209" y="10295"/>
                  </a:lnTo>
                  <a:lnTo>
                    <a:pt x="272" y="10253"/>
                  </a:lnTo>
                  <a:lnTo>
                    <a:pt x="419" y="10253"/>
                  </a:lnTo>
                  <a:lnTo>
                    <a:pt x="314" y="10316"/>
                  </a:lnTo>
                  <a:lnTo>
                    <a:pt x="126" y="10316"/>
                  </a:lnTo>
                  <a:lnTo>
                    <a:pt x="105" y="10358"/>
                  </a:lnTo>
                  <a:lnTo>
                    <a:pt x="63" y="10358"/>
                  </a:lnTo>
                  <a:lnTo>
                    <a:pt x="63" y="10379"/>
                  </a:lnTo>
                  <a:lnTo>
                    <a:pt x="126" y="10400"/>
                  </a:lnTo>
                  <a:lnTo>
                    <a:pt x="189" y="10400"/>
                  </a:lnTo>
                  <a:lnTo>
                    <a:pt x="105" y="10463"/>
                  </a:lnTo>
                  <a:lnTo>
                    <a:pt x="63" y="10484"/>
                  </a:lnTo>
                  <a:lnTo>
                    <a:pt x="63" y="10525"/>
                  </a:lnTo>
                  <a:lnTo>
                    <a:pt x="105" y="10546"/>
                  </a:lnTo>
                  <a:lnTo>
                    <a:pt x="168" y="10630"/>
                  </a:lnTo>
                  <a:lnTo>
                    <a:pt x="293" y="10630"/>
                  </a:lnTo>
                  <a:lnTo>
                    <a:pt x="335" y="10588"/>
                  </a:lnTo>
                  <a:lnTo>
                    <a:pt x="523" y="10546"/>
                  </a:lnTo>
                  <a:lnTo>
                    <a:pt x="649" y="10588"/>
                  </a:lnTo>
                  <a:lnTo>
                    <a:pt x="691" y="10609"/>
                  </a:lnTo>
                  <a:lnTo>
                    <a:pt x="753" y="10546"/>
                  </a:lnTo>
                  <a:lnTo>
                    <a:pt x="753" y="10484"/>
                  </a:lnTo>
                  <a:lnTo>
                    <a:pt x="837" y="10463"/>
                  </a:lnTo>
                  <a:lnTo>
                    <a:pt x="858" y="10525"/>
                  </a:lnTo>
                  <a:lnTo>
                    <a:pt x="963" y="10525"/>
                  </a:lnTo>
                  <a:lnTo>
                    <a:pt x="1067" y="10421"/>
                  </a:lnTo>
                  <a:lnTo>
                    <a:pt x="1130" y="10463"/>
                  </a:lnTo>
                  <a:lnTo>
                    <a:pt x="1130" y="10505"/>
                  </a:lnTo>
                  <a:lnTo>
                    <a:pt x="1046" y="10525"/>
                  </a:lnTo>
                  <a:lnTo>
                    <a:pt x="1151" y="10588"/>
                  </a:lnTo>
                  <a:lnTo>
                    <a:pt x="1214" y="10525"/>
                  </a:lnTo>
                  <a:lnTo>
                    <a:pt x="1214" y="10463"/>
                  </a:lnTo>
                  <a:lnTo>
                    <a:pt x="1277" y="10358"/>
                  </a:lnTo>
                  <a:lnTo>
                    <a:pt x="1256" y="10421"/>
                  </a:lnTo>
                  <a:lnTo>
                    <a:pt x="1339" y="10525"/>
                  </a:lnTo>
                  <a:lnTo>
                    <a:pt x="1277" y="10609"/>
                  </a:lnTo>
                  <a:lnTo>
                    <a:pt x="1130" y="10672"/>
                  </a:lnTo>
                  <a:lnTo>
                    <a:pt x="1046" y="10714"/>
                  </a:lnTo>
                  <a:lnTo>
                    <a:pt x="1109" y="10735"/>
                  </a:lnTo>
                  <a:lnTo>
                    <a:pt x="1046" y="10839"/>
                  </a:lnTo>
                  <a:lnTo>
                    <a:pt x="921" y="10839"/>
                  </a:lnTo>
                  <a:lnTo>
                    <a:pt x="921" y="10797"/>
                  </a:lnTo>
                  <a:lnTo>
                    <a:pt x="963" y="10735"/>
                  </a:lnTo>
                  <a:lnTo>
                    <a:pt x="942" y="10630"/>
                  </a:lnTo>
                  <a:lnTo>
                    <a:pt x="837" y="10609"/>
                  </a:lnTo>
                  <a:lnTo>
                    <a:pt x="733" y="10735"/>
                  </a:lnTo>
                  <a:lnTo>
                    <a:pt x="712" y="10797"/>
                  </a:lnTo>
                  <a:lnTo>
                    <a:pt x="628" y="10693"/>
                  </a:lnTo>
                  <a:lnTo>
                    <a:pt x="523" y="10672"/>
                  </a:lnTo>
                  <a:lnTo>
                    <a:pt x="419" y="10693"/>
                  </a:lnTo>
                  <a:lnTo>
                    <a:pt x="335" y="10672"/>
                  </a:lnTo>
                  <a:lnTo>
                    <a:pt x="209" y="10735"/>
                  </a:lnTo>
                  <a:lnTo>
                    <a:pt x="126" y="10735"/>
                  </a:lnTo>
                  <a:lnTo>
                    <a:pt x="63" y="10693"/>
                  </a:lnTo>
                  <a:lnTo>
                    <a:pt x="21" y="10693"/>
                  </a:lnTo>
                  <a:lnTo>
                    <a:pt x="63" y="10797"/>
                  </a:lnTo>
                  <a:lnTo>
                    <a:pt x="21" y="10839"/>
                  </a:lnTo>
                  <a:lnTo>
                    <a:pt x="84" y="10902"/>
                  </a:lnTo>
                  <a:lnTo>
                    <a:pt x="168" y="10881"/>
                  </a:lnTo>
                  <a:lnTo>
                    <a:pt x="209" y="10818"/>
                  </a:lnTo>
                  <a:lnTo>
                    <a:pt x="293" y="10818"/>
                  </a:lnTo>
                  <a:lnTo>
                    <a:pt x="209" y="10902"/>
                  </a:lnTo>
                  <a:lnTo>
                    <a:pt x="209" y="11007"/>
                  </a:lnTo>
                  <a:lnTo>
                    <a:pt x="168" y="11049"/>
                  </a:lnTo>
                  <a:lnTo>
                    <a:pt x="84" y="11007"/>
                  </a:lnTo>
                  <a:lnTo>
                    <a:pt x="126" y="11132"/>
                  </a:lnTo>
                  <a:lnTo>
                    <a:pt x="189" y="11195"/>
                  </a:lnTo>
                  <a:lnTo>
                    <a:pt x="335" y="11007"/>
                  </a:lnTo>
                  <a:lnTo>
                    <a:pt x="481" y="11049"/>
                  </a:lnTo>
                  <a:lnTo>
                    <a:pt x="419" y="11111"/>
                  </a:lnTo>
                  <a:lnTo>
                    <a:pt x="419" y="11195"/>
                  </a:lnTo>
                  <a:lnTo>
                    <a:pt x="293" y="11258"/>
                  </a:lnTo>
                  <a:lnTo>
                    <a:pt x="314" y="11300"/>
                  </a:lnTo>
                  <a:lnTo>
                    <a:pt x="398" y="11321"/>
                  </a:lnTo>
                  <a:lnTo>
                    <a:pt x="377" y="11404"/>
                  </a:lnTo>
                  <a:lnTo>
                    <a:pt x="419" y="11467"/>
                  </a:lnTo>
                  <a:lnTo>
                    <a:pt x="377" y="11572"/>
                  </a:lnTo>
                  <a:lnTo>
                    <a:pt x="419" y="11572"/>
                  </a:lnTo>
                  <a:lnTo>
                    <a:pt x="502" y="11446"/>
                  </a:lnTo>
                  <a:lnTo>
                    <a:pt x="586" y="11425"/>
                  </a:lnTo>
                  <a:lnTo>
                    <a:pt x="607" y="11300"/>
                  </a:lnTo>
                  <a:lnTo>
                    <a:pt x="816" y="11216"/>
                  </a:lnTo>
                  <a:lnTo>
                    <a:pt x="921" y="11216"/>
                  </a:lnTo>
                  <a:lnTo>
                    <a:pt x="1005" y="11195"/>
                  </a:lnTo>
                  <a:lnTo>
                    <a:pt x="942" y="11237"/>
                  </a:lnTo>
                  <a:lnTo>
                    <a:pt x="837" y="11321"/>
                  </a:lnTo>
                  <a:lnTo>
                    <a:pt x="837" y="11446"/>
                  </a:lnTo>
                  <a:lnTo>
                    <a:pt x="858" y="11530"/>
                  </a:lnTo>
                  <a:lnTo>
                    <a:pt x="795" y="11467"/>
                  </a:lnTo>
                  <a:lnTo>
                    <a:pt x="753" y="11341"/>
                  </a:lnTo>
                  <a:lnTo>
                    <a:pt x="712" y="11341"/>
                  </a:lnTo>
                  <a:lnTo>
                    <a:pt x="628" y="11467"/>
                  </a:lnTo>
                  <a:lnTo>
                    <a:pt x="586" y="11509"/>
                  </a:lnTo>
                  <a:lnTo>
                    <a:pt x="691" y="11530"/>
                  </a:lnTo>
                  <a:lnTo>
                    <a:pt x="586" y="11655"/>
                  </a:lnTo>
                  <a:lnTo>
                    <a:pt x="502" y="11655"/>
                  </a:lnTo>
                  <a:lnTo>
                    <a:pt x="481" y="11739"/>
                  </a:lnTo>
                  <a:lnTo>
                    <a:pt x="523" y="11760"/>
                  </a:lnTo>
                  <a:lnTo>
                    <a:pt x="691" y="11760"/>
                  </a:lnTo>
                  <a:lnTo>
                    <a:pt x="733" y="11823"/>
                  </a:lnTo>
                  <a:lnTo>
                    <a:pt x="607" y="11844"/>
                  </a:lnTo>
                  <a:lnTo>
                    <a:pt x="586" y="11885"/>
                  </a:lnTo>
                  <a:lnTo>
                    <a:pt x="544" y="11969"/>
                  </a:lnTo>
                  <a:lnTo>
                    <a:pt x="440" y="11885"/>
                  </a:lnTo>
                  <a:lnTo>
                    <a:pt x="398" y="11927"/>
                  </a:lnTo>
                  <a:lnTo>
                    <a:pt x="377" y="12032"/>
                  </a:lnTo>
                  <a:lnTo>
                    <a:pt x="335" y="11885"/>
                  </a:lnTo>
                  <a:lnTo>
                    <a:pt x="272" y="11948"/>
                  </a:lnTo>
                  <a:lnTo>
                    <a:pt x="168" y="12074"/>
                  </a:lnTo>
                  <a:lnTo>
                    <a:pt x="209" y="12178"/>
                  </a:lnTo>
                  <a:lnTo>
                    <a:pt x="335" y="12367"/>
                  </a:lnTo>
                  <a:lnTo>
                    <a:pt x="398" y="12262"/>
                  </a:lnTo>
                  <a:lnTo>
                    <a:pt x="419" y="12283"/>
                  </a:lnTo>
                  <a:lnTo>
                    <a:pt x="502" y="12262"/>
                  </a:lnTo>
                  <a:lnTo>
                    <a:pt x="481" y="12199"/>
                  </a:lnTo>
                  <a:lnTo>
                    <a:pt x="523" y="12095"/>
                  </a:lnTo>
                  <a:lnTo>
                    <a:pt x="649" y="12178"/>
                  </a:lnTo>
                  <a:lnTo>
                    <a:pt x="607" y="12241"/>
                  </a:lnTo>
                  <a:lnTo>
                    <a:pt x="649" y="12304"/>
                  </a:lnTo>
                  <a:lnTo>
                    <a:pt x="628" y="12388"/>
                  </a:lnTo>
                  <a:lnTo>
                    <a:pt x="586" y="12450"/>
                  </a:lnTo>
                  <a:lnTo>
                    <a:pt x="628" y="12597"/>
                  </a:lnTo>
                  <a:lnTo>
                    <a:pt x="691" y="12555"/>
                  </a:lnTo>
                  <a:lnTo>
                    <a:pt x="816" y="12513"/>
                  </a:lnTo>
                  <a:lnTo>
                    <a:pt x="900" y="12597"/>
                  </a:lnTo>
                  <a:lnTo>
                    <a:pt x="753" y="12597"/>
                  </a:lnTo>
                  <a:lnTo>
                    <a:pt x="712" y="12639"/>
                  </a:lnTo>
                  <a:lnTo>
                    <a:pt x="753" y="12722"/>
                  </a:lnTo>
                  <a:lnTo>
                    <a:pt x="753" y="12785"/>
                  </a:lnTo>
                  <a:lnTo>
                    <a:pt x="544" y="12618"/>
                  </a:lnTo>
                  <a:lnTo>
                    <a:pt x="481" y="12639"/>
                  </a:lnTo>
                  <a:lnTo>
                    <a:pt x="419" y="12597"/>
                  </a:lnTo>
                  <a:lnTo>
                    <a:pt x="314" y="12597"/>
                  </a:lnTo>
                  <a:lnTo>
                    <a:pt x="314" y="12701"/>
                  </a:lnTo>
                  <a:lnTo>
                    <a:pt x="272" y="12764"/>
                  </a:lnTo>
                  <a:lnTo>
                    <a:pt x="419" y="12994"/>
                  </a:lnTo>
                  <a:lnTo>
                    <a:pt x="523" y="13015"/>
                  </a:lnTo>
                  <a:lnTo>
                    <a:pt x="691" y="13141"/>
                  </a:lnTo>
                  <a:lnTo>
                    <a:pt x="900" y="13245"/>
                  </a:lnTo>
                  <a:lnTo>
                    <a:pt x="921" y="13308"/>
                  </a:lnTo>
                  <a:lnTo>
                    <a:pt x="858" y="13329"/>
                  </a:lnTo>
                  <a:lnTo>
                    <a:pt x="963" y="13413"/>
                  </a:lnTo>
                  <a:lnTo>
                    <a:pt x="1026" y="13392"/>
                  </a:lnTo>
                  <a:lnTo>
                    <a:pt x="1005" y="13287"/>
                  </a:lnTo>
                  <a:lnTo>
                    <a:pt x="1067" y="13287"/>
                  </a:lnTo>
                  <a:lnTo>
                    <a:pt x="1151" y="13329"/>
                  </a:lnTo>
                  <a:lnTo>
                    <a:pt x="1130" y="13350"/>
                  </a:lnTo>
                  <a:lnTo>
                    <a:pt x="1235" y="13497"/>
                  </a:lnTo>
                  <a:lnTo>
                    <a:pt x="1277" y="13434"/>
                  </a:lnTo>
                  <a:lnTo>
                    <a:pt x="1339" y="13455"/>
                  </a:lnTo>
                  <a:lnTo>
                    <a:pt x="1444" y="13413"/>
                  </a:lnTo>
                  <a:lnTo>
                    <a:pt x="1570" y="13308"/>
                  </a:lnTo>
                  <a:lnTo>
                    <a:pt x="1632" y="13287"/>
                  </a:lnTo>
                  <a:lnTo>
                    <a:pt x="1653" y="13225"/>
                  </a:lnTo>
                  <a:lnTo>
                    <a:pt x="1674" y="13245"/>
                  </a:lnTo>
                  <a:lnTo>
                    <a:pt x="1695" y="13329"/>
                  </a:lnTo>
                  <a:lnTo>
                    <a:pt x="1779" y="13329"/>
                  </a:lnTo>
                  <a:lnTo>
                    <a:pt x="1988" y="13120"/>
                  </a:lnTo>
                  <a:lnTo>
                    <a:pt x="1967" y="13078"/>
                  </a:lnTo>
                  <a:lnTo>
                    <a:pt x="1883" y="12932"/>
                  </a:lnTo>
                  <a:lnTo>
                    <a:pt x="2051" y="13036"/>
                  </a:lnTo>
                  <a:lnTo>
                    <a:pt x="2155" y="12911"/>
                  </a:lnTo>
                  <a:lnTo>
                    <a:pt x="2114" y="12890"/>
                  </a:lnTo>
                  <a:lnTo>
                    <a:pt x="2197" y="12827"/>
                  </a:lnTo>
                  <a:lnTo>
                    <a:pt x="2176" y="12764"/>
                  </a:lnTo>
                  <a:lnTo>
                    <a:pt x="2281" y="12701"/>
                  </a:lnTo>
                  <a:lnTo>
                    <a:pt x="2386" y="12681"/>
                  </a:lnTo>
                  <a:lnTo>
                    <a:pt x="2386" y="12597"/>
                  </a:lnTo>
                  <a:lnTo>
                    <a:pt x="2302" y="12492"/>
                  </a:lnTo>
                  <a:lnTo>
                    <a:pt x="2323" y="12409"/>
                  </a:lnTo>
                  <a:lnTo>
                    <a:pt x="2260" y="12304"/>
                  </a:lnTo>
                  <a:lnTo>
                    <a:pt x="2155" y="12241"/>
                  </a:lnTo>
                  <a:lnTo>
                    <a:pt x="2176" y="12157"/>
                  </a:lnTo>
                  <a:lnTo>
                    <a:pt x="2218" y="12178"/>
                  </a:lnTo>
                  <a:lnTo>
                    <a:pt x="2323" y="12304"/>
                  </a:lnTo>
                  <a:lnTo>
                    <a:pt x="2386" y="12471"/>
                  </a:lnTo>
                  <a:lnTo>
                    <a:pt x="2406" y="12492"/>
                  </a:lnTo>
                  <a:lnTo>
                    <a:pt x="2490" y="12513"/>
                  </a:lnTo>
                  <a:lnTo>
                    <a:pt x="2469" y="12576"/>
                  </a:lnTo>
                  <a:lnTo>
                    <a:pt x="2511" y="12639"/>
                  </a:lnTo>
                  <a:lnTo>
                    <a:pt x="2616" y="12597"/>
                  </a:lnTo>
                  <a:lnTo>
                    <a:pt x="2595" y="12513"/>
                  </a:lnTo>
                  <a:lnTo>
                    <a:pt x="2532" y="12492"/>
                  </a:lnTo>
                  <a:lnTo>
                    <a:pt x="2595" y="12409"/>
                  </a:lnTo>
                  <a:lnTo>
                    <a:pt x="2678" y="12492"/>
                  </a:lnTo>
                  <a:lnTo>
                    <a:pt x="2699" y="12555"/>
                  </a:lnTo>
                  <a:lnTo>
                    <a:pt x="2825" y="12409"/>
                  </a:lnTo>
                  <a:lnTo>
                    <a:pt x="2846" y="12283"/>
                  </a:lnTo>
                  <a:lnTo>
                    <a:pt x="2825" y="12178"/>
                  </a:lnTo>
                  <a:lnTo>
                    <a:pt x="2741" y="12157"/>
                  </a:lnTo>
                  <a:lnTo>
                    <a:pt x="2720" y="12074"/>
                  </a:lnTo>
                  <a:lnTo>
                    <a:pt x="2783" y="12053"/>
                  </a:lnTo>
                  <a:lnTo>
                    <a:pt x="2783" y="11990"/>
                  </a:lnTo>
                  <a:lnTo>
                    <a:pt x="2825" y="11990"/>
                  </a:lnTo>
                  <a:lnTo>
                    <a:pt x="2888" y="11948"/>
                  </a:lnTo>
                  <a:lnTo>
                    <a:pt x="2825" y="11865"/>
                  </a:lnTo>
                  <a:lnTo>
                    <a:pt x="2825" y="11760"/>
                  </a:lnTo>
                  <a:lnTo>
                    <a:pt x="2909" y="11718"/>
                  </a:lnTo>
                  <a:lnTo>
                    <a:pt x="2992" y="11781"/>
                  </a:lnTo>
                  <a:lnTo>
                    <a:pt x="2930" y="11885"/>
                  </a:lnTo>
                  <a:lnTo>
                    <a:pt x="2950" y="12032"/>
                  </a:lnTo>
                  <a:lnTo>
                    <a:pt x="2930" y="12095"/>
                  </a:lnTo>
                  <a:lnTo>
                    <a:pt x="2992" y="12199"/>
                  </a:lnTo>
                  <a:lnTo>
                    <a:pt x="3013" y="12283"/>
                  </a:lnTo>
                  <a:lnTo>
                    <a:pt x="3118" y="12409"/>
                  </a:lnTo>
                  <a:lnTo>
                    <a:pt x="3264" y="12409"/>
                  </a:lnTo>
                  <a:lnTo>
                    <a:pt x="3327" y="12450"/>
                  </a:lnTo>
                  <a:lnTo>
                    <a:pt x="3264" y="12492"/>
                  </a:lnTo>
                  <a:lnTo>
                    <a:pt x="3348" y="12555"/>
                  </a:lnTo>
                  <a:lnTo>
                    <a:pt x="3432" y="12639"/>
                  </a:lnTo>
                  <a:lnTo>
                    <a:pt x="3474" y="12555"/>
                  </a:lnTo>
                  <a:lnTo>
                    <a:pt x="3453" y="12178"/>
                  </a:lnTo>
                  <a:lnTo>
                    <a:pt x="3369" y="12032"/>
                  </a:lnTo>
                  <a:lnTo>
                    <a:pt x="3432" y="11948"/>
                  </a:lnTo>
                  <a:lnTo>
                    <a:pt x="3515" y="11885"/>
                  </a:lnTo>
                  <a:lnTo>
                    <a:pt x="3432" y="11781"/>
                  </a:lnTo>
                  <a:lnTo>
                    <a:pt x="3474" y="11718"/>
                  </a:lnTo>
                  <a:lnTo>
                    <a:pt x="3662" y="11676"/>
                  </a:lnTo>
                  <a:lnTo>
                    <a:pt x="3683" y="11593"/>
                  </a:lnTo>
                  <a:lnTo>
                    <a:pt x="3683" y="11467"/>
                  </a:lnTo>
                  <a:lnTo>
                    <a:pt x="3766" y="11321"/>
                  </a:lnTo>
                  <a:lnTo>
                    <a:pt x="3683" y="11195"/>
                  </a:lnTo>
                  <a:lnTo>
                    <a:pt x="3662" y="10923"/>
                  </a:lnTo>
                  <a:lnTo>
                    <a:pt x="3536" y="10714"/>
                  </a:lnTo>
                  <a:lnTo>
                    <a:pt x="3557" y="10609"/>
                  </a:lnTo>
                  <a:lnTo>
                    <a:pt x="3829" y="10525"/>
                  </a:lnTo>
                  <a:lnTo>
                    <a:pt x="3829" y="10358"/>
                  </a:lnTo>
                  <a:lnTo>
                    <a:pt x="3871" y="10212"/>
                  </a:lnTo>
                  <a:lnTo>
                    <a:pt x="3662" y="10002"/>
                  </a:lnTo>
                  <a:lnTo>
                    <a:pt x="3515" y="9898"/>
                  </a:lnTo>
                  <a:lnTo>
                    <a:pt x="3515" y="9688"/>
                  </a:lnTo>
                  <a:lnTo>
                    <a:pt x="3536" y="9479"/>
                  </a:lnTo>
                  <a:lnTo>
                    <a:pt x="3515" y="9249"/>
                  </a:lnTo>
                  <a:lnTo>
                    <a:pt x="3453" y="9103"/>
                  </a:lnTo>
                  <a:lnTo>
                    <a:pt x="3515" y="8914"/>
                  </a:lnTo>
                  <a:lnTo>
                    <a:pt x="3453" y="8621"/>
                  </a:lnTo>
                  <a:lnTo>
                    <a:pt x="3411" y="8308"/>
                  </a:lnTo>
                  <a:lnTo>
                    <a:pt x="3453" y="8077"/>
                  </a:lnTo>
                  <a:lnTo>
                    <a:pt x="3578" y="7847"/>
                  </a:lnTo>
                  <a:lnTo>
                    <a:pt x="3683" y="7764"/>
                  </a:lnTo>
                  <a:lnTo>
                    <a:pt x="3850" y="7784"/>
                  </a:lnTo>
                  <a:lnTo>
                    <a:pt x="4059" y="7805"/>
                  </a:lnTo>
                  <a:lnTo>
                    <a:pt x="4164" y="7680"/>
                  </a:lnTo>
                  <a:lnTo>
                    <a:pt x="4143" y="7450"/>
                  </a:lnTo>
                  <a:lnTo>
                    <a:pt x="4080" y="7366"/>
                  </a:lnTo>
                  <a:lnTo>
                    <a:pt x="4080" y="7240"/>
                  </a:lnTo>
                  <a:lnTo>
                    <a:pt x="4290" y="6738"/>
                  </a:lnTo>
                  <a:lnTo>
                    <a:pt x="4290" y="6487"/>
                  </a:lnTo>
                  <a:lnTo>
                    <a:pt x="4352" y="6215"/>
                  </a:lnTo>
                  <a:lnTo>
                    <a:pt x="4394" y="6069"/>
                  </a:lnTo>
                  <a:lnTo>
                    <a:pt x="4394" y="5901"/>
                  </a:lnTo>
                  <a:lnTo>
                    <a:pt x="4311" y="5818"/>
                  </a:lnTo>
                  <a:lnTo>
                    <a:pt x="4311" y="5692"/>
                  </a:lnTo>
                  <a:lnTo>
                    <a:pt x="4499" y="5587"/>
                  </a:lnTo>
                  <a:lnTo>
                    <a:pt x="4708" y="5567"/>
                  </a:lnTo>
                  <a:lnTo>
                    <a:pt x="4792" y="5483"/>
                  </a:lnTo>
                  <a:lnTo>
                    <a:pt x="4813" y="5357"/>
                  </a:lnTo>
                  <a:lnTo>
                    <a:pt x="4980" y="5064"/>
                  </a:lnTo>
                  <a:lnTo>
                    <a:pt x="5127" y="4855"/>
                  </a:lnTo>
                  <a:lnTo>
                    <a:pt x="5189" y="4730"/>
                  </a:lnTo>
                  <a:lnTo>
                    <a:pt x="5106" y="4541"/>
                  </a:lnTo>
                  <a:lnTo>
                    <a:pt x="5043" y="4458"/>
                  </a:lnTo>
                  <a:lnTo>
                    <a:pt x="5043" y="4206"/>
                  </a:lnTo>
                  <a:lnTo>
                    <a:pt x="5127" y="4186"/>
                  </a:lnTo>
                  <a:lnTo>
                    <a:pt x="5189" y="4081"/>
                  </a:lnTo>
                  <a:lnTo>
                    <a:pt x="5231" y="3934"/>
                  </a:lnTo>
                  <a:lnTo>
                    <a:pt x="5315" y="3893"/>
                  </a:lnTo>
                  <a:lnTo>
                    <a:pt x="5399" y="3704"/>
                  </a:lnTo>
                  <a:lnTo>
                    <a:pt x="5524" y="3600"/>
                  </a:lnTo>
                  <a:lnTo>
                    <a:pt x="5629" y="3683"/>
                  </a:lnTo>
                  <a:lnTo>
                    <a:pt x="5712" y="3725"/>
                  </a:lnTo>
                  <a:lnTo>
                    <a:pt x="5754" y="3725"/>
                  </a:lnTo>
                  <a:lnTo>
                    <a:pt x="5859" y="3621"/>
                  </a:lnTo>
                  <a:lnTo>
                    <a:pt x="5775" y="3516"/>
                  </a:lnTo>
                  <a:lnTo>
                    <a:pt x="5859" y="3474"/>
                  </a:lnTo>
                  <a:lnTo>
                    <a:pt x="5859" y="3390"/>
                  </a:lnTo>
                  <a:lnTo>
                    <a:pt x="5880" y="3349"/>
                  </a:lnTo>
                  <a:lnTo>
                    <a:pt x="5775" y="3181"/>
                  </a:lnTo>
                  <a:lnTo>
                    <a:pt x="5838" y="3160"/>
                  </a:lnTo>
                  <a:lnTo>
                    <a:pt x="6026" y="3160"/>
                  </a:lnTo>
                  <a:lnTo>
                    <a:pt x="6152" y="3077"/>
                  </a:lnTo>
                  <a:lnTo>
                    <a:pt x="6340" y="3139"/>
                  </a:lnTo>
                  <a:lnTo>
                    <a:pt x="6445" y="3202"/>
                  </a:lnTo>
                  <a:lnTo>
                    <a:pt x="6570" y="3223"/>
                  </a:lnTo>
                  <a:lnTo>
                    <a:pt x="6654" y="3286"/>
                  </a:lnTo>
                  <a:lnTo>
                    <a:pt x="6696" y="3265"/>
                  </a:lnTo>
                  <a:lnTo>
                    <a:pt x="6759" y="3307"/>
                  </a:lnTo>
                  <a:lnTo>
                    <a:pt x="6759" y="3160"/>
                  </a:lnTo>
                  <a:lnTo>
                    <a:pt x="6696" y="3077"/>
                  </a:lnTo>
                  <a:lnTo>
                    <a:pt x="6717" y="2888"/>
                  </a:lnTo>
                  <a:lnTo>
                    <a:pt x="6800" y="2846"/>
                  </a:lnTo>
                  <a:lnTo>
                    <a:pt x="6779" y="2700"/>
                  </a:lnTo>
                  <a:lnTo>
                    <a:pt x="6696" y="2658"/>
                  </a:lnTo>
                  <a:lnTo>
                    <a:pt x="6675" y="2554"/>
                  </a:lnTo>
                  <a:lnTo>
                    <a:pt x="6675" y="2554"/>
                  </a:lnTo>
                  <a:lnTo>
                    <a:pt x="6800" y="2616"/>
                  </a:lnTo>
                  <a:lnTo>
                    <a:pt x="6926" y="2574"/>
                  </a:lnTo>
                  <a:lnTo>
                    <a:pt x="6989" y="2554"/>
                  </a:lnTo>
                  <a:lnTo>
                    <a:pt x="7010" y="2533"/>
                  </a:lnTo>
                  <a:lnTo>
                    <a:pt x="7072" y="2533"/>
                  </a:lnTo>
                  <a:lnTo>
                    <a:pt x="7093" y="2512"/>
                  </a:lnTo>
                  <a:lnTo>
                    <a:pt x="7072" y="2428"/>
                  </a:lnTo>
                  <a:lnTo>
                    <a:pt x="7093" y="2323"/>
                  </a:lnTo>
                  <a:lnTo>
                    <a:pt x="7177" y="2261"/>
                  </a:lnTo>
                  <a:lnTo>
                    <a:pt x="7282" y="2261"/>
                  </a:lnTo>
                  <a:lnTo>
                    <a:pt x="7344" y="2407"/>
                  </a:lnTo>
                  <a:lnTo>
                    <a:pt x="7616" y="2616"/>
                  </a:lnTo>
                  <a:lnTo>
                    <a:pt x="7637" y="2742"/>
                  </a:lnTo>
                  <a:lnTo>
                    <a:pt x="7742" y="2846"/>
                  </a:lnTo>
                  <a:lnTo>
                    <a:pt x="7909" y="2930"/>
                  </a:lnTo>
                  <a:lnTo>
                    <a:pt x="8160" y="2930"/>
                  </a:lnTo>
                  <a:lnTo>
                    <a:pt x="8328" y="2784"/>
                  </a:lnTo>
                  <a:lnTo>
                    <a:pt x="8391" y="2700"/>
                  </a:lnTo>
                  <a:lnTo>
                    <a:pt x="8495" y="2700"/>
                  </a:lnTo>
                  <a:lnTo>
                    <a:pt x="8704" y="2846"/>
                  </a:lnTo>
                  <a:lnTo>
                    <a:pt x="8851" y="2867"/>
                  </a:lnTo>
                  <a:lnTo>
                    <a:pt x="8893" y="2742"/>
                  </a:lnTo>
                  <a:lnTo>
                    <a:pt x="8976" y="2679"/>
                  </a:lnTo>
                  <a:lnTo>
                    <a:pt x="9060" y="2616"/>
                  </a:lnTo>
                  <a:lnTo>
                    <a:pt x="9165" y="2616"/>
                  </a:lnTo>
                  <a:lnTo>
                    <a:pt x="9269" y="2554"/>
                  </a:lnTo>
                  <a:lnTo>
                    <a:pt x="9311" y="2470"/>
                  </a:lnTo>
                  <a:lnTo>
                    <a:pt x="9269" y="2365"/>
                  </a:lnTo>
                  <a:lnTo>
                    <a:pt x="9207" y="2219"/>
                  </a:lnTo>
                  <a:lnTo>
                    <a:pt x="9228" y="1905"/>
                  </a:lnTo>
                  <a:lnTo>
                    <a:pt x="9290" y="1821"/>
                  </a:lnTo>
                  <a:lnTo>
                    <a:pt x="9228" y="1717"/>
                  </a:lnTo>
                  <a:lnTo>
                    <a:pt x="9290" y="1696"/>
                  </a:lnTo>
                  <a:lnTo>
                    <a:pt x="9395" y="1570"/>
                  </a:lnTo>
                  <a:lnTo>
                    <a:pt x="9374" y="1507"/>
                  </a:lnTo>
                  <a:lnTo>
                    <a:pt x="9500" y="1424"/>
                  </a:lnTo>
                  <a:lnTo>
                    <a:pt x="9646" y="1486"/>
                  </a:lnTo>
                  <a:lnTo>
                    <a:pt x="9730" y="1466"/>
                  </a:lnTo>
                  <a:lnTo>
                    <a:pt x="9730" y="1403"/>
                  </a:lnTo>
                  <a:lnTo>
                    <a:pt x="9813" y="1298"/>
                  </a:lnTo>
                  <a:lnTo>
                    <a:pt x="10065" y="1298"/>
                  </a:lnTo>
                  <a:lnTo>
                    <a:pt x="10169" y="1382"/>
                  </a:lnTo>
                  <a:lnTo>
                    <a:pt x="10316" y="1528"/>
                  </a:lnTo>
                  <a:lnTo>
                    <a:pt x="10378" y="1633"/>
                  </a:lnTo>
                  <a:lnTo>
                    <a:pt x="10525" y="1654"/>
                  </a:lnTo>
                  <a:lnTo>
                    <a:pt x="10692" y="1696"/>
                  </a:lnTo>
                  <a:lnTo>
                    <a:pt x="10755" y="1800"/>
                  </a:lnTo>
                  <a:lnTo>
                    <a:pt x="10860" y="1905"/>
                  </a:lnTo>
                  <a:lnTo>
                    <a:pt x="10839" y="2030"/>
                  </a:lnTo>
                  <a:lnTo>
                    <a:pt x="10734" y="2177"/>
                  </a:lnTo>
                  <a:lnTo>
                    <a:pt x="10755" y="2428"/>
                  </a:lnTo>
                  <a:lnTo>
                    <a:pt x="10839" y="2428"/>
                  </a:lnTo>
                  <a:lnTo>
                    <a:pt x="10839" y="2219"/>
                  </a:lnTo>
                  <a:lnTo>
                    <a:pt x="10985" y="2051"/>
                  </a:lnTo>
                  <a:lnTo>
                    <a:pt x="11111" y="2030"/>
                  </a:lnTo>
                  <a:lnTo>
                    <a:pt x="11194" y="1926"/>
                  </a:lnTo>
                  <a:lnTo>
                    <a:pt x="11194" y="1779"/>
                  </a:lnTo>
                  <a:lnTo>
                    <a:pt x="11299" y="1738"/>
                  </a:lnTo>
                  <a:lnTo>
                    <a:pt x="11404" y="1800"/>
                  </a:lnTo>
                  <a:lnTo>
                    <a:pt x="11487" y="1717"/>
                  </a:lnTo>
                  <a:lnTo>
                    <a:pt x="11487" y="1591"/>
                  </a:lnTo>
                  <a:lnTo>
                    <a:pt x="11425" y="1591"/>
                  </a:lnTo>
                  <a:lnTo>
                    <a:pt x="11362" y="1507"/>
                  </a:lnTo>
                  <a:lnTo>
                    <a:pt x="11299" y="1507"/>
                  </a:lnTo>
                  <a:lnTo>
                    <a:pt x="11278" y="1528"/>
                  </a:lnTo>
                  <a:lnTo>
                    <a:pt x="11278" y="1612"/>
                  </a:lnTo>
                  <a:lnTo>
                    <a:pt x="11215" y="1570"/>
                  </a:lnTo>
                  <a:lnTo>
                    <a:pt x="11194" y="1507"/>
                  </a:lnTo>
                  <a:lnTo>
                    <a:pt x="11153" y="1507"/>
                  </a:lnTo>
                  <a:lnTo>
                    <a:pt x="11153" y="1570"/>
                  </a:lnTo>
                  <a:lnTo>
                    <a:pt x="11111" y="1696"/>
                  </a:lnTo>
                  <a:lnTo>
                    <a:pt x="11090" y="1654"/>
                  </a:lnTo>
                  <a:lnTo>
                    <a:pt x="11048" y="1591"/>
                  </a:lnTo>
                  <a:lnTo>
                    <a:pt x="10964" y="1633"/>
                  </a:lnTo>
                  <a:lnTo>
                    <a:pt x="10943" y="1696"/>
                  </a:lnTo>
                  <a:lnTo>
                    <a:pt x="10901" y="1612"/>
                  </a:lnTo>
                  <a:lnTo>
                    <a:pt x="10881" y="1486"/>
                  </a:lnTo>
                  <a:lnTo>
                    <a:pt x="10839" y="1486"/>
                  </a:lnTo>
                  <a:lnTo>
                    <a:pt x="10776" y="1361"/>
                  </a:lnTo>
                  <a:lnTo>
                    <a:pt x="10734" y="1319"/>
                  </a:lnTo>
                  <a:lnTo>
                    <a:pt x="10650" y="1319"/>
                  </a:lnTo>
                  <a:lnTo>
                    <a:pt x="10567" y="1298"/>
                  </a:lnTo>
                  <a:lnTo>
                    <a:pt x="10420" y="1277"/>
                  </a:lnTo>
                  <a:lnTo>
                    <a:pt x="10357" y="1193"/>
                  </a:lnTo>
                  <a:lnTo>
                    <a:pt x="10378" y="1173"/>
                  </a:lnTo>
                  <a:lnTo>
                    <a:pt x="10546" y="1214"/>
                  </a:lnTo>
                  <a:lnTo>
                    <a:pt x="10692" y="1193"/>
                  </a:lnTo>
                  <a:lnTo>
                    <a:pt x="10797" y="1214"/>
                  </a:lnTo>
                  <a:lnTo>
                    <a:pt x="11048" y="1256"/>
                  </a:lnTo>
                  <a:lnTo>
                    <a:pt x="11194" y="1193"/>
                  </a:lnTo>
                  <a:lnTo>
                    <a:pt x="11299" y="984"/>
                  </a:lnTo>
                  <a:lnTo>
                    <a:pt x="11508" y="942"/>
                  </a:lnTo>
                  <a:lnTo>
                    <a:pt x="11613" y="859"/>
                  </a:lnTo>
                  <a:lnTo>
                    <a:pt x="11613" y="838"/>
                  </a:lnTo>
                  <a:lnTo>
                    <a:pt x="11529" y="796"/>
                  </a:lnTo>
                  <a:lnTo>
                    <a:pt x="11508" y="754"/>
                  </a:lnTo>
                  <a:lnTo>
                    <a:pt x="11425" y="733"/>
                  </a:lnTo>
                  <a:lnTo>
                    <a:pt x="11320" y="754"/>
                  </a:lnTo>
                  <a:lnTo>
                    <a:pt x="11194" y="608"/>
                  </a:lnTo>
                  <a:lnTo>
                    <a:pt x="11111" y="608"/>
                  </a:lnTo>
                  <a:lnTo>
                    <a:pt x="11006" y="733"/>
                  </a:lnTo>
                  <a:lnTo>
                    <a:pt x="10964" y="733"/>
                  </a:lnTo>
                  <a:lnTo>
                    <a:pt x="10943" y="691"/>
                  </a:lnTo>
                  <a:lnTo>
                    <a:pt x="11048" y="649"/>
                  </a:lnTo>
                  <a:lnTo>
                    <a:pt x="11048" y="566"/>
                  </a:lnTo>
                  <a:lnTo>
                    <a:pt x="10943" y="524"/>
                  </a:lnTo>
                  <a:lnTo>
                    <a:pt x="10901" y="482"/>
                  </a:lnTo>
                  <a:lnTo>
                    <a:pt x="10839" y="482"/>
                  </a:lnTo>
                  <a:lnTo>
                    <a:pt x="10776" y="608"/>
                  </a:lnTo>
                  <a:lnTo>
                    <a:pt x="10734" y="608"/>
                  </a:lnTo>
                  <a:lnTo>
                    <a:pt x="10734" y="524"/>
                  </a:lnTo>
                  <a:lnTo>
                    <a:pt x="10671" y="545"/>
                  </a:lnTo>
                  <a:lnTo>
                    <a:pt x="10650" y="587"/>
                  </a:lnTo>
                  <a:lnTo>
                    <a:pt x="10588" y="587"/>
                  </a:lnTo>
                  <a:lnTo>
                    <a:pt x="10567" y="545"/>
                  </a:lnTo>
                  <a:lnTo>
                    <a:pt x="10650" y="482"/>
                  </a:lnTo>
                  <a:lnTo>
                    <a:pt x="10650" y="419"/>
                  </a:lnTo>
                  <a:lnTo>
                    <a:pt x="10546" y="357"/>
                  </a:lnTo>
                  <a:lnTo>
                    <a:pt x="10420" y="357"/>
                  </a:lnTo>
                  <a:lnTo>
                    <a:pt x="10357" y="377"/>
                  </a:lnTo>
                  <a:lnTo>
                    <a:pt x="10337" y="545"/>
                  </a:lnTo>
                  <a:lnTo>
                    <a:pt x="10253" y="587"/>
                  </a:lnTo>
                  <a:lnTo>
                    <a:pt x="10253" y="649"/>
                  </a:lnTo>
                  <a:lnTo>
                    <a:pt x="10316" y="796"/>
                  </a:lnTo>
                  <a:lnTo>
                    <a:pt x="10316" y="880"/>
                  </a:lnTo>
                  <a:lnTo>
                    <a:pt x="10253" y="942"/>
                  </a:lnTo>
                  <a:lnTo>
                    <a:pt x="10211" y="838"/>
                  </a:lnTo>
                  <a:lnTo>
                    <a:pt x="10127" y="838"/>
                  </a:lnTo>
                  <a:lnTo>
                    <a:pt x="10127" y="859"/>
                  </a:lnTo>
                  <a:lnTo>
                    <a:pt x="10023" y="838"/>
                  </a:lnTo>
                  <a:lnTo>
                    <a:pt x="9897" y="901"/>
                  </a:lnTo>
                  <a:lnTo>
                    <a:pt x="9897" y="901"/>
                  </a:lnTo>
                  <a:lnTo>
                    <a:pt x="10002" y="754"/>
                  </a:lnTo>
                  <a:lnTo>
                    <a:pt x="10065" y="733"/>
                  </a:lnTo>
                  <a:lnTo>
                    <a:pt x="10127" y="608"/>
                  </a:lnTo>
                  <a:lnTo>
                    <a:pt x="10127" y="566"/>
                  </a:lnTo>
                  <a:lnTo>
                    <a:pt x="10065" y="566"/>
                  </a:lnTo>
                  <a:lnTo>
                    <a:pt x="9960" y="649"/>
                  </a:lnTo>
                  <a:lnTo>
                    <a:pt x="9897" y="649"/>
                  </a:lnTo>
                  <a:lnTo>
                    <a:pt x="9918" y="587"/>
                  </a:lnTo>
                  <a:lnTo>
                    <a:pt x="10002" y="524"/>
                  </a:lnTo>
                  <a:lnTo>
                    <a:pt x="10002" y="482"/>
                  </a:lnTo>
                  <a:lnTo>
                    <a:pt x="9897" y="461"/>
                  </a:lnTo>
                  <a:lnTo>
                    <a:pt x="9855" y="419"/>
                  </a:lnTo>
                  <a:lnTo>
                    <a:pt x="9960" y="377"/>
                  </a:lnTo>
                  <a:lnTo>
                    <a:pt x="10002" y="419"/>
                  </a:lnTo>
                  <a:lnTo>
                    <a:pt x="10127" y="419"/>
                  </a:lnTo>
                  <a:lnTo>
                    <a:pt x="10169" y="231"/>
                  </a:lnTo>
                  <a:lnTo>
                    <a:pt x="10169" y="168"/>
                  </a:lnTo>
                  <a:lnTo>
                    <a:pt x="10044" y="210"/>
                  </a:lnTo>
                  <a:lnTo>
                    <a:pt x="10002" y="147"/>
                  </a:lnTo>
                  <a:lnTo>
                    <a:pt x="10023" y="64"/>
                  </a:lnTo>
                  <a:lnTo>
                    <a:pt x="10002" y="1"/>
                  </a:lnTo>
                  <a:lnTo>
                    <a:pt x="9918" y="64"/>
                  </a:lnTo>
                  <a:lnTo>
                    <a:pt x="9855" y="64"/>
                  </a:lnTo>
                  <a:lnTo>
                    <a:pt x="9792" y="1"/>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784" name="Google Shape;3708;p79">
              <a:extLst>
                <a:ext uri="{FF2B5EF4-FFF2-40B4-BE49-F238E27FC236}">
                  <a16:creationId xmlns:a16="http://schemas.microsoft.com/office/drawing/2014/main" id="{722CFCC6-8CE7-7E19-C2FC-1D1B1AD88248}"/>
                </a:ext>
              </a:extLst>
            </p:cNvPr>
            <p:cNvSpPr/>
            <p:nvPr/>
          </p:nvSpPr>
          <p:spPr>
            <a:xfrm>
              <a:off x="3810372" y="2589242"/>
              <a:ext cx="68528" cy="147786"/>
            </a:xfrm>
            <a:custGeom>
              <a:avLst/>
              <a:gdLst/>
              <a:ahLst/>
              <a:cxnLst/>
              <a:rect l="l" t="t" r="r" b="b"/>
              <a:pathLst>
                <a:path w="5755" h="12995" extrusionOk="0">
                  <a:moveTo>
                    <a:pt x="3788" y="1"/>
                  </a:moveTo>
                  <a:lnTo>
                    <a:pt x="3725" y="21"/>
                  </a:lnTo>
                  <a:lnTo>
                    <a:pt x="3599" y="63"/>
                  </a:lnTo>
                  <a:lnTo>
                    <a:pt x="3474" y="1"/>
                  </a:lnTo>
                  <a:lnTo>
                    <a:pt x="3474" y="1"/>
                  </a:lnTo>
                  <a:lnTo>
                    <a:pt x="3495" y="105"/>
                  </a:lnTo>
                  <a:lnTo>
                    <a:pt x="3578" y="147"/>
                  </a:lnTo>
                  <a:lnTo>
                    <a:pt x="3599" y="293"/>
                  </a:lnTo>
                  <a:lnTo>
                    <a:pt x="3516" y="335"/>
                  </a:lnTo>
                  <a:lnTo>
                    <a:pt x="3495" y="524"/>
                  </a:lnTo>
                  <a:lnTo>
                    <a:pt x="3558" y="607"/>
                  </a:lnTo>
                  <a:lnTo>
                    <a:pt x="3558" y="754"/>
                  </a:lnTo>
                  <a:lnTo>
                    <a:pt x="3495" y="712"/>
                  </a:lnTo>
                  <a:lnTo>
                    <a:pt x="3453" y="733"/>
                  </a:lnTo>
                  <a:lnTo>
                    <a:pt x="3369" y="670"/>
                  </a:lnTo>
                  <a:lnTo>
                    <a:pt x="3244" y="649"/>
                  </a:lnTo>
                  <a:lnTo>
                    <a:pt x="3139" y="586"/>
                  </a:lnTo>
                  <a:lnTo>
                    <a:pt x="2951" y="524"/>
                  </a:lnTo>
                  <a:lnTo>
                    <a:pt x="2825" y="607"/>
                  </a:lnTo>
                  <a:lnTo>
                    <a:pt x="2637" y="607"/>
                  </a:lnTo>
                  <a:lnTo>
                    <a:pt x="2574" y="628"/>
                  </a:lnTo>
                  <a:lnTo>
                    <a:pt x="2679" y="796"/>
                  </a:lnTo>
                  <a:lnTo>
                    <a:pt x="2658" y="837"/>
                  </a:lnTo>
                  <a:lnTo>
                    <a:pt x="2658" y="921"/>
                  </a:lnTo>
                  <a:lnTo>
                    <a:pt x="2574" y="963"/>
                  </a:lnTo>
                  <a:lnTo>
                    <a:pt x="2658" y="1068"/>
                  </a:lnTo>
                  <a:lnTo>
                    <a:pt x="2553" y="1172"/>
                  </a:lnTo>
                  <a:lnTo>
                    <a:pt x="2511" y="1172"/>
                  </a:lnTo>
                  <a:lnTo>
                    <a:pt x="2428" y="1130"/>
                  </a:lnTo>
                  <a:lnTo>
                    <a:pt x="2323" y="1047"/>
                  </a:lnTo>
                  <a:lnTo>
                    <a:pt x="2198" y="1151"/>
                  </a:lnTo>
                  <a:lnTo>
                    <a:pt x="2114" y="1340"/>
                  </a:lnTo>
                  <a:lnTo>
                    <a:pt x="2030" y="1381"/>
                  </a:lnTo>
                  <a:lnTo>
                    <a:pt x="1988" y="1528"/>
                  </a:lnTo>
                  <a:lnTo>
                    <a:pt x="1926" y="1633"/>
                  </a:lnTo>
                  <a:lnTo>
                    <a:pt x="1842" y="1653"/>
                  </a:lnTo>
                  <a:lnTo>
                    <a:pt x="1842" y="1905"/>
                  </a:lnTo>
                  <a:lnTo>
                    <a:pt x="1905" y="1988"/>
                  </a:lnTo>
                  <a:lnTo>
                    <a:pt x="1988" y="2177"/>
                  </a:lnTo>
                  <a:lnTo>
                    <a:pt x="1926" y="2302"/>
                  </a:lnTo>
                  <a:lnTo>
                    <a:pt x="1779" y="2511"/>
                  </a:lnTo>
                  <a:lnTo>
                    <a:pt x="1612" y="2804"/>
                  </a:lnTo>
                  <a:lnTo>
                    <a:pt x="1591" y="2930"/>
                  </a:lnTo>
                  <a:lnTo>
                    <a:pt x="1507" y="3014"/>
                  </a:lnTo>
                  <a:lnTo>
                    <a:pt x="1298" y="3034"/>
                  </a:lnTo>
                  <a:lnTo>
                    <a:pt x="1110" y="3139"/>
                  </a:lnTo>
                  <a:lnTo>
                    <a:pt x="1110" y="3265"/>
                  </a:lnTo>
                  <a:lnTo>
                    <a:pt x="1193" y="3348"/>
                  </a:lnTo>
                  <a:lnTo>
                    <a:pt x="1193" y="3516"/>
                  </a:lnTo>
                  <a:lnTo>
                    <a:pt x="1151" y="3662"/>
                  </a:lnTo>
                  <a:lnTo>
                    <a:pt x="1089" y="3934"/>
                  </a:lnTo>
                  <a:lnTo>
                    <a:pt x="1089" y="4185"/>
                  </a:lnTo>
                  <a:lnTo>
                    <a:pt x="879" y="4687"/>
                  </a:lnTo>
                  <a:lnTo>
                    <a:pt x="879" y="4813"/>
                  </a:lnTo>
                  <a:lnTo>
                    <a:pt x="942" y="4897"/>
                  </a:lnTo>
                  <a:lnTo>
                    <a:pt x="963" y="5127"/>
                  </a:lnTo>
                  <a:lnTo>
                    <a:pt x="858" y="5252"/>
                  </a:lnTo>
                  <a:lnTo>
                    <a:pt x="649" y="5231"/>
                  </a:lnTo>
                  <a:lnTo>
                    <a:pt x="482" y="5211"/>
                  </a:lnTo>
                  <a:lnTo>
                    <a:pt x="377" y="5294"/>
                  </a:lnTo>
                  <a:lnTo>
                    <a:pt x="252" y="5524"/>
                  </a:lnTo>
                  <a:lnTo>
                    <a:pt x="210" y="5755"/>
                  </a:lnTo>
                  <a:lnTo>
                    <a:pt x="252" y="6068"/>
                  </a:lnTo>
                  <a:lnTo>
                    <a:pt x="314" y="6361"/>
                  </a:lnTo>
                  <a:lnTo>
                    <a:pt x="252" y="6550"/>
                  </a:lnTo>
                  <a:lnTo>
                    <a:pt x="314" y="6696"/>
                  </a:lnTo>
                  <a:lnTo>
                    <a:pt x="335" y="6926"/>
                  </a:lnTo>
                  <a:lnTo>
                    <a:pt x="314" y="7135"/>
                  </a:lnTo>
                  <a:lnTo>
                    <a:pt x="314" y="7345"/>
                  </a:lnTo>
                  <a:lnTo>
                    <a:pt x="461" y="7449"/>
                  </a:lnTo>
                  <a:lnTo>
                    <a:pt x="670" y="7659"/>
                  </a:lnTo>
                  <a:lnTo>
                    <a:pt x="628" y="7805"/>
                  </a:lnTo>
                  <a:lnTo>
                    <a:pt x="628" y="7972"/>
                  </a:lnTo>
                  <a:lnTo>
                    <a:pt x="356" y="8056"/>
                  </a:lnTo>
                  <a:lnTo>
                    <a:pt x="335" y="8161"/>
                  </a:lnTo>
                  <a:lnTo>
                    <a:pt x="461" y="8370"/>
                  </a:lnTo>
                  <a:lnTo>
                    <a:pt x="482" y="8642"/>
                  </a:lnTo>
                  <a:lnTo>
                    <a:pt x="565" y="8768"/>
                  </a:lnTo>
                  <a:lnTo>
                    <a:pt x="482" y="8914"/>
                  </a:lnTo>
                  <a:lnTo>
                    <a:pt x="482" y="9040"/>
                  </a:lnTo>
                  <a:lnTo>
                    <a:pt x="461" y="9123"/>
                  </a:lnTo>
                  <a:lnTo>
                    <a:pt x="273" y="9165"/>
                  </a:lnTo>
                  <a:lnTo>
                    <a:pt x="231" y="9228"/>
                  </a:lnTo>
                  <a:lnTo>
                    <a:pt x="314" y="9332"/>
                  </a:lnTo>
                  <a:lnTo>
                    <a:pt x="231" y="9395"/>
                  </a:lnTo>
                  <a:lnTo>
                    <a:pt x="168" y="9479"/>
                  </a:lnTo>
                  <a:lnTo>
                    <a:pt x="252" y="9625"/>
                  </a:lnTo>
                  <a:lnTo>
                    <a:pt x="273" y="10002"/>
                  </a:lnTo>
                  <a:lnTo>
                    <a:pt x="231" y="10086"/>
                  </a:lnTo>
                  <a:lnTo>
                    <a:pt x="147" y="10002"/>
                  </a:lnTo>
                  <a:lnTo>
                    <a:pt x="63" y="9939"/>
                  </a:lnTo>
                  <a:lnTo>
                    <a:pt x="63" y="9960"/>
                  </a:lnTo>
                  <a:lnTo>
                    <a:pt x="1" y="10023"/>
                  </a:lnTo>
                  <a:lnTo>
                    <a:pt x="21" y="10253"/>
                  </a:lnTo>
                  <a:lnTo>
                    <a:pt x="42" y="10337"/>
                  </a:lnTo>
                  <a:lnTo>
                    <a:pt x="63" y="10525"/>
                  </a:lnTo>
                  <a:lnTo>
                    <a:pt x="147" y="10546"/>
                  </a:lnTo>
                  <a:lnTo>
                    <a:pt x="168" y="10588"/>
                  </a:lnTo>
                  <a:lnTo>
                    <a:pt x="147" y="10734"/>
                  </a:lnTo>
                  <a:lnTo>
                    <a:pt x="273" y="10672"/>
                  </a:lnTo>
                  <a:lnTo>
                    <a:pt x="210" y="10567"/>
                  </a:lnTo>
                  <a:lnTo>
                    <a:pt x="231" y="10483"/>
                  </a:lnTo>
                  <a:lnTo>
                    <a:pt x="273" y="10483"/>
                  </a:lnTo>
                  <a:lnTo>
                    <a:pt x="252" y="10546"/>
                  </a:lnTo>
                  <a:lnTo>
                    <a:pt x="335" y="10588"/>
                  </a:lnTo>
                  <a:lnTo>
                    <a:pt x="377" y="10672"/>
                  </a:lnTo>
                  <a:lnTo>
                    <a:pt x="252" y="10755"/>
                  </a:lnTo>
                  <a:lnTo>
                    <a:pt x="231" y="10860"/>
                  </a:lnTo>
                  <a:lnTo>
                    <a:pt x="273" y="10944"/>
                  </a:lnTo>
                  <a:lnTo>
                    <a:pt x="252" y="11069"/>
                  </a:lnTo>
                  <a:lnTo>
                    <a:pt x="210" y="11111"/>
                  </a:lnTo>
                  <a:lnTo>
                    <a:pt x="273" y="11216"/>
                  </a:lnTo>
                  <a:lnTo>
                    <a:pt x="356" y="11257"/>
                  </a:lnTo>
                  <a:lnTo>
                    <a:pt x="440" y="11383"/>
                  </a:lnTo>
                  <a:lnTo>
                    <a:pt x="482" y="11425"/>
                  </a:lnTo>
                  <a:lnTo>
                    <a:pt x="586" y="11634"/>
                  </a:lnTo>
                  <a:lnTo>
                    <a:pt x="586" y="11801"/>
                  </a:lnTo>
                  <a:lnTo>
                    <a:pt x="733" y="11843"/>
                  </a:lnTo>
                  <a:lnTo>
                    <a:pt x="754" y="11948"/>
                  </a:lnTo>
                  <a:lnTo>
                    <a:pt x="858" y="12094"/>
                  </a:lnTo>
                  <a:lnTo>
                    <a:pt x="984" y="12011"/>
                  </a:lnTo>
                  <a:lnTo>
                    <a:pt x="1005" y="12136"/>
                  </a:lnTo>
                  <a:lnTo>
                    <a:pt x="942" y="12304"/>
                  </a:lnTo>
                  <a:lnTo>
                    <a:pt x="775" y="12325"/>
                  </a:lnTo>
                  <a:lnTo>
                    <a:pt x="754" y="12366"/>
                  </a:lnTo>
                  <a:lnTo>
                    <a:pt x="838" y="12429"/>
                  </a:lnTo>
                  <a:lnTo>
                    <a:pt x="858" y="12534"/>
                  </a:lnTo>
                  <a:lnTo>
                    <a:pt x="984" y="12555"/>
                  </a:lnTo>
                  <a:lnTo>
                    <a:pt x="1047" y="12848"/>
                  </a:lnTo>
                  <a:lnTo>
                    <a:pt x="963" y="12952"/>
                  </a:lnTo>
                  <a:lnTo>
                    <a:pt x="1005" y="12994"/>
                  </a:lnTo>
                  <a:lnTo>
                    <a:pt x="1151" y="12994"/>
                  </a:lnTo>
                  <a:lnTo>
                    <a:pt x="1423" y="12931"/>
                  </a:lnTo>
                  <a:lnTo>
                    <a:pt x="1570" y="12973"/>
                  </a:lnTo>
                  <a:lnTo>
                    <a:pt x="1695" y="12869"/>
                  </a:lnTo>
                  <a:lnTo>
                    <a:pt x="1674" y="12764"/>
                  </a:lnTo>
                  <a:lnTo>
                    <a:pt x="1612" y="12701"/>
                  </a:lnTo>
                  <a:lnTo>
                    <a:pt x="1695" y="12534"/>
                  </a:lnTo>
                  <a:lnTo>
                    <a:pt x="1884" y="12513"/>
                  </a:lnTo>
                  <a:lnTo>
                    <a:pt x="1905" y="12325"/>
                  </a:lnTo>
                  <a:lnTo>
                    <a:pt x="1926" y="12408"/>
                  </a:lnTo>
                  <a:lnTo>
                    <a:pt x="2135" y="12450"/>
                  </a:lnTo>
                  <a:lnTo>
                    <a:pt x="2260" y="12366"/>
                  </a:lnTo>
                  <a:lnTo>
                    <a:pt x="2365" y="12429"/>
                  </a:lnTo>
                  <a:lnTo>
                    <a:pt x="2449" y="12513"/>
                  </a:lnTo>
                  <a:lnTo>
                    <a:pt x="2553" y="12345"/>
                  </a:lnTo>
                  <a:lnTo>
                    <a:pt x="2616" y="12115"/>
                  </a:lnTo>
                  <a:lnTo>
                    <a:pt x="2679" y="12032"/>
                  </a:lnTo>
                  <a:lnTo>
                    <a:pt x="2721" y="11739"/>
                  </a:lnTo>
                  <a:lnTo>
                    <a:pt x="2762" y="11634"/>
                  </a:lnTo>
                  <a:lnTo>
                    <a:pt x="2658" y="11571"/>
                  </a:lnTo>
                  <a:lnTo>
                    <a:pt x="2679" y="11467"/>
                  </a:lnTo>
                  <a:lnTo>
                    <a:pt x="2783" y="11320"/>
                  </a:lnTo>
                  <a:lnTo>
                    <a:pt x="2679" y="11216"/>
                  </a:lnTo>
                  <a:lnTo>
                    <a:pt x="2783" y="11111"/>
                  </a:lnTo>
                  <a:lnTo>
                    <a:pt x="2658" y="11048"/>
                  </a:lnTo>
                  <a:lnTo>
                    <a:pt x="2721" y="10965"/>
                  </a:lnTo>
                  <a:lnTo>
                    <a:pt x="2658" y="10839"/>
                  </a:lnTo>
                  <a:lnTo>
                    <a:pt x="2762" y="10881"/>
                  </a:lnTo>
                  <a:lnTo>
                    <a:pt x="2930" y="10860"/>
                  </a:lnTo>
                  <a:lnTo>
                    <a:pt x="2783" y="10755"/>
                  </a:lnTo>
                  <a:lnTo>
                    <a:pt x="2846" y="10609"/>
                  </a:lnTo>
                  <a:lnTo>
                    <a:pt x="2846" y="10546"/>
                  </a:lnTo>
                  <a:lnTo>
                    <a:pt x="2658" y="10483"/>
                  </a:lnTo>
                  <a:lnTo>
                    <a:pt x="2888" y="10483"/>
                  </a:lnTo>
                  <a:lnTo>
                    <a:pt x="2762" y="10358"/>
                  </a:lnTo>
                  <a:lnTo>
                    <a:pt x="2679" y="10358"/>
                  </a:lnTo>
                  <a:lnTo>
                    <a:pt x="2742" y="10274"/>
                  </a:lnTo>
                  <a:lnTo>
                    <a:pt x="2783" y="10274"/>
                  </a:lnTo>
                  <a:lnTo>
                    <a:pt x="2825" y="10316"/>
                  </a:lnTo>
                  <a:lnTo>
                    <a:pt x="2888" y="10232"/>
                  </a:lnTo>
                  <a:lnTo>
                    <a:pt x="2867" y="10148"/>
                  </a:lnTo>
                  <a:lnTo>
                    <a:pt x="2972" y="10232"/>
                  </a:lnTo>
                  <a:lnTo>
                    <a:pt x="2993" y="10128"/>
                  </a:lnTo>
                  <a:lnTo>
                    <a:pt x="3076" y="10023"/>
                  </a:lnTo>
                  <a:lnTo>
                    <a:pt x="3160" y="10023"/>
                  </a:lnTo>
                  <a:lnTo>
                    <a:pt x="3139" y="9939"/>
                  </a:lnTo>
                  <a:lnTo>
                    <a:pt x="3181" y="9897"/>
                  </a:lnTo>
                  <a:lnTo>
                    <a:pt x="3202" y="9939"/>
                  </a:lnTo>
                  <a:lnTo>
                    <a:pt x="3181" y="10044"/>
                  </a:lnTo>
                  <a:lnTo>
                    <a:pt x="3265" y="10044"/>
                  </a:lnTo>
                  <a:lnTo>
                    <a:pt x="3369" y="9897"/>
                  </a:lnTo>
                  <a:lnTo>
                    <a:pt x="3453" y="9897"/>
                  </a:lnTo>
                  <a:lnTo>
                    <a:pt x="3516" y="9835"/>
                  </a:lnTo>
                  <a:lnTo>
                    <a:pt x="3495" y="9730"/>
                  </a:lnTo>
                  <a:lnTo>
                    <a:pt x="3411" y="9646"/>
                  </a:lnTo>
                  <a:lnTo>
                    <a:pt x="3286" y="9625"/>
                  </a:lnTo>
                  <a:lnTo>
                    <a:pt x="3181" y="9688"/>
                  </a:lnTo>
                  <a:lnTo>
                    <a:pt x="3139" y="9646"/>
                  </a:lnTo>
                  <a:lnTo>
                    <a:pt x="3055" y="9709"/>
                  </a:lnTo>
                  <a:lnTo>
                    <a:pt x="2972" y="9604"/>
                  </a:lnTo>
                  <a:lnTo>
                    <a:pt x="2846" y="9563"/>
                  </a:lnTo>
                  <a:lnTo>
                    <a:pt x="2762" y="9521"/>
                  </a:lnTo>
                  <a:lnTo>
                    <a:pt x="2616" y="9542"/>
                  </a:lnTo>
                  <a:lnTo>
                    <a:pt x="2616" y="9604"/>
                  </a:lnTo>
                  <a:lnTo>
                    <a:pt x="2553" y="9542"/>
                  </a:lnTo>
                  <a:lnTo>
                    <a:pt x="2407" y="9542"/>
                  </a:lnTo>
                  <a:lnTo>
                    <a:pt x="2365" y="9500"/>
                  </a:lnTo>
                  <a:lnTo>
                    <a:pt x="2470" y="9479"/>
                  </a:lnTo>
                  <a:lnTo>
                    <a:pt x="2553" y="9521"/>
                  </a:lnTo>
                  <a:lnTo>
                    <a:pt x="2637" y="9395"/>
                  </a:lnTo>
                  <a:lnTo>
                    <a:pt x="2679" y="9437"/>
                  </a:lnTo>
                  <a:lnTo>
                    <a:pt x="2783" y="9416"/>
                  </a:lnTo>
                  <a:lnTo>
                    <a:pt x="2825" y="9332"/>
                  </a:lnTo>
                  <a:lnTo>
                    <a:pt x="2930" y="9374"/>
                  </a:lnTo>
                  <a:lnTo>
                    <a:pt x="2972" y="9416"/>
                  </a:lnTo>
                  <a:lnTo>
                    <a:pt x="3034" y="9416"/>
                  </a:lnTo>
                  <a:lnTo>
                    <a:pt x="3055" y="9332"/>
                  </a:lnTo>
                  <a:lnTo>
                    <a:pt x="3097" y="9416"/>
                  </a:lnTo>
                  <a:lnTo>
                    <a:pt x="3244" y="9437"/>
                  </a:lnTo>
                  <a:lnTo>
                    <a:pt x="3202" y="9521"/>
                  </a:lnTo>
                  <a:lnTo>
                    <a:pt x="3306" y="9563"/>
                  </a:lnTo>
                  <a:lnTo>
                    <a:pt x="3474" y="9542"/>
                  </a:lnTo>
                  <a:lnTo>
                    <a:pt x="3495" y="9416"/>
                  </a:lnTo>
                  <a:lnTo>
                    <a:pt x="3662" y="9270"/>
                  </a:lnTo>
                  <a:lnTo>
                    <a:pt x="3725" y="9102"/>
                  </a:lnTo>
                  <a:lnTo>
                    <a:pt x="3599" y="8977"/>
                  </a:lnTo>
                  <a:lnTo>
                    <a:pt x="3599" y="8893"/>
                  </a:lnTo>
                  <a:lnTo>
                    <a:pt x="3453" y="8788"/>
                  </a:lnTo>
                  <a:lnTo>
                    <a:pt x="3474" y="8747"/>
                  </a:lnTo>
                  <a:lnTo>
                    <a:pt x="3265" y="8579"/>
                  </a:lnTo>
                  <a:lnTo>
                    <a:pt x="3244" y="8475"/>
                  </a:lnTo>
                  <a:lnTo>
                    <a:pt x="3160" y="8391"/>
                  </a:lnTo>
                  <a:lnTo>
                    <a:pt x="3055" y="8516"/>
                  </a:lnTo>
                  <a:lnTo>
                    <a:pt x="2993" y="8433"/>
                  </a:lnTo>
                  <a:lnTo>
                    <a:pt x="2951" y="8454"/>
                  </a:lnTo>
                  <a:lnTo>
                    <a:pt x="2951" y="8349"/>
                  </a:lnTo>
                  <a:lnTo>
                    <a:pt x="2867" y="8349"/>
                  </a:lnTo>
                  <a:lnTo>
                    <a:pt x="2825" y="8244"/>
                  </a:lnTo>
                  <a:lnTo>
                    <a:pt x="2742" y="8182"/>
                  </a:lnTo>
                  <a:lnTo>
                    <a:pt x="2825" y="8077"/>
                  </a:lnTo>
                  <a:lnTo>
                    <a:pt x="2762" y="7952"/>
                  </a:lnTo>
                  <a:lnTo>
                    <a:pt x="2825" y="7931"/>
                  </a:lnTo>
                  <a:lnTo>
                    <a:pt x="2825" y="7847"/>
                  </a:lnTo>
                  <a:lnTo>
                    <a:pt x="2742" y="7826"/>
                  </a:lnTo>
                  <a:lnTo>
                    <a:pt x="2825" y="7721"/>
                  </a:lnTo>
                  <a:lnTo>
                    <a:pt x="2783" y="7533"/>
                  </a:lnTo>
                  <a:lnTo>
                    <a:pt x="2825" y="7512"/>
                  </a:lnTo>
                  <a:lnTo>
                    <a:pt x="2867" y="7554"/>
                  </a:lnTo>
                  <a:lnTo>
                    <a:pt x="2888" y="7449"/>
                  </a:lnTo>
                  <a:lnTo>
                    <a:pt x="2825" y="7345"/>
                  </a:lnTo>
                  <a:lnTo>
                    <a:pt x="2846" y="7198"/>
                  </a:lnTo>
                  <a:lnTo>
                    <a:pt x="2825" y="7073"/>
                  </a:lnTo>
                  <a:lnTo>
                    <a:pt x="2846" y="7010"/>
                  </a:lnTo>
                  <a:lnTo>
                    <a:pt x="2825" y="6884"/>
                  </a:lnTo>
                  <a:lnTo>
                    <a:pt x="2679" y="6696"/>
                  </a:lnTo>
                  <a:lnTo>
                    <a:pt x="2679" y="6696"/>
                  </a:lnTo>
                  <a:lnTo>
                    <a:pt x="2783" y="6759"/>
                  </a:lnTo>
                  <a:lnTo>
                    <a:pt x="2951" y="6717"/>
                  </a:lnTo>
                  <a:lnTo>
                    <a:pt x="3055" y="6571"/>
                  </a:lnTo>
                  <a:lnTo>
                    <a:pt x="2993" y="6466"/>
                  </a:lnTo>
                  <a:lnTo>
                    <a:pt x="3034" y="6403"/>
                  </a:lnTo>
                  <a:lnTo>
                    <a:pt x="3139" y="6424"/>
                  </a:lnTo>
                  <a:lnTo>
                    <a:pt x="3286" y="6299"/>
                  </a:lnTo>
                  <a:lnTo>
                    <a:pt x="3286" y="6236"/>
                  </a:lnTo>
                  <a:lnTo>
                    <a:pt x="3202" y="6236"/>
                  </a:lnTo>
                  <a:lnTo>
                    <a:pt x="3265" y="6131"/>
                  </a:lnTo>
                  <a:lnTo>
                    <a:pt x="3348" y="6047"/>
                  </a:lnTo>
                  <a:lnTo>
                    <a:pt x="3390" y="6089"/>
                  </a:lnTo>
                  <a:lnTo>
                    <a:pt x="3453" y="6089"/>
                  </a:lnTo>
                  <a:lnTo>
                    <a:pt x="3474" y="5964"/>
                  </a:lnTo>
                  <a:lnTo>
                    <a:pt x="3516" y="5964"/>
                  </a:lnTo>
                  <a:lnTo>
                    <a:pt x="3558" y="6047"/>
                  </a:lnTo>
                  <a:lnTo>
                    <a:pt x="3620" y="5964"/>
                  </a:lnTo>
                  <a:lnTo>
                    <a:pt x="3620" y="5838"/>
                  </a:lnTo>
                  <a:lnTo>
                    <a:pt x="3683" y="5734"/>
                  </a:lnTo>
                  <a:lnTo>
                    <a:pt x="3788" y="5734"/>
                  </a:lnTo>
                  <a:lnTo>
                    <a:pt x="3788" y="5817"/>
                  </a:lnTo>
                  <a:lnTo>
                    <a:pt x="3871" y="5817"/>
                  </a:lnTo>
                  <a:lnTo>
                    <a:pt x="3913" y="5713"/>
                  </a:lnTo>
                  <a:lnTo>
                    <a:pt x="4039" y="5629"/>
                  </a:lnTo>
                  <a:lnTo>
                    <a:pt x="4018" y="5524"/>
                  </a:lnTo>
                  <a:lnTo>
                    <a:pt x="4018" y="5420"/>
                  </a:lnTo>
                  <a:lnTo>
                    <a:pt x="4102" y="5503"/>
                  </a:lnTo>
                  <a:lnTo>
                    <a:pt x="4206" y="5378"/>
                  </a:lnTo>
                  <a:lnTo>
                    <a:pt x="4290" y="5378"/>
                  </a:lnTo>
                  <a:lnTo>
                    <a:pt x="4395" y="5190"/>
                  </a:lnTo>
                  <a:lnTo>
                    <a:pt x="4395" y="5001"/>
                  </a:lnTo>
                  <a:lnTo>
                    <a:pt x="4457" y="4897"/>
                  </a:lnTo>
                  <a:lnTo>
                    <a:pt x="4541" y="4897"/>
                  </a:lnTo>
                  <a:lnTo>
                    <a:pt x="4646" y="4771"/>
                  </a:lnTo>
                  <a:lnTo>
                    <a:pt x="4562" y="4771"/>
                  </a:lnTo>
                  <a:lnTo>
                    <a:pt x="4499" y="4666"/>
                  </a:lnTo>
                  <a:lnTo>
                    <a:pt x="4562" y="4625"/>
                  </a:lnTo>
                  <a:lnTo>
                    <a:pt x="4541" y="4562"/>
                  </a:lnTo>
                  <a:lnTo>
                    <a:pt x="4436" y="4562"/>
                  </a:lnTo>
                  <a:lnTo>
                    <a:pt x="4332" y="4457"/>
                  </a:lnTo>
                  <a:lnTo>
                    <a:pt x="4457" y="4415"/>
                  </a:lnTo>
                  <a:lnTo>
                    <a:pt x="4436" y="4332"/>
                  </a:lnTo>
                  <a:lnTo>
                    <a:pt x="4520" y="4164"/>
                  </a:lnTo>
                  <a:lnTo>
                    <a:pt x="4541" y="4081"/>
                  </a:lnTo>
                  <a:lnTo>
                    <a:pt x="4499" y="3997"/>
                  </a:lnTo>
                  <a:lnTo>
                    <a:pt x="4415" y="3997"/>
                  </a:lnTo>
                  <a:lnTo>
                    <a:pt x="4395" y="3934"/>
                  </a:lnTo>
                  <a:lnTo>
                    <a:pt x="4415" y="3892"/>
                  </a:lnTo>
                  <a:lnTo>
                    <a:pt x="4499" y="3934"/>
                  </a:lnTo>
                  <a:lnTo>
                    <a:pt x="4520" y="3955"/>
                  </a:lnTo>
                  <a:lnTo>
                    <a:pt x="4541" y="3955"/>
                  </a:lnTo>
                  <a:lnTo>
                    <a:pt x="4541" y="3871"/>
                  </a:lnTo>
                  <a:lnTo>
                    <a:pt x="4436" y="3850"/>
                  </a:lnTo>
                  <a:lnTo>
                    <a:pt x="4541" y="3788"/>
                  </a:lnTo>
                  <a:lnTo>
                    <a:pt x="4625" y="3788"/>
                  </a:lnTo>
                  <a:lnTo>
                    <a:pt x="4729" y="3725"/>
                  </a:lnTo>
                  <a:lnTo>
                    <a:pt x="4646" y="3662"/>
                  </a:lnTo>
                  <a:lnTo>
                    <a:pt x="4562" y="3516"/>
                  </a:lnTo>
                  <a:lnTo>
                    <a:pt x="4646" y="3537"/>
                  </a:lnTo>
                  <a:lnTo>
                    <a:pt x="4708" y="3620"/>
                  </a:lnTo>
                  <a:lnTo>
                    <a:pt x="4813" y="3578"/>
                  </a:lnTo>
                  <a:lnTo>
                    <a:pt x="4834" y="3474"/>
                  </a:lnTo>
                  <a:lnTo>
                    <a:pt x="4855" y="3369"/>
                  </a:lnTo>
                  <a:lnTo>
                    <a:pt x="4918" y="3327"/>
                  </a:lnTo>
                  <a:lnTo>
                    <a:pt x="4980" y="3453"/>
                  </a:lnTo>
                  <a:lnTo>
                    <a:pt x="5064" y="3348"/>
                  </a:lnTo>
                  <a:lnTo>
                    <a:pt x="5127" y="3453"/>
                  </a:lnTo>
                  <a:lnTo>
                    <a:pt x="5190" y="3474"/>
                  </a:lnTo>
                  <a:lnTo>
                    <a:pt x="5252" y="3369"/>
                  </a:lnTo>
                  <a:lnTo>
                    <a:pt x="5357" y="3432"/>
                  </a:lnTo>
                  <a:lnTo>
                    <a:pt x="5483" y="3348"/>
                  </a:lnTo>
                  <a:lnTo>
                    <a:pt x="5545" y="3432"/>
                  </a:lnTo>
                  <a:lnTo>
                    <a:pt x="5671" y="3432"/>
                  </a:lnTo>
                  <a:lnTo>
                    <a:pt x="5713" y="3369"/>
                  </a:lnTo>
                  <a:lnTo>
                    <a:pt x="5755" y="3411"/>
                  </a:lnTo>
                  <a:lnTo>
                    <a:pt x="5755" y="3265"/>
                  </a:lnTo>
                  <a:lnTo>
                    <a:pt x="5671" y="3202"/>
                  </a:lnTo>
                  <a:lnTo>
                    <a:pt x="5587" y="2993"/>
                  </a:lnTo>
                  <a:lnTo>
                    <a:pt x="5462" y="2951"/>
                  </a:lnTo>
                  <a:lnTo>
                    <a:pt x="5399" y="2762"/>
                  </a:lnTo>
                  <a:lnTo>
                    <a:pt x="5462" y="2700"/>
                  </a:lnTo>
                  <a:lnTo>
                    <a:pt x="5462" y="2490"/>
                  </a:lnTo>
                  <a:lnTo>
                    <a:pt x="5441" y="2386"/>
                  </a:lnTo>
                  <a:lnTo>
                    <a:pt x="5462" y="2302"/>
                  </a:lnTo>
                  <a:lnTo>
                    <a:pt x="5399" y="2093"/>
                  </a:lnTo>
                  <a:lnTo>
                    <a:pt x="5357" y="1988"/>
                  </a:lnTo>
                  <a:lnTo>
                    <a:pt x="5336" y="1842"/>
                  </a:lnTo>
                  <a:lnTo>
                    <a:pt x="5378" y="1758"/>
                  </a:lnTo>
                  <a:lnTo>
                    <a:pt x="5357" y="1633"/>
                  </a:lnTo>
                  <a:lnTo>
                    <a:pt x="5190" y="1591"/>
                  </a:lnTo>
                  <a:lnTo>
                    <a:pt x="5190" y="1486"/>
                  </a:lnTo>
                  <a:lnTo>
                    <a:pt x="5252" y="1361"/>
                  </a:lnTo>
                  <a:lnTo>
                    <a:pt x="5190" y="1172"/>
                  </a:lnTo>
                  <a:lnTo>
                    <a:pt x="5252" y="1068"/>
                  </a:lnTo>
                  <a:lnTo>
                    <a:pt x="5190" y="1005"/>
                  </a:lnTo>
                  <a:lnTo>
                    <a:pt x="5127" y="1005"/>
                  </a:lnTo>
                  <a:lnTo>
                    <a:pt x="5022" y="858"/>
                  </a:lnTo>
                  <a:lnTo>
                    <a:pt x="4939" y="858"/>
                  </a:lnTo>
                  <a:lnTo>
                    <a:pt x="4876" y="754"/>
                  </a:lnTo>
                  <a:lnTo>
                    <a:pt x="4771" y="628"/>
                  </a:lnTo>
                  <a:lnTo>
                    <a:pt x="4708" y="607"/>
                  </a:lnTo>
                  <a:lnTo>
                    <a:pt x="4604" y="545"/>
                  </a:lnTo>
                  <a:lnTo>
                    <a:pt x="4395" y="524"/>
                  </a:lnTo>
                  <a:lnTo>
                    <a:pt x="4227" y="419"/>
                  </a:lnTo>
                  <a:lnTo>
                    <a:pt x="4018" y="189"/>
                  </a:lnTo>
                  <a:lnTo>
                    <a:pt x="3892" y="105"/>
                  </a:lnTo>
                  <a:lnTo>
                    <a:pt x="3788" y="1"/>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785" name="Google Shape;3709;p79">
              <a:extLst>
                <a:ext uri="{FF2B5EF4-FFF2-40B4-BE49-F238E27FC236}">
                  <a16:creationId xmlns:a16="http://schemas.microsoft.com/office/drawing/2014/main" id="{FA300C30-D52E-616F-6371-ED5CFFA800CD}"/>
                </a:ext>
              </a:extLst>
            </p:cNvPr>
            <p:cNvSpPr/>
            <p:nvPr/>
          </p:nvSpPr>
          <p:spPr>
            <a:xfrm>
              <a:off x="3883127" y="2693471"/>
              <a:ext cx="27411" cy="23803"/>
            </a:xfrm>
            <a:custGeom>
              <a:avLst/>
              <a:gdLst/>
              <a:ahLst/>
              <a:cxnLst/>
              <a:rect l="l" t="t" r="r" b="b"/>
              <a:pathLst>
                <a:path w="2302" h="2093" extrusionOk="0">
                  <a:moveTo>
                    <a:pt x="1026" y="0"/>
                  </a:moveTo>
                  <a:lnTo>
                    <a:pt x="1026" y="63"/>
                  </a:lnTo>
                  <a:lnTo>
                    <a:pt x="942" y="63"/>
                  </a:lnTo>
                  <a:lnTo>
                    <a:pt x="942" y="105"/>
                  </a:lnTo>
                  <a:lnTo>
                    <a:pt x="1005" y="167"/>
                  </a:lnTo>
                  <a:lnTo>
                    <a:pt x="900" y="230"/>
                  </a:lnTo>
                  <a:lnTo>
                    <a:pt x="837" y="209"/>
                  </a:lnTo>
                  <a:lnTo>
                    <a:pt x="628" y="209"/>
                  </a:lnTo>
                  <a:lnTo>
                    <a:pt x="607" y="147"/>
                  </a:lnTo>
                  <a:lnTo>
                    <a:pt x="586" y="251"/>
                  </a:lnTo>
                  <a:lnTo>
                    <a:pt x="481" y="230"/>
                  </a:lnTo>
                  <a:lnTo>
                    <a:pt x="335" y="272"/>
                  </a:lnTo>
                  <a:lnTo>
                    <a:pt x="335" y="356"/>
                  </a:lnTo>
                  <a:lnTo>
                    <a:pt x="272" y="356"/>
                  </a:lnTo>
                  <a:lnTo>
                    <a:pt x="84" y="439"/>
                  </a:lnTo>
                  <a:lnTo>
                    <a:pt x="0" y="544"/>
                  </a:lnTo>
                  <a:lnTo>
                    <a:pt x="21" y="900"/>
                  </a:lnTo>
                  <a:lnTo>
                    <a:pt x="84" y="900"/>
                  </a:lnTo>
                  <a:lnTo>
                    <a:pt x="126" y="879"/>
                  </a:lnTo>
                  <a:lnTo>
                    <a:pt x="230" y="900"/>
                  </a:lnTo>
                  <a:lnTo>
                    <a:pt x="189" y="983"/>
                  </a:lnTo>
                  <a:lnTo>
                    <a:pt x="105" y="983"/>
                  </a:lnTo>
                  <a:lnTo>
                    <a:pt x="105" y="1151"/>
                  </a:lnTo>
                  <a:lnTo>
                    <a:pt x="209" y="1276"/>
                  </a:lnTo>
                  <a:lnTo>
                    <a:pt x="377" y="1423"/>
                  </a:lnTo>
                  <a:lnTo>
                    <a:pt x="419" y="1423"/>
                  </a:lnTo>
                  <a:lnTo>
                    <a:pt x="419" y="1318"/>
                  </a:lnTo>
                  <a:lnTo>
                    <a:pt x="544" y="1214"/>
                  </a:lnTo>
                  <a:lnTo>
                    <a:pt x="586" y="1318"/>
                  </a:lnTo>
                  <a:lnTo>
                    <a:pt x="523" y="1611"/>
                  </a:lnTo>
                  <a:lnTo>
                    <a:pt x="523" y="1695"/>
                  </a:lnTo>
                  <a:lnTo>
                    <a:pt x="586" y="1674"/>
                  </a:lnTo>
                  <a:lnTo>
                    <a:pt x="754" y="1569"/>
                  </a:lnTo>
                  <a:lnTo>
                    <a:pt x="900" y="1507"/>
                  </a:lnTo>
                  <a:lnTo>
                    <a:pt x="1046" y="1632"/>
                  </a:lnTo>
                  <a:lnTo>
                    <a:pt x="1130" y="1611"/>
                  </a:lnTo>
                  <a:lnTo>
                    <a:pt x="1151" y="1507"/>
                  </a:lnTo>
                  <a:lnTo>
                    <a:pt x="1235" y="1590"/>
                  </a:lnTo>
                  <a:lnTo>
                    <a:pt x="1277" y="1674"/>
                  </a:lnTo>
                  <a:lnTo>
                    <a:pt x="1339" y="1674"/>
                  </a:lnTo>
                  <a:lnTo>
                    <a:pt x="1528" y="1779"/>
                  </a:lnTo>
                  <a:lnTo>
                    <a:pt x="1570" y="1925"/>
                  </a:lnTo>
                  <a:lnTo>
                    <a:pt x="1695" y="1967"/>
                  </a:lnTo>
                  <a:lnTo>
                    <a:pt x="1779" y="2092"/>
                  </a:lnTo>
                  <a:lnTo>
                    <a:pt x="1988" y="2009"/>
                  </a:lnTo>
                  <a:lnTo>
                    <a:pt x="2155" y="2030"/>
                  </a:lnTo>
                  <a:lnTo>
                    <a:pt x="2260" y="1904"/>
                  </a:lnTo>
                  <a:lnTo>
                    <a:pt x="2218" y="1800"/>
                  </a:lnTo>
                  <a:lnTo>
                    <a:pt x="2302" y="1716"/>
                  </a:lnTo>
                  <a:lnTo>
                    <a:pt x="2302" y="1611"/>
                  </a:lnTo>
                  <a:lnTo>
                    <a:pt x="2051" y="1109"/>
                  </a:lnTo>
                  <a:lnTo>
                    <a:pt x="2093" y="691"/>
                  </a:lnTo>
                  <a:lnTo>
                    <a:pt x="2155" y="649"/>
                  </a:lnTo>
                  <a:lnTo>
                    <a:pt x="2197" y="481"/>
                  </a:lnTo>
                  <a:lnTo>
                    <a:pt x="2281" y="356"/>
                  </a:lnTo>
                  <a:lnTo>
                    <a:pt x="2302" y="335"/>
                  </a:lnTo>
                  <a:lnTo>
                    <a:pt x="2302" y="314"/>
                  </a:lnTo>
                  <a:lnTo>
                    <a:pt x="2260" y="230"/>
                  </a:lnTo>
                  <a:lnTo>
                    <a:pt x="2218" y="272"/>
                  </a:lnTo>
                  <a:lnTo>
                    <a:pt x="1758" y="251"/>
                  </a:lnTo>
                  <a:lnTo>
                    <a:pt x="1570" y="126"/>
                  </a:lnTo>
                  <a:lnTo>
                    <a:pt x="1339" y="126"/>
                  </a:lnTo>
                  <a:lnTo>
                    <a:pt x="1235" y="63"/>
                  </a:lnTo>
                  <a:lnTo>
                    <a:pt x="1130" y="105"/>
                  </a:lnTo>
                  <a:lnTo>
                    <a:pt x="1026" y="0"/>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786" name="Google Shape;3710;p79">
              <a:extLst>
                <a:ext uri="{FF2B5EF4-FFF2-40B4-BE49-F238E27FC236}">
                  <a16:creationId xmlns:a16="http://schemas.microsoft.com/office/drawing/2014/main" id="{FC7448B3-228E-FF5D-00AF-F31B2B72C21A}"/>
                </a:ext>
              </a:extLst>
            </p:cNvPr>
            <p:cNvSpPr/>
            <p:nvPr/>
          </p:nvSpPr>
          <p:spPr>
            <a:xfrm>
              <a:off x="3870422" y="2710598"/>
              <a:ext cx="43605" cy="22620"/>
            </a:xfrm>
            <a:custGeom>
              <a:avLst/>
              <a:gdLst/>
              <a:ahLst/>
              <a:cxnLst/>
              <a:rect l="l" t="t" r="r" b="b"/>
              <a:pathLst>
                <a:path w="3662" h="1989" extrusionOk="0">
                  <a:moveTo>
                    <a:pt x="1967" y="1"/>
                  </a:moveTo>
                  <a:lnTo>
                    <a:pt x="1821" y="63"/>
                  </a:lnTo>
                  <a:lnTo>
                    <a:pt x="1653" y="168"/>
                  </a:lnTo>
                  <a:lnTo>
                    <a:pt x="1590" y="189"/>
                  </a:lnTo>
                  <a:lnTo>
                    <a:pt x="1590" y="314"/>
                  </a:lnTo>
                  <a:lnTo>
                    <a:pt x="1653" y="586"/>
                  </a:lnTo>
                  <a:lnTo>
                    <a:pt x="1590" y="754"/>
                  </a:lnTo>
                  <a:lnTo>
                    <a:pt x="1402" y="963"/>
                  </a:lnTo>
                  <a:lnTo>
                    <a:pt x="1256" y="963"/>
                  </a:lnTo>
                  <a:lnTo>
                    <a:pt x="1130" y="838"/>
                  </a:lnTo>
                  <a:lnTo>
                    <a:pt x="1130" y="733"/>
                  </a:lnTo>
                  <a:lnTo>
                    <a:pt x="837" y="440"/>
                  </a:lnTo>
                  <a:lnTo>
                    <a:pt x="837" y="294"/>
                  </a:lnTo>
                  <a:lnTo>
                    <a:pt x="774" y="294"/>
                  </a:lnTo>
                  <a:lnTo>
                    <a:pt x="670" y="398"/>
                  </a:lnTo>
                  <a:lnTo>
                    <a:pt x="523" y="419"/>
                  </a:lnTo>
                  <a:lnTo>
                    <a:pt x="460" y="461"/>
                  </a:lnTo>
                  <a:lnTo>
                    <a:pt x="335" y="461"/>
                  </a:lnTo>
                  <a:lnTo>
                    <a:pt x="251" y="607"/>
                  </a:lnTo>
                  <a:lnTo>
                    <a:pt x="293" y="733"/>
                  </a:lnTo>
                  <a:lnTo>
                    <a:pt x="230" y="712"/>
                  </a:lnTo>
                  <a:lnTo>
                    <a:pt x="230" y="921"/>
                  </a:lnTo>
                  <a:lnTo>
                    <a:pt x="84" y="1110"/>
                  </a:lnTo>
                  <a:lnTo>
                    <a:pt x="84" y="1214"/>
                  </a:lnTo>
                  <a:lnTo>
                    <a:pt x="84" y="1319"/>
                  </a:lnTo>
                  <a:lnTo>
                    <a:pt x="0" y="1382"/>
                  </a:lnTo>
                  <a:lnTo>
                    <a:pt x="42" y="1674"/>
                  </a:lnTo>
                  <a:lnTo>
                    <a:pt x="126" y="1737"/>
                  </a:lnTo>
                  <a:lnTo>
                    <a:pt x="126" y="1758"/>
                  </a:lnTo>
                  <a:lnTo>
                    <a:pt x="230" y="1737"/>
                  </a:lnTo>
                  <a:lnTo>
                    <a:pt x="251" y="1591"/>
                  </a:lnTo>
                  <a:lnTo>
                    <a:pt x="440" y="1465"/>
                  </a:lnTo>
                  <a:lnTo>
                    <a:pt x="670" y="1382"/>
                  </a:lnTo>
                  <a:lnTo>
                    <a:pt x="879" y="1423"/>
                  </a:lnTo>
                  <a:lnTo>
                    <a:pt x="1025" y="1423"/>
                  </a:lnTo>
                  <a:lnTo>
                    <a:pt x="1088" y="1465"/>
                  </a:lnTo>
                  <a:lnTo>
                    <a:pt x="1235" y="1382"/>
                  </a:lnTo>
                  <a:lnTo>
                    <a:pt x="1339" y="1361"/>
                  </a:lnTo>
                  <a:lnTo>
                    <a:pt x="1360" y="1444"/>
                  </a:lnTo>
                  <a:lnTo>
                    <a:pt x="1465" y="1444"/>
                  </a:lnTo>
                  <a:lnTo>
                    <a:pt x="1548" y="1549"/>
                  </a:lnTo>
                  <a:lnTo>
                    <a:pt x="1716" y="1549"/>
                  </a:lnTo>
                  <a:lnTo>
                    <a:pt x="1779" y="1570"/>
                  </a:lnTo>
                  <a:lnTo>
                    <a:pt x="1967" y="1444"/>
                  </a:lnTo>
                  <a:lnTo>
                    <a:pt x="2176" y="1549"/>
                  </a:lnTo>
                  <a:lnTo>
                    <a:pt x="2344" y="1570"/>
                  </a:lnTo>
                  <a:lnTo>
                    <a:pt x="2511" y="1758"/>
                  </a:lnTo>
                  <a:lnTo>
                    <a:pt x="2637" y="1758"/>
                  </a:lnTo>
                  <a:lnTo>
                    <a:pt x="2762" y="1946"/>
                  </a:lnTo>
                  <a:lnTo>
                    <a:pt x="2929" y="1967"/>
                  </a:lnTo>
                  <a:lnTo>
                    <a:pt x="2971" y="1988"/>
                  </a:lnTo>
                  <a:lnTo>
                    <a:pt x="3160" y="1905"/>
                  </a:lnTo>
                  <a:lnTo>
                    <a:pt x="3390" y="1884"/>
                  </a:lnTo>
                  <a:lnTo>
                    <a:pt x="3432" y="1737"/>
                  </a:lnTo>
                  <a:lnTo>
                    <a:pt x="3536" y="1674"/>
                  </a:lnTo>
                  <a:lnTo>
                    <a:pt x="3578" y="1570"/>
                  </a:lnTo>
                  <a:lnTo>
                    <a:pt x="3662" y="1549"/>
                  </a:lnTo>
                  <a:lnTo>
                    <a:pt x="3662" y="1382"/>
                  </a:lnTo>
                  <a:lnTo>
                    <a:pt x="3578" y="1277"/>
                  </a:lnTo>
                  <a:lnTo>
                    <a:pt x="3494" y="1110"/>
                  </a:lnTo>
                  <a:lnTo>
                    <a:pt x="3473" y="1047"/>
                  </a:lnTo>
                  <a:lnTo>
                    <a:pt x="3390" y="921"/>
                  </a:lnTo>
                  <a:lnTo>
                    <a:pt x="3432" y="838"/>
                  </a:lnTo>
                  <a:lnTo>
                    <a:pt x="3369" y="733"/>
                  </a:lnTo>
                  <a:lnTo>
                    <a:pt x="3327" y="712"/>
                  </a:lnTo>
                  <a:lnTo>
                    <a:pt x="3348" y="649"/>
                  </a:lnTo>
                  <a:lnTo>
                    <a:pt x="3348" y="545"/>
                  </a:lnTo>
                  <a:lnTo>
                    <a:pt x="3055" y="503"/>
                  </a:lnTo>
                  <a:lnTo>
                    <a:pt x="2846" y="586"/>
                  </a:lnTo>
                  <a:lnTo>
                    <a:pt x="2762" y="461"/>
                  </a:lnTo>
                  <a:lnTo>
                    <a:pt x="2637" y="419"/>
                  </a:lnTo>
                  <a:lnTo>
                    <a:pt x="2595" y="273"/>
                  </a:lnTo>
                  <a:lnTo>
                    <a:pt x="2406" y="168"/>
                  </a:lnTo>
                  <a:lnTo>
                    <a:pt x="2344" y="168"/>
                  </a:lnTo>
                  <a:lnTo>
                    <a:pt x="2302" y="84"/>
                  </a:lnTo>
                  <a:lnTo>
                    <a:pt x="2218" y="1"/>
                  </a:lnTo>
                  <a:lnTo>
                    <a:pt x="2197" y="105"/>
                  </a:lnTo>
                  <a:lnTo>
                    <a:pt x="2113" y="126"/>
                  </a:lnTo>
                  <a:lnTo>
                    <a:pt x="1967" y="1"/>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787" name="Google Shape;3711;p79">
              <a:extLst>
                <a:ext uri="{FF2B5EF4-FFF2-40B4-BE49-F238E27FC236}">
                  <a16:creationId xmlns:a16="http://schemas.microsoft.com/office/drawing/2014/main" id="{B8ECA1EF-FE6A-A144-C226-13EC0F2BB8F8}"/>
                </a:ext>
              </a:extLst>
            </p:cNvPr>
            <p:cNvSpPr/>
            <p:nvPr/>
          </p:nvSpPr>
          <p:spPr>
            <a:xfrm>
              <a:off x="3871910" y="2726065"/>
              <a:ext cx="33901" cy="23803"/>
            </a:xfrm>
            <a:custGeom>
              <a:avLst/>
              <a:gdLst/>
              <a:ahLst/>
              <a:cxnLst/>
              <a:rect l="l" t="t" r="r" b="b"/>
              <a:pathLst>
                <a:path w="2847" h="2093" extrusionOk="0">
                  <a:moveTo>
                    <a:pt x="1214" y="1"/>
                  </a:moveTo>
                  <a:lnTo>
                    <a:pt x="1110" y="22"/>
                  </a:lnTo>
                  <a:lnTo>
                    <a:pt x="963" y="105"/>
                  </a:lnTo>
                  <a:lnTo>
                    <a:pt x="900" y="63"/>
                  </a:lnTo>
                  <a:lnTo>
                    <a:pt x="754" y="63"/>
                  </a:lnTo>
                  <a:lnTo>
                    <a:pt x="545" y="22"/>
                  </a:lnTo>
                  <a:lnTo>
                    <a:pt x="315" y="105"/>
                  </a:lnTo>
                  <a:lnTo>
                    <a:pt x="126" y="231"/>
                  </a:lnTo>
                  <a:lnTo>
                    <a:pt x="105" y="377"/>
                  </a:lnTo>
                  <a:lnTo>
                    <a:pt x="1" y="398"/>
                  </a:lnTo>
                  <a:lnTo>
                    <a:pt x="1" y="586"/>
                  </a:lnTo>
                  <a:lnTo>
                    <a:pt x="63" y="712"/>
                  </a:lnTo>
                  <a:lnTo>
                    <a:pt x="1" y="796"/>
                  </a:lnTo>
                  <a:lnTo>
                    <a:pt x="22" y="817"/>
                  </a:lnTo>
                  <a:lnTo>
                    <a:pt x="231" y="754"/>
                  </a:lnTo>
                  <a:lnTo>
                    <a:pt x="398" y="1005"/>
                  </a:lnTo>
                  <a:lnTo>
                    <a:pt x="524" y="1047"/>
                  </a:lnTo>
                  <a:lnTo>
                    <a:pt x="733" y="1005"/>
                  </a:lnTo>
                  <a:lnTo>
                    <a:pt x="817" y="1047"/>
                  </a:lnTo>
                  <a:lnTo>
                    <a:pt x="838" y="1151"/>
                  </a:lnTo>
                  <a:lnTo>
                    <a:pt x="921" y="1172"/>
                  </a:lnTo>
                  <a:lnTo>
                    <a:pt x="963" y="1235"/>
                  </a:lnTo>
                  <a:lnTo>
                    <a:pt x="921" y="1340"/>
                  </a:lnTo>
                  <a:lnTo>
                    <a:pt x="921" y="1549"/>
                  </a:lnTo>
                  <a:lnTo>
                    <a:pt x="1047" y="1528"/>
                  </a:lnTo>
                  <a:lnTo>
                    <a:pt x="1172" y="1633"/>
                  </a:lnTo>
                  <a:lnTo>
                    <a:pt x="1256" y="1633"/>
                  </a:lnTo>
                  <a:lnTo>
                    <a:pt x="1319" y="1863"/>
                  </a:lnTo>
                  <a:lnTo>
                    <a:pt x="1319" y="1988"/>
                  </a:lnTo>
                  <a:lnTo>
                    <a:pt x="1361" y="2093"/>
                  </a:lnTo>
                  <a:lnTo>
                    <a:pt x="1486" y="2009"/>
                  </a:lnTo>
                  <a:lnTo>
                    <a:pt x="1696" y="1947"/>
                  </a:lnTo>
                  <a:lnTo>
                    <a:pt x="1863" y="2009"/>
                  </a:lnTo>
                  <a:lnTo>
                    <a:pt x="2009" y="1947"/>
                  </a:lnTo>
                  <a:lnTo>
                    <a:pt x="2114" y="1947"/>
                  </a:lnTo>
                  <a:lnTo>
                    <a:pt x="2051" y="1779"/>
                  </a:lnTo>
                  <a:lnTo>
                    <a:pt x="2219" y="1758"/>
                  </a:lnTo>
                  <a:lnTo>
                    <a:pt x="2281" y="1633"/>
                  </a:lnTo>
                  <a:lnTo>
                    <a:pt x="2386" y="1570"/>
                  </a:lnTo>
                  <a:lnTo>
                    <a:pt x="2407" y="1654"/>
                  </a:lnTo>
                  <a:lnTo>
                    <a:pt x="2532" y="1654"/>
                  </a:lnTo>
                  <a:lnTo>
                    <a:pt x="2532" y="1528"/>
                  </a:lnTo>
                  <a:lnTo>
                    <a:pt x="2386" y="1444"/>
                  </a:lnTo>
                  <a:lnTo>
                    <a:pt x="2428" y="1277"/>
                  </a:lnTo>
                  <a:lnTo>
                    <a:pt x="2512" y="1256"/>
                  </a:lnTo>
                  <a:lnTo>
                    <a:pt x="2616" y="1068"/>
                  </a:lnTo>
                  <a:lnTo>
                    <a:pt x="2825" y="963"/>
                  </a:lnTo>
                  <a:lnTo>
                    <a:pt x="2825" y="858"/>
                  </a:lnTo>
                  <a:lnTo>
                    <a:pt x="2721" y="817"/>
                  </a:lnTo>
                  <a:lnTo>
                    <a:pt x="2846" y="628"/>
                  </a:lnTo>
                  <a:lnTo>
                    <a:pt x="2804" y="607"/>
                  </a:lnTo>
                  <a:lnTo>
                    <a:pt x="2637" y="586"/>
                  </a:lnTo>
                  <a:lnTo>
                    <a:pt x="2512" y="398"/>
                  </a:lnTo>
                  <a:lnTo>
                    <a:pt x="2386" y="398"/>
                  </a:lnTo>
                  <a:lnTo>
                    <a:pt x="2219" y="210"/>
                  </a:lnTo>
                  <a:lnTo>
                    <a:pt x="2051" y="189"/>
                  </a:lnTo>
                  <a:lnTo>
                    <a:pt x="1842" y="84"/>
                  </a:lnTo>
                  <a:lnTo>
                    <a:pt x="1654" y="210"/>
                  </a:lnTo>
                  <a:lnTo>
                    <a:pt x="1591" y="189"/>
                  </a:lnTo>
                  <a:lnTo>
                    <a:pt x="1423" y="189"/>
                  </a:lnTo>
                  <a:lnTo>
                    <a:pt x="1340" y="84"/>
                  </a:lnTo>
                  <a:lnTo>
                    <a:pt x="1235" y="84"/>
                  </a:lnTo>
                  <a:lnTo>
                    <a:pt x="1214" y="1"/>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788" name="Google Shape;3712;p79">
              <a:extLst>
                <a:ext uri="{FF2B5EF4-FFF2-40B4-BE49-F238E27FC236}">
                  <a16:creationId xmlns:a16="http://schemas.microsoft.com/office/drawing/2014/main" id="{9D15E11E-F107-0620-4CD1-4084F015908F}"/>
                </a:ext>
              </a:extLst>
            </p:cNvPr>
            <p:cNvSpPr/>
            <p:nvPr/>
          </p:nvSpPr>
          <p:spPr>
            <a:xfrm>
              <a:off x="3888104" y="2727737"/>
              <a:ext cx="57573" cy="42601"/>
            </a:xfrm>
            <a:custGeom>
              <a:avLst/>
              <a:gdLst/>
              <a:ahLst/>
              <a:cxnLst/>
              <a:rect l="l" t="t" r="r" b="b"/>
              <a:pathLst>
                <a:path w="4835" h="3746" extrusionOk="0">
                  <a:moveTo>
                    <a:pt x="2470" y="0"/>
                  </a:moveTo>
                  <a:lnTo>
                    <a:pt x="2323" y="84"/>
                  </a:lnTo>
                  <a:lnTo>
                    <a:pt x="2219" y="42"/>
                  </a:lnTo>
                  <a:lnTo>
                    <a:pt x="2093" y="63"/>
                  </a:lnTo>
                  <a:lnTo>
                    <a:pt x="2051" y="167"/>
                  </a:lnTo>
                  <a:lnTo>
                    <a:pt x="1947" y="230"/>
                  </a:lnTo>
                  <a:lnTo>
                    <a:pt x="1905" y="377"/>
                  </a:lnTo>
                  <a:lnTo>
                    <a:pt x="1675" y="398"/>
                  </a:lnTo>
                  <a:lnTo>
                    <a:pt x="1486" y="481"/>
                  </a:lnTo>
                  <a:lnTo>
                    <a:pt x="1361" y="670"/>
                  </a:lnTo>
                  <a:lnTo>
                    <a:pt x="1465" y="711"/>
                  </a:lnTo>
                  <a:lnTo>
                    <a:pt x="1465" y="816"/>
                  </a:lnTo>
                  <a:lnTo>
                    <a:pt x="1256" y="921"/>
                  </a:lnTo>
                  <a:lnTo>
                    <a:pt x="1152" y="1109"/>
                  </a:lnTo>
                  <a:lnTo>
                    <a:pt x="1068" y="1130"/>
                  </a:lnTo>
                  <a:lnTo>
                    <a:pt x="1026" y="1297"/>
                  </a:lnTo>
                  <a:lnTo>
                    <a:pt x="1172" y="1381"/>
                  </a:lnTo>
                  <a:lnTo>
                    <a:pt x="1172" y="1507"/>
                  </a:lnTo>
                  <a:lnTo>
                    <a:pt x="1047" y="1507"/>
                  </a:lnTo>
                  <a:lnTo>
                    <a:pt x="1026" y="1423"/>
                  </a:lnTo>
                  <a:lnTo>
                    <a:pt x="921" y="1486"/>
                  </a:lnTo>
                  <a:lnTo>
                    <a:pt x="859" y="1611"/>
                  </a:lnTo>
                  <a:lnTo>
                    <a:pt x="691" y="1632"/>
                  </a:lnTo>
                  <a:lnTo>
                    <a:pt x="754" y="1800"/>
                  </a:lnTo>
                  <a:lnTo>
                    <a:pt x="649" y="1800"/>
                  </a:lnTo>
                  <a:lnTo>
                    <a:pt x="503" y="1862"/>
                  </a:lnTo>
                  <a:lnTo>
                    <a:pt x="336" y="1800"/>
                  </a:lnTo>
                  <a:lnTo>
                    <a:pt x="126" y="1862"/>
                  </a:lnTo>
                  <a:lnTo>
                    <a:pt x="1" y="1946"/>
                  </a:lnTo>
                  <a:lnTo>
                    <a:pt x="22" y="2009"/>
                  </a:lnTo>
                  <a:lnTo>
                    <a:pt x="126" y="2260"/>
                  </a:lnTo>
                  <a:lnTo>
                    <a:pt x="210" y="2385"/>
                  </a:lnTo>
                  <a:lnTo>
                    <a:pt x="231" y="2532"/>
                  </a:lnTo>
                  <a:lnTo>
                    <a:pt x="294" y="2574"/>
                  </a:lnTo>
                  <a:lnTo>
                    <a:pt x="294" y="2950"/>
                  </a:lnTo>
                  <a:lnTo>
                    <a:pt x="189" y="2992"/>
                  </a:lnTo>
                  <a:lnTo>
                    <a:pt x="105" y="3118"/>
                  </a:lnTo>
                  <a:lnTo>
                    <a:pt x="126" y="3306"/>
                  </a:lnTo>
                  <a:lnTo>
                    <a:pt x="273" y="3494"/>
                  </a:lnTo>
                  <a:lnTo>
                    <a:pt x="273" y="3536"/>
                  </a:lnTo>
                  <a:lnTo>
                    <a:pt x="336" y="3536"/>
                  </a:lnTo>
                  <a:lnTo>
                    <a:pt x="524" y="3620"/>
                  </a:lnTo>
                  <a:lnTo>
                    <a:pt x="628" y="3578"/>
                  </a:lnTo>
                  <a:lnTo>
                    <a:pt x="1047" y="3515"/>
                  </a:lnTo>
                  <a:lnTo>
                    <a:pt x="1235" y="3515"/>
                  </a:lnTo>
                  <a:lnTo>
                    <a:pt x="1340" y="3411"/>
                  </a:lnTo>
                  <a:lnTo>
                    <a:pt x="1424" y="3411"/>
                  </a:lnTo>
                  <a:lnTo>
                    <a:pt x="1549" y="3494"/>
                  </a:lnTo>
                  <a:lnTo>
                    <a:pt x="1884" y="3536"/>
                  </a:lnTo>
                  <a:lnTo>
                    <a:pt x="2009" y="3620"/>
                  </a:lnTo>
                  <a:lnTo>
                    <a:pt x="2051" y="3683"/>
                  </a:lnTo>
                  <a:lnTo>
                    <a:pt x="2260" y="3599"/>
                  </a:lnTo>
                  <a:lnTo>
                    <a:pt x="2365" y="3683"/>
                  </a:lnTo>
                  <a:lnTo>
                    <a:pt x="2428" y="3683"/>
                  </a:lnTo>
                  <a:lnTo>
                    <a:pt x="2470" y="3620"/>
                  </a:lnTo>
                  <a:lnTo>
                    <a:pt x="2637" y="3641"/>
                  </a:lnTo>
                  <a:lnTo>
                    <a:pt x="2721" y="3704"/>
                  </a:lnTo>
                  <a:lnTo>
                    <a:pt x="2909" y="3599"/>
                  </a:lnTo>
                  <a:lnTo>
                    <a:pt x="3056" y="3599"/>
                  </a:lnTo>
                  <a:lnTo>
                    <a:pt x="3097" y="3724"/>
                  </a:lnTo>
                  <a:lnTo>
                    <a:pt x="3202" y="3745"/>
                  </a:lnTo>
                  <a:lnTo>
                    <a:pt x="3307" y="3620"/>
                  </a:lnTo>
                  <a:lnTo>
                    <a:pt x="3411" y="3599"/>
                  </a:lnTo>
                  <a:lnTo>
                    <a:pt x="3516" y="3683"/>
                  </a:lnTo>
                  <a:lnTo>
                    <a:pt x="3662" y="3620"/>
                  </a:lnTo>
                  <a:lnTo>
                    <a:pt x="3767" y="3704"/>
                  </a:lnTo>
                  <a:lnTo>
                    <a:pt x="3893" y="3704"/>
                  </a:lnTo>
                  <a:lnTo>
                    <a:pt x="3893" y="3494"/>
                  </a:lnTo>
                  <a:lnTo>
                    <a:pt x="3997" y="3285"/>
                  </a:lnTo>
                  <a:lnTo>
                    <a:pt x="4165" y="3264"/>
                  </a:lnTo>
                  <a:lnTo>
                    <a:pt x="4395" y="3201"/>
                  </a:lnTo>
                  <a:lnTo>
                    <a:pt x="4416" y="3201"/>
                  </a:lnTo>
                  <a:lnTo>
                    <a:pt x="4416" y="3055"/>
                  </a:lnTo>
                  <a:lnTo>
                    <a:pt x="4290" y="2908"/>
                  </a:lnTo>
                  <a:lnTo>
                    <a:pt x="4311" y="2762"/>
                  </a:lnTo>
                  <a:lnTo>
                    <a:pt x="4185" y="2574"/>
                  </a:lnTo>
                  <a:lnTo>
                    <a:pt x="4185" y="2427"/>
                  </a:lnTo>
                  <a:lnTo>
                    <a:pt x="4248" y="2344"/>
                  </a:lnTo>
                  <a:lnTo>
                    <a:pt x="4374" y="2448"/>
                  </a:lnTo>
                  <a:lnTo>
                    <a:pt x="4667" y="2427"/>
                  </a:lnTo>
                  <a:lnTo>
                    <a:pt x="4771" y="2218"/>
                  </a:lnTo>
                  <a:lnTo>
                    <a:pt x="4834" y="2155"/>
                  </a:lnTo>
                  <a:lnTo>
                    <a:pt x="4688" y="2051"/>
                  </a:lnTo>
                  <a:lnTo>
                    <a:pt x="4688" y="1946"/>
                  </a:lnTo>
                  <a:lnTo>
                    <a:pt x="4457" y="1758"/>
                  </a:lnTo>
                  <a:lnTo>
                    <a:pt x="4269" y="1716"/>
                  </a:lnTo>
                  <a:lnTo>
                    <a:pt x="4206" y="1527"/>
                  </a:lnTo>
                  <a:lnTo>
                    <a:pt x="4102" y="1423"/>
                  </a:lnTo>
                  <a:lnTo>
                    <a:pt x="3955" y="1214"/>
                  </a:lnTo>
                  <a:lnTo>
                    <a:pt x="3872" y="1046"/>
                  </a:lnTo>
                  <a:lnTo>
                    <a:pt x="3746" y="921"/>
                  </a:lnTo>
                  <a:lnTo>
                    <a:pt x="3746" y="753"/>
                  </a:lnTo>
                  <a:lnTo>
                    <a:pt x="3662" y="649"/>
                  </a:lnTo>
                  <a:lnTo>
                    <a:pt x="3683" y="481"/>
                  </a:lnTo>
                  <a:lnTo>
                    <a:pt x="3662" y="356"/>
                  </a:lnTo>
                  <a:lnTo>
                    <a:pt x="3411" y="272"/>
                  </a:lnTo>
                  <a:lnTo>
                    <a:pt x="3328" y="272"/>
                  </a:lnTo>
                  <a:lnTo>
                    <a:pt x="3265" y="167"/>
                  </a:lnTo>
                  <a:lnTo>
                    <a:pt x="3097" y="230"/>
                  </a:lnTo>
                  <a:lnTo>
                    <a:pt x="2930" y="356"/>
                  </a:lnTo>
                  <a:lnTo>
                    <a:pt x="2825" y="147"/>
                  </a:lnTo>
                  <a:lnTo>
                    <a:pt x="2721" y="147"/>
                  </a:lnTo>
                  <a:lnTo>
                    <a:pt x="2574" y="188"/>
                  </a:lnTo>
                  <a:lnTo>
                    <a:pt x="2470" y="0"/>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789" name="Google Shape;3713;p79">
              <a:extLst>
                <a:ext uri="{FF2B5EF4-FFF2-40B4-BE49-F238E27FC236}">
                  <a16:creationId xmlns:a16="http://schemas.microsoft.com/office/drawing/2014/main" id="{38F86DA3-1617-44D2-850A-136AFFA0C834}"/>
                </a:ext>
              </a:extLst>
            </p:cNvPr>
            <p:cNvSpPr/>
            <p:nvPr/>
          </p:nvSpPr>
          <p:spPr>
            <a:xfrm>
              <a:off x="3848488" y="2796972"/>
              <a:ext cx="39628" cy="24519"/>
            </a:xfrm>
            <a:custGeom>
              <a:avLst/>
              <a:gdLst/>
              <a:ahLst/>
              <a:cxnLst/>
              <a:rect l="l" t="t" r="r" b="b"/>
              <a:pathLst>
                <a:path w="3328" h="2156" extrusionOk="0">
                  <a:moveTo>
                    <a:pt x="2993" y="1"/>
                  </a:moveTo>
                  <a:lnTo>
                    <a:pt x="2867" y="64"/>
                  </a:lnTo>
                  <a:lnTo>
                    <a:pt x="2679" y="43"/>
                  </a:lnTo>
                  <a:lnTo>
                    <a:pt x="2449" y="43"/>
                  </a:lnTo>
                  <a:lnTo>
                    <a:pt x="2302" y="22"/>
                  </a:lnTo>
                  <a:lnTo>
                    <a:pt x="2135" y="43"/>
                  </a:lnTo>
                  <a:lnTo>
                    <a:pt x="2030" y="210"/>
                  </a:lnTo>
                  <a:lnTo>
                    <a:pt x="1926" y="273"/>
                  </a:lnTo>
                  <a:lnTo>
                    <a:pt x="1926" y="377"/>
                  </a:lnTo>
                  <a:lnTo>
                    <a:pt x="1758" y="210"/>
                  </a:lnTo>
                  <a:lnTo>
                    <a:pt x="1549" y="357"/>
                  </a:lnTo>
                  <a:lnTo>
                    <a:pt x="1403" y="419"/>
                  </a:lnTo>
                  <a:lnTo>
                    <a:pt x="1403" y="545"/>
                  </a:lnTo>
                  <a:lnTo>
                    <a:pt x="1089" y="566"/>
                  </a:lnTo>
                  <a:lnTo>
                    <a:pt x="880" y="629"/>
                  </a:lnTo>
                  <a:lnTo>
                    <a:pt x="691" y="587"/>
                  </a:lnTo>
                  <a:lnTo>
                    <a:pt x="294" y="357"/>
                  </a:lnTo>
                  <a:lnTo>
                    <a:pt x="294" y="440"/>
                  </a:lnTo>
                  <a:lnTo>
                    <a:pt x="315" y="566"/>
                  </a:lnTo>
                  <a:lnTo>
                    <a:pt x="294" y="670"/>
                  </a:lnTo>
                  <a:lnTo>
                    <a:pt x="64" y="670"/>
                  </a:lnTo>
                  <a:lnTo>
                    <a:pt x="43" y="733"/>
                  </a:lnTo>
                  <a:lnTo>
                    <a:pt x="147" y="838"/>
                  </a:lnTo>
                  <a:lnTo>
                    <a:pt x="85" y="984"/>
                  </a:lnTo>
                  <a:lnTo>
                    <a:pt x="64" y="1089"/>
                  </a:lnTo>
                  <a:lnTo>
                    <a:pt x="147" y="1193"/>
                  </a:lnTo>
                  <a:lnTo>
                    <a:pt x="43" y="1298"/>
                  </a:lnTo>
                  <a:lnTo>
                    <a:pt x="1" y="1298"/>
                  </a:lnTo>
                  <a:lnTo>
                    <a:pt x="168" y="1486"/>
                  </a:lnTo>
                  <a:lnTo>
                    <a:pt x="189" y="1675"/>
                  </a:lnTo>
                  <a:lnTo>
                    <a:pt x="273" y="1696"/>
                  </a:lnTo>
                  <a:lnTo>
                    <a:pt x="524" y="1905"/>
                  </a:lnTo>
                  <a:lnTo>
                    <a:pt x="629" y="1947"/>
                  </a:lnTo>
                  <a:lnTo>
                    <a:pt x="733" y="2030"/>
                  </a:lnTo>
                  <a:lnTo>
                    <a:pt x="1026" y="2093"/>
                  </a:lnTo>
                  <a:lnTo>
                    <a:pt x="1235" y="2156"/>
                  </a:lnTo>
                  <a:lnTo>
                    <a:pt x="1340" y="2030"/>
                  </a:lnTo>
                  <a:lnTo>
                    <a:pt x="1403" y="2051"/>
                  </a:lnTo>
                  <a:lnTo>
                    <a:pt x="1466" y="1989"/>
                  </a:lnTo>
                  <a:lnTo>
                    <a:pt x="1612" y="1926"/>
                  </a:lnTo>
                  <a:lnTo>
                    <a:pt x="1717" y="1926"/>
                  </a:lnTo>
                  <a:lnTo>
                    <a:pt x="1738" y="1884"/>
                  </a:lnTo>
                  <a:lnTo>
                    <a:pt x="1863" y="1779"/>
                  </a:lnTo>
                  <a:lnTo>
                    <a:pt x="1968" y="1800"/>
                  </a:lnTo>
                  <a:lnTo>
                    <a:pt x="2072" y="1821"/>
                  </a:lnTo>
                  <a:lnTo>
                    <a:pt x="2156" y="1842"/>
                  </a:lnTo>
                  <a:lnTo>
                    <a:pt x="2282" y="1717"/>
                  </a:lnTo>
                  <a:lnTo>
                    <a:pt x="2386" y="1696"/>
                  </a:lnTo>
                  <a:lnTo>
                    <a:pt x="2449" y="1591"/>
                  </a:lnTo>
                  <a:lnTo>
                    <a:pt x="2595" y="1612"/>
                  </a:lnTo>
                  <a:lnTo>
                    <a:pt x="2700" y="1507"/>
                  </a:lnTo>
                  <a:lnTo>
                    <a:pt x="2679" y="1403"/>
                  </a:lnTo>
                  <a:lnTo>
                    <a:pt x="2888" y="1089"/>
                  </a:lnTo>
                  <a:lnTo>
                    <a:pt x="3014" y="754"/>
                  </a:lnTo>
                  <a:lnTo>
                    <a:pt x="3118" y="524"/>
                  </a:lnTo>
                  <a:lnTo>
                    <a:pt x="3286" y="482"/>
                  </a:lnTo>
                  <a:lnTo>
                    <a:pt x="3328" y="357"/>
                  </a:lnTo>
                  <a:lnTo>
                    <a:pt x="3307" y="336"/>
                  </a:lnTo>
                  <a:lnTo>
                    <a:pt x="3286" y="231"/>
                  </a:lnTo>
                  <a:lnTo>
                    <a:pt x="3118" y="126"/>
                  </a:lnTo>
                  <a:lnTo>
                    <a:pt x="2993" y="1"/>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790" name="Google Shape;3714;p79">
              <a:extLst>
                <a:ext uri="{FF2B5EF4-FFF2-40B4-BE49-F238E27FC236}">
                  <a16:creationId xmlns:a16="http://schemas.microsoft.com/office/drawing/2014/main" id="{BE9612EA-F660-5171-C1D9-F5D75DF24E66}"/>
                </a:ext>
              </a:extLst>
            </p:cNvPr>
            <p:cNvSpPr/>
            <p:nvPr/>
          </p:nvSpPr>
          <p:spPr>
            <a:xfrm>
              <a:off x="3851727" y="2789842"/>
              <a:ext cx="34151" cy="14284"/>
            </a:xfrm>
            <a:custGeom>
              <a:avLst/>
              <a:gdLst/>
              <a:ahLst/>
              <a:cxnLst/>
              <a:rect l="l" t="t" r="r" b="b"/>
              <a:pathLst>
                <a:path w="2868" h="1256" extrusionOk="0">
                  <a:moveTo>
                    <a:pt x="2240" y="0"/>
                  </a:moveTo>
                  <a:lnTo>
                    <a:pt x="2177" y="21"/>
                  </a:lnTo>
                  <a:lnTo>
                    <a:pt x="2093" y="105"/>
                  </a:lnTo>
                  <a:lnTo>
                    <a:pt x="2010" y="42"/>
                  </a:lnTo>
                  <a:lnTo>
                    <a:pt x="1884" y="42"/>
                  </a:lnTo>
                  <a:lnTo>
                    <a:pt x="1779" y="21"/>
                  </a:lnTo>
                  <a:lnTo>
                    <a:pt x="1696" y="42"/>
                  </a:lnTo>
                  <a:lnTo>
                    <a:pt x="1612" y="147"/>
                  </a:lnTo>
                  <a:lnTo>
                    <a:pt x="1507" y="168"/>
                  </a:lnTo>
                  <a:lnTo>
                    <a:pt x="1486" y="147"/>
                  </a:lnTo>
                  <a:lnTo>
                    <a:pt x="1235" y="126"/>
                  </a:lnTo>
                  <a:lnTo>
                    <a:pt x="1089" y="230"/>
                  </a:lnTo>
                  <a:lnTo>
                    <a:pt x="942" y="251"/>
                  </a:lnTo>
                  <a:lnTo>
                    <a:pt x="775" y="419"/>
                  </a:lnTo>
                  <a:lnTo>
                    <a:pt x="566" y="440"/>
                  </a:lnTo>
                  <a:lnTo>
                    <a:pt x="336" y="523"/>
                  </a:lnTo>
                  <a:lnTo>
                    <a:pt x="294" y="460"/>
                  </a:lnTo>
                  <a:lnTo>
                    <a:pt x="147" y="481"/>
                  </a:lnTo>
                  <a:lnTo>
                    <a:pt x="22" y="565"/>
                  </a:lnTo>
                  <a:lnTo>
                    <a:pt x="1" y="565"/>
                  </a:lnTo>
                  <a:lnTo>
                    <a:pt x="1" y="753"/>
                  </a:lnTo>
                  <a:lnTo>
                    <a:pt x="22" y="984"/>
                  </a:lnTo>
                  <a:lnTo>
                    <a:pt x="419" y="1214"/>
                  </a:lnTo>
                  <a:lnTo>
                    <a:pt x="608" y="1256"/>
                  </a:lnTo>
                  <a:lnTo>
                    <a:pt x="817" y="1193"/>
                  </a:lnTo>
                  <a:lnTo>
                    <a:pt x="1131" y="1172"/>
                  </a:lnTo>
                  <a:lnTo>
                    <a:pt x="1131" y="1046"/>
                  </a:lnTo>
                  <a:lnTo>
                    <a:pt x="1277" y="984"/>
                  </a:lnTo>
                  <a:lnTo>
                    <a:pt x="1486" y="837"/>
                  </a:lnTo>
                  <a:lnTo>
                    <a:pt x="1654" y="1004"/>
                  </a:lnTo>
                  <a:lnTo>
                    <a:pt x="1654" y="900"/>
                  </a:lnTo>
                  <a:lnTo>
                    <a:pt x="1758" y="837"/>
                  </a:lnTo>
                  <a:lnTo>
                    <a:pt x="1863" y="670"/>
                  </a:lnTo>
                  <a:lnTo>
                    <a:pt x="2030" y="649"/>
                  </a:lnTo>
                  <a:lnTo>
                    <a:pt x="2177" y="670"/>
                  </a:lnTo>
                  <a:lnTo>
                    <a:pt x="2407" y="670"/>
                  </a:lnTo>
                  <a:lnTo>
                    <a:pt x="2595" y="691"/>
                  </a:lnTo>
                  <a:lnTo>
                    <a:pt x="2742" y="628"/>
                  </a:lnTo>
                  <a:lnTo>
                    <a:pt x="2763" y="419"/>
                  </a:lnTo>
                  <a:lnTo>
                    <a:pt x="2867" y="147"/>
                  </a:lnTo>
                  <a:lnTo>
                    <a:pt x="2637" y="21"/>
                  </a:lnTo>
                  <a:lnTo>
                    <a:pt x="2407" y="21"/>
                  </a:lnTo>
                  <a:lnTo>
                    <a:pt x="2344" y="42"/>
                  </a:lnTo>
                  <a:lnTo>
                    <a:pt x="2240" y="0"/>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791" name="Google Shape;3715;p79">
              <a:extLst>
                <a:ext uri="{FF2B5EF4-FFF2-40B4-BE49-F238E27FC236}">
                  <a16:creationId xmlns:a16="http://schemas.microsoft.com/office/drawing/2014/main" id="{8DB94839-8066-24DC-FC81-7CA53C8BE155}"/>
                </a:ext>
              </a:extLst>
            </p:cNvPr>
            <p:cNvSpPr/>
            <p:nvPr/>
          </p:nvSpPr>
          <p:spPr>
            <a:xfrm>
              <a:off x="3869672" y="2845760"/>
              <a:ext cx="12967" cy="23803"/>
            </a:xfrm>
            <a:custGeom>
              <a:avLst/>
              <a:gdLst/>
              <a:ahLst/>
              <a:cxnLst/>
              <a:rect l="l" t="t" r="r" b="b"/>
              <a:pathLst>
                <a:path w="1089" h="2093" extrusionOk="0">
                  <a:moveTo>
                    <a:pt x="419" y="0"/>
                  </a:moveTo>
                  <a:lnTo>
                    <a:pt x="314" y="126"/>
                  </a:lnTo>
                  <a:lnTo>
                    <a:pt x="272" y="21"/>
                  </a:lnTo>
                  <a:lnTo>
                    <a:pt x="210" y="21"/>
                  </a:lnTo>
                  <a:lnTo>
                    <a:pt x="84" y="147"/>
                  </a:lnTo>
                  <a:lnTo>
                    <a:pt x="0" y="314"/>
                  </a:lnTo>
                  <a:lnTo>
                    <a:pt x="0" y="544"/>
                  </a:lnTo>
                  <a:lnTo>
                    <a:pt x="189" y="628"/>
                  </a:lnTo>
                  <a:lnTo>
                    <a:pt x="168" y="691"/>
                  </a:lnTo>
                  <a:lnTo>
                    <a:pt x="105" y="733"/>
                  </a:lnTo>
                  <a:lnTo>
                    <a:pt x="63" y="984"/>
                  </a:lnTo>
                  <a:lnTo>
                    <a:pt x="105" y="1172"/>
                  </a:lnTo>
                  <a:lnTo>
                    <a:pt x="63" y="1277"/>
                  </a:lnTo>
                  <a:lnTo>
                    <a:pt x="63" y="1423"/>
                  </a:lnTo>
                  <a:lnTo>
                    <a:pt x="147" y="1528"/>
                  </a:lnTo>
                  <a:lnTo>
                    <a:pt x="84" y="1674"/>
                  </a:lnTo>
                  <a:lnTo>
                    <a:pt x="147" y="1716"/>
                  </a:lnTo>
                  <a:lnTo>
                    <a:pt x="377" y="1737"/>
                  </a:lnTo>
                  <a:lnTo>
                    <a:pt x="482" y="2009"/>
                  </a:lnTo>
                  <a:lnTo>
                    <a:pt x="565" y="2093"/>
                  </a:lnTo>
                  <a:lnTo>
                    <a:pt x="628" y="2030"/>
                  </a:lnTo>
                  <a:lnTo>
                    <a:pt x="712" y="1883"/>
                  </a:lnTo>
                  <a:lnTo>
                    <a:pt x="733" y="1737"/>
                  </a:lnTo>
                  <a:lnTo>
                    <a:pt x="942" y="1674"/>
                  </a:lnTo>
                  <a:lnTo>
                    <a:pt x="1047" y="1507"/>
                  </a:lnTo>
                  <a:lnTo>
                    <a:pt x="1088" y="1360"/>
                  </a:lnTo>
                  <a:lnTo>
                    <a:pt x="942" y="1256"/>
                  </a:lnTo>
                  <a:lnTo>
                    <a:pt x="900" y="1109"/>
                  </a:lnTo>
                  <a:lnTo>
                    <a:pt x="795" y="963"/>
                  </a:lnTo>
                  <a:lnTo>
                    <a:pt x="775" y="753"/>
                  </a:lnTo>
                  <a:lnTo>
                    <a:pt x="795" y="544"/>
                  </a:lnTo>
                  <a:lnTo>
                    <a:pt x="775" y="481"/>
                  </a:lnTo>
                  <a:lnTo>
                    <a:pt x="775" y="335"/>
                  </a:lnTo>
                  <a:lnTo>
                    <a:pt x="712" y="230"/>
                  </a:lnTo>
                  <a:lnTo>
                    <a:pt x="607" y="147"/>
                  </a:lnTo>
                  <a:lnTo>
                    <a:pt x="565" y="147"/>
                  </a:lnTo>
                  <a:lnTo>
                    <a:pt x="482" y="21"/>
                  </a:lnTo>
                  <a:lnTo>
                    <a:pt x="419" y="0"/>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792" name="Google Shape;3716;p79">
              <a:extLst>
                <a:ext uri="{FF2B5EF4-FFF2-40B4-BE49-F238E27FC236}">
                  <a16:creationId xmlns:a16="http://schemas.microsoft.com/office/drawing/2014/main" id="{6CCA49C3-1316-15D4-11D9-EB08D5A7B53D}"/>
                </a:ext>
              </a:extLst>
            </p:cNvPr>
            <p:cNvSpPr/>
            <p:nvPr/>
          </p:nvSpPr>
          <p:spPr>
            <a:xfrm>
              <a:off x="3863444" y="2836958"/>
              <a:ext cx="12467" cy="15000"/>
            </a:xfrm>
            <a:custGeom>
              <a:avLst/>
              <a:gdLst/>
              <a:ahLst/>
              <a:cxnLst/>
              <a:rect l="l" t="t" r="r" b="b"/>
              <a:pathLst>
                <a:path w="1047" h="1319" extrusionOk="0">
                  <a:moveTo>
                    <a:pt x="293" y="0"/>
                  </a:moveTo>
                  <a:lnTo>
                    <a:pt x="210" y="63"/>
                  </a:lnTo>
                  <a:lnTo>
                    <a:pt x="210" y="167"/>
                  </a:lnTo>
                  <a:lnTo>
                    <a:pt x="314" y="209"/>
                  </a:lnTo>
                  <a:lnTo>
                    <a:pt x="356" y="293"/>
                  </a:lnTo>
                  <a:lnTo>
                    <a:pt x="272" y="356"/>
                  </a:lnTo>
                  <a:lnTo>
                    <a:pt x="189" y="356"/>
                  </a:lnTo>
                  <a:lnTo>
                    <a:pt x="147" y="481"/>
                  </a:lnTo>
                  <a:lnTo>
                    <a:pt x="147" y="628"/>
                  </a:lnTo>
                  <a:lnTo>
                    <a:pt x="84" y="732"/>
                  </a:lnTo>
                  <a:lnTo>
                    <a:pt x="0" y="795"/>
                  </a:lnTo>
                  <a:lnTo>
                    <a:pt x="63" y="837"/>
                  </a:lnTo>
                  <a:lnTo>
                    <a:pt x="168" y="879"/>
                  </a:lnTo>
                  <a:lnTo>
                    <a:pt x="377" y="1151"/>
                  </a:lnTo>
                  <a:lnTo>
                    <a:pt x="398" y="1235"/>
                  </a:lnTo>
                  <a:lnTo>
                    <a:pt x="523" y="1318"/>
                  </a:lnTo>
                  <a:lnTo>
                    <a:pt x="523" y="1088"/>
                  </a:lnTo>
                  <a:lnTo>
                    <a:pt x="607" y="921"/>
                  </a:lnTo>
                  <a:lnTo>
                    <a:pt x="733" y="795"/>
                  </a:lnTo>
                  <a:lnTo>
                    <a:pt x="795" y="795"/>
                  </a:lnTo>
                  <a:lnTo>
                    <a:pt x="837" y="900"/>
                  </a:lnTo>
                  <a:lnTo>
                    <a:pt x="942" y="774"/>
                  </a:lnTo>
                  <a:lnTo>
                    <a:pt x="984" y="711"/>
                  </a:lnTo>
                  <a:lnTo>
                    <a:pt x="1046" y="628"/>
                  </a:lnTo>
                  <a:lnTo>
                    <a:pt x="1046" y="502"/>
                  </a:lnTo>
                  <a:lnTo>
                    <a:pt x="900" y="481"/>
                  </a:lnTo>
                  <a:lnTo>
                    <a:pt x="816" y="398"/>
                  </a:lnTo>
                  <a:lnTo>
                    <a:pt x="691" y="398"/>
                  </a:lnTo>
                  <a:lnTo>
                    <a:pt x="628" y="314"/>
                  </a:lnTo>
                  <a:lnTo>
                    <a:pt x="628" y="251"/>
                  </a:lnTo>
                  <a:lnTo>
                    <a:pt x="502" y="105"/>
                  </a:lnTo>
                  <a:lnTo>
                    <a:pt x="502" y="146"/>
                  </a:lnTo>
                  <a:lnTo>
                    <a:pt x="398" y="84"/>
                  </a:lnTo>
                  <a:lnTo>
                    <a:pt x="293" y="0"/>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793" name="Google Shape;3717;p79">
              <a:extLst>
                <a:ext uri="{FF2B5EF4-FFF2-40B4-BE49-F238E27FC236}">
                  <a16:creationId xmlns:a16="http://schemas.microsoft.com/office/drawing/2014/main" id="{1B30F113-F8A9-517E-0304-2BC3414F149B}"/>
                </a:ext>
              </a:extLst>
            </p:cNvPr>
            <p:cNvSpPr/>
            <p:nvPr/>
          </p:nvSpPr>
          <p:spPr>
            <a:xfrm>
              <a:off x="3844761" y="2824346"/>
              <a:ext cx="25923" cy="21665"/>
            </a:xfrm>
            <a:custGeom>
              <a:avLst/>
              <a:gdLst/>
              <a:ahLst/>
              <a:cxnLst/>
              <a:rect l="l" t="t" r="r" b="b"/>
              <a:pathLst>
                <a:path w="2177" h="1905" extrusionOk="0">
                  <a:moveTo>
                    <a:pt x="105" y="0"/>
                  </a:moveTo>
                  <a:lnTo>
                    <a:pt x="63" y="42"/>
                  </a:lnTo>
                  <a:lnTo>
                    <a:pt x="63" y="167"/>
                  </a:lnTo>
                  <a:lnTo>
                    <a:pt x="0" y="230"/>
                  </a:lnTo>
                  <a:lnTo>
                    <a:pt x="42" y="314"/>
                  </a:lnTo>
                  <a:lnTo>
                    <a:pt x="84" y="314"/>
                  </a:lnTo>
                  <a:lnTo>
                    <a:pt x="209" y="439"/>
                  </a:lnTo>
                  <a:lnTo>
                    <a:pt x="251" y="544"/>
                  </a:lnTo>
                  <a:lnTo>
                    <a:pt x="314" y="649"/>
                  </a:lnTo>
                  <a:lnTo>
                    <a:pt x="272" y="670"/>
                  </a:lnTo>
                  <a:lnTo>
                    <a:pt x="293" y="753"/>
                  </a:lnTo>
                  <a:lnTo>
                    <a:pt x="774" y="1151"/>
                  </a:lnTo>
                  <a:lnTo>
                    <a:pt x="1151" y="1611"/>
                  </a:lnTo>
                  <a:lnTo>
                    <a:pt x="1109" y="1695"/>
                  </a:lnTo>
                  <a:lnTo>
                    <a:pt x="1193" y="1716"/>
                  </a:lnTo>
                  <a:lnTo>
                    <a:pt x="1402" y="1737"/>
                  </a:lnTo>
                  <a:lnTo>
                    <a:pt x="1465" y="1716"/>
                  </a:lnTo>
                  <a:lnTo>
                    <a:pt x="1569" y="1904"/>
                  </a:lnTo>
                  <a:lnTo>
                    <a:pt x="1653" y="1841"/>
                  </a:lnTo>
                  <a:lnTo>
                    <a:pt x="1716" y="1737"/>
                  </a:lnTo>
                  <a:lnTo>
                    <a:pt x="1716" y="1590"/>
                  </a:lnTo>
                  <a:lnTo>
                    <a:pt x="1758" y="1465"/>
                  </a:lnTo>
                  <a:lnTo>
                    <a:pt x="1841" y="1465"/>
                  </a:lnTo>
                  <a:lnTo>
                    <a:pt x="1925" y="1402"/>
                  </a:lnTo>
                  <a:lnTo>
                    <a:pt x="1883" y="1318"/>
                  </a:lnTo>
                  <a:lnTo>
                    <a:pt x="1779" y="1276"/>
                  </a:lnTo>
                  <a:lnTo>
                    <a:pt x="1779" y="1172"/>
                  </a:lnTo>
                  <a:lnTo>
                    <a:pt x="1862" y="1109"/>
                  </a:lnTo>
                  <a:lnTo>
                    <a:pt x="1967" y="1193"/>
                  </a:lnTo>
                  <a:lnTo>
                    <a:pt x="2071" y="1255"/>
                  </a:lnTo>
                  <a:lnTo>
                    <a:pt x="2134" y="1193"/>
                  </a:lnTo>
                  <a:lnTo>
                    <a:pt x="1988" y="1046"/>
                  </a:lnTo>
                  <a:lnTo>
                    <a:pt x="1988" y="900"/>
                  </a:lnTo>
                  <a:lnTo>
                    <a:pt x="2051" y="879"/>
                  </a:lnTo>
                  <a:lnTo>
                    <a:pt x="2155" y="942"/>
                  </a:lnTo>
                  <a:lnTo>
                    <a:pt x="2176" y="858"/>
                  </a:lnTo>
                  <a:lnTo>
                    <a:pt x="2134" y="795"/>
                  </a:lnTo>
                  <a:lnTo>
                    <a:pt x="2030" y="774"/>
                  </a:lnTo>
                  <a:lnTo>
                    <a:pt x="1862" y="649"/>
                  </a:lnTo>
                  <a:lnTo>
                    <a:pt x="1862" y="565"/>
                  </a:lnTo>
                  <a:lnTo>
                    <a:pt x="1967" y="419"/>
                  </a:lnTo>
                  <a:lnTo>
                    <a:pt x="1988" y="251"/>
                  </a:lnTo>
                  <a:lnTo>
                    <a:pt x="1925" y="251"/>
                  </a:lnTo>
                  <a:lnTo>
                    <a:pt x="1862" y="272"/>
                  </a:lnTo>
                  <a:lnTo>
                    <a:pt x="1820" y="230"/>
                  </a:lnTo>
                  <a:lnTo>
                    <a:pt x="1653" y="230"/>
                  </a:lnTo>
                  <a:lnTo>
                    <a:pt x="1548" y="126"/>
                  </a:lnTo>
                  <a:lnTo>
                    <a:pt x="1465" y="147"/>
                  </a:lnTo>
                  <a:lnTo>
                    <a:pt x="1339" y="105"/>
                  </a:lnTo>
                  <a:lnTo>
                    <a:pt x="1214" y="126"/>
                  </a:lnTo>
                  <a:lnTo>
                    <a:pt x="1193" y="63"/>
                  </a:lnTo>
                  <a:lnTo>
                    <a:pt x="1088" y="126"/>
                  </a:lnTo>
                  <a:lnTo>
                    <a:pt x="942" y="63"/>
                  </a:lnTo>
                  <a:lnTo>
                    <a:pt x="900" y="126"/>
                  </a:lnTo>
                  <a:lnTo>
                    <a:pt x="837" y="21"/>
                  </a:lnTo>
                  <a:lnTo>
                    <a:pt x="732" y="0"/>
                  </a:lnTo>
                  <a:lnTo>
                    <a:pt x="690" y="42"/>
                  </a:lnTo>
                  <a:lnTo>
                    <a:pt x="607" y="0"/>
                  </a:lnTo>
                  <a:lnTo>
                    <a:pt x="565" y="63"/>
                  </a:lnTo>
                  <a:lnTo>
                    <a:pt x="481" y="42"/>
                  </a:lnTo>
                  <a:lnTo>
                    <a:pt x="377" y="63"/>
                  </a:lnTo>
                  <a:lnTo>
                    <a:pt x="377" y="147"/>
                  </a:lnTo>
                  <a:lnTo>
                    <a:pt x="293" y="167"/>
                  </a:lnTo>
                  <a:lnTo>
                    <a:pt x="251" y="105"/>
                  </a:lnTo>
                  <a:lnTo>
                    <a:pt x="105" y="0"/>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794" name="Google Shape;3718;p79">
              <a:extLst>
                <a:ext uri="{FF2B5EF4-FFF2-40B4-BE49-F238E27FC236}">
                  <a16:creationId xmlns:a16="http://schemas.microsoft.com/office/drawing/2014/main" id="{071C8F30-379A-5D92-AA8D-A957526AD086}"/>
                </a:ext>
              </a:extLst>
            </p:cNvPr>
            <p:cNvSpPr/>
            <p:nvPr/>
          </p:nvSpPr>
          <p:spPr>
            <a:xfrm>
              <a:off x="3830555" y="2811734"/>
              <a:ext cx="20195" cy="12146"/>
            </a:xfrm>
            <a:custGeom>
              <a:avLst/>
              <a:gdLst/>
              <a:ahLst/>
              <a:cxnLst/>
              <a:rect l="l" t="t" r="r" b="b"/>
              <a:pathLst>
                <a:path w="1696" h="1068" extrusionOk="0">
                  <a:moveTo>
                    <a:pt x="1507" y="0"/>
                  </a:moveTo>
                  <a:lnTo>
                    <a:pt x="1381" y="63"/>
                  </a:lnTo>
                  <a:lnTo>
                    <a:pt x="1130" y="209"/>
                  </a:lnTo>
                  <a:lnTo>
                    <a:pt x="1067" y="188"/>
                  </a:lnTo>
                  <a:lnTo>
                    <a:pt x="984" y="209"/>
                  </a:lnTo>
                  <a:lnTo>
                    <a:pt x="858" y="272"/>
                  </a:lnTo>
                  <a:lnTo>
                    <a:pt x="733" y="272"/>
                  </a:lnTo>
                  <a:lnTo>
                    <a:pt x="607" y="314"/>
                  </a:lnTo>
                  <a:lnTo>
                    <a:pt x="523" y="230"/>
                  </a:lnTo>
                  <a:lnTo>
                    <a:pt x="251" y="230"/>
                  </a:lnTo>
                  <a:lnTo>
                    <a:pt x="147" y="209"/>
                  </a:lnTo>
                  <a:lnTo>
                    <a:pt x="21" y="419"/>
                  </a:lnTo>
                  <a:lnTo>
                    <a:pt x="84" y="502"/>
                  </a:lnTo>
                  <a:lnTo>
                    <a:pt x="0" y="628"/>
                  </a:lnTo>
                  <a:lnTo>
                    <a:pt x="21" y="816"/>
                  </a:lnTo>
                  <a:lnTo>
                    <a:pt x="42" y="816"/>
                  </a:lnTo>
                  <a:lnTo>
                    <a:pt x="147" y="858"/>
                  </a:lnTo>
                  <a:lnTo>
                    <a:pt x="147" y="942"/>
                  </a:lnTo>
                  <a:lnTo>
                    <a:pt x="42" y="963"/>
                  </a:lnTo>
                  <a:lnTo>
                    <a:pt x="42" y="1067"/>
                  </a:lnTo>
                  <a:lnTo>
                    <a:pt x="251" y="1067"/>
                  </a:lnTo>
                  <a:lnTo>
                    <a:pt x="398" y="963"/>
                  </a:lnTo>
                  <a:lnTo>
                    <a:pt x="523" y="921"/>
                  </a:lnTo>
                  <a:lnTo>
                    <a:pt x="733" y="1025"/>
                  </a:lnTo>
                  <a:lnTo>
                    <a:pt x="858" y="1025"/>
                  </a:lnTo>
                  <a:lnTo>
                    <a:pt x="879" y="816"/>
                  </a:lnTo>
                  <a:lnTo>
                    <a:pt x="1067" y="732"/>
                  </a:lnTo>
                  <a:lnTo>
                    <a:pt x="1088" y="586"/>
                  </a:lnTo>
                  <a:lnTo>
                    <a:pt x="1444" y="398"/>
                  </a:lnTo>
                  <a:lnTo>
                    <a:pt x="1695" y="398"/>
                  </a:lnTo>
                  <a:lnTo>
                    <a:pt x="1674" y="188"/>
                  </a:lnTo>
                  <a:lnTo>
                    <a:pt x="1507" y="0"/>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795" name="Google Shape;3719;p79">
              <a:extLst>
                <a:ext uri="{FF2B5EF4-FFF2-40B4-BE49-F238E27FC236}">
                  <a16:creationId xmlns:a16="http://schemas.microsoft.com/office/drawing/2014/main" id="{A8B4872A-5C0C-D22F-F021-EBC5D5D46D35}"/>
                </a:ext>
              </a:extLst>
            </p:cNvPr>
            <p:cNvSpPr/>
            <p:nvPr/>
          </p:nvSpPr>
          <p:spPr>
            <a:xfrm>
              <a:off x="3804645" y="2793401"/>
              <a:ext cx="47594" cy="21903"/>
            </a:xfrm>
            <a:custGeom>
              <a:avLst/>
              <a:gdLst/>
              <a:ahLst/>
              <a:cxnLst/>
              <a:rect l="l" t="t" r="r" b="b"/>
              <a:pathLst>
                <a:path w="3997" h="1926" extrusionOk="0">
                  <a:moveTo>
                    <a:pt x="2846" y="1"/>
                  </a:moveTo>
                  <a:lnTo>
                    <a:pt x="2804" y="106"/>
                  </a:lnTo>
                  <a:lnTo>
                    <a:pt x="2741" y="147"/>
                  </a:lnTo>
                  <a:lnTo>
                    <a:pt x="2720" y="252"/>
                  </a:lnTo>
                  <a:lnTo>
                    <a:pt x="2574" y="252"/>
                  </a:lnTo>
                  <a:lnTo>
                    <a:pt x="2511" y="315"/>
                  </a:lnTo>
                  <a:lnTo>
                    <a:pt x="2218" y="147"/>
                  </a:lnTo>
                  <a:lnTo>
                    <a:pt x="2155" y="147"/>
                  </a:lnTo>
                  <a:lnTo>
                    <a:pt x="2114" y="252"/>
                  </a:lnTo>
                  <a:lnTo>
                    <a:pt x="2114" y="357"/>
                  </a:lnTo>
                  <a:lnTo>
                    <a:pt x="2051" y="357"/>
                  </a:lnTo>
                  <a:lnTo>
                    <a:pt x="1967" y="461"/>
                  </a:lnTo>
                  <a:lnTo>
                    <a:pt x="1842" y="545"/>
                  </a:lnTo>
                  <a:lnTo>
                    <a:pt x="1674" y="733"/>
                  </a:lnTo>
                  <a:lnTo>
                    <a:pt x="1674" y="796"/>
                  </a:lnTo>
                  <a:lnTo>
                    <a:pt x="1842" y="880"/>
                  </a:lnTo>
                  <a:lnTo>
                    <a:pt x="1863" y="984"/>
                  </a:lnTo>
                  <a:lnTo>
                    <a:pt x="1779" y="1047"/>
                  </a:lnTo>
                  <a:lnTo>
                    <a:pt x="1653" y="963"/>
                  </a:lnTo>
                  <a:lnTo>
                    <a:pt x="1528" y="984"/>
                  </a:lnTo>
                  <a:lnTo>
                    <a:pt x="1381" y="963"/>
                  </a:lnTo>
                  <a:lnTo>
                    <a:pt x="1319" y="963"/>
                  </a:lnTo>
                  <a:lnTo>
                    <a:pt x="1130" y="1089"/>
                  </a:lnTo>
                  <a:lnTo>
                    <a:pt x="1026" y="1110"/>
                  </a:lnTo>
                  <a:lnTo>
                    <a:pt x="942" y="1089"/>
                  </a:lnTo>
                  <a:lnTo>
                    <a:pt x="837" y="1110"/>
                  </a:lnTo>
                  <a:lnTo>
                    <a:pt x="754" y="1047"/>
                  </a:lnTo>
                  <a:lnTo>
                    <a:pt x="440" y="1047"/>
                  </a:lnTo>
                  <a:lnTo>
                    <a:pt x="440" y="1110"/>
                  </a:lnTo>
                  <a:lnTo>
                    <a:pt x="419" y="1173"/>
                  </a:lnTo>
                  <a:lnTo>
                    <a:pt x="272" y="1152"/>
                  </a:lnTo>
                  <a:lnTo>
                    <a:pt x="189" y="1047"/>
                  </a:lnTo>
                  <a:lnTo>
                    <a:pt x="84" y="1089"/>
                  </a:lnTo>
                  <a:lnTo>
                    <a:pt x="21" y="1110"/>
                  </a:lnTo>
                  <a:lnTo>
                    <a:pt x="0" y="1110"/>
                  </a:lnTo>
                  <a:lnTo>
                    <a:pt x="63" y="1173"/>
                  </a:lnTo>
                  <a:lnTo>
                    <a:pt x="63" y="1256"/>
                  </a:lnTo>
                  <a:lnTo>
                    <a:pt x="105" y="1298"/>
                  </a:lnTo>
                  <a:lnTo>
                    <a:pt x="105" y="1403"/>
                  </a:lnTo>
                  <a:lnTo>
                    <a:pt x="210" y="1403"/>
                  </a:lnTo>
                  <a:lnTo>
                    <a:pt x="293" y="1382"/>
                  </a:lnTo>
                  <a:lnTo>
                    <a:pt x="398" y="1507"/>
                  </a:lnTo>
                  <a:lnTo>
                    <a:pt x="502" y="1403"/>
                  </a:lnTo>
                  <a:lnTo>
                    <a:pt x="586" y="1403"/>
                  </a:lnTo>
                  <a:lnTo>
                    <a:pt x="628" y="1507"/>
                  </a:lnTo>
                  <a:lnTo>
                    <a:pt x="837" y="1591"/>
                  </a:lnTo>
                  <a:lnTo>
                    <a:pt x="1130" y="1403"/>
                  </a:lnTo>
                  <a:lnTo>
                    <a:pt x="1256" y="1424"/>
                  </a:lnTo>
                  <a:lnTo>
                    <a:pt x="1444" y="1424"/>
                  </a:lnTo>
                  <a:lnTo>
                    <a:pt x="1444" y="1528"/>
                  </a:lnTo>
                  <a:lnTo>
                    <a:pt x="1737" y="1717"/>
                  </a:lnTo>
                  <a:lnTo>
                    <a:pt x="2072" y="1779"/>
                  </a:lnTo>
                  <a:lnTo>
                    <a:pt x="2260" y="1738"/>
                  </a:lnTo>
                  <a:lnTo>
                    <a:pt x="2323" y="1821"/>
                  </a:lnTo>
                  <a:lnTo>
                    <a:pt x="2427" y="1842"/>
                  </a:lnTo>
                  <a:lnTo>
                    <a:pt x="2699" y="1842"/>
                  </a:lnTo>
                  <a:lnTo>
                    <a:pt x="2783" y="1926"/>
                  </a:lnTo>
                  <a:lnTo>
                    <a:pt x="2909" y="1884"/>
                  </a:lnTo>
                  <a:lnTo>
                    <a:pt x="3034" y="1884"/>
                  </a:lnTo>
                  <a:lnTo>
                    <a:pt x="3160" y="1821"/>
                  </a:lnTo>
                  <a:lnTo>
                    <a:pt x="3243" y="1800"/>
                  </a:lnTo>
                  <a:lnTo>
                    <a:pt x="3306" y="1821"/>
                  </a:lnTo>
                  <a:lnTo>
                    <a:pt x="3557" y="1675"/>
                  </a:lnTo>
                  <a:lnTo>
                    <a:pt x="3683" y="1612"/>
                  </a:lnTo>
                  <a:lnTo>
                    <a:pt x="3725" y="1612"/>
                  </a:lnTo>
                  <a:lnTo>
                    <a:pt x="3829" y="1507"/>
                  </a:lnTo>
                  <a:lnTo>
                    <a:pt x="3746" y="1403"/>
                  </a:lnTo>
                  <a:lnTo>
                    <a:pt x="3767" y="1298"/>
                  </a:lnTo>
                  <a:lnTo>
                    <a:pt x="3829" y="1152"/>
                  </a:lnTo>
                  <a:lnTo>
                    <a:pt x="3725" y="1047"/>
                  </a:lnTo>
                  <a:lnTo>
                    <a:pt x="3746" y="984"/>
                  </a:lnTo>
                  <a:lnTo>
                    <a:pt x="3976" y="984"/>
                  </a:lnTo>
                  <a:lnTo>
                    <a:pt x="3997" y="880"/>
                  </a:lnTo>
                  <a:lnTo>
                    <a:pt x="3976" y="754"/>
                  </a:lnTo>
                  <a:lnTo>
                    <a:pt x="3976" y="671"/>
                  </a:lnTo>
                  <a:lnTo>
                    <a:pt x="3955" y="440"/>
                  </a:lnTo>
                  <a:lnTo>
                    <a:pt x="3955" y="252"/>
                  </a:lnTo>
                  <a:lnTo>
                    <a:pt x="3725" y="210"/>
                  </a:lnTo>
                  <a:lnTo>
                    <a:pt x="3641" y="127"/>
                  </a:lnTo>
                  <a:lnTo>
                    <a:pt x="3474" y="147"/>
                  </a:lnTo>
                  <a:lnTo>
                    <a:pt x="3327" y="147"/>
                  </a:lnTo>
                  <a:lnTo>
                    <a:pt x="3160" y="43"/>
                  </a:lnTo>
                  <a:lnTo>
                    <a:pt x="2951" y="43"/>
                  </a:lnTo>
                  <a:lnTo>
                    <a:pt x="2846" y="1"/>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796" name="Google Shape;3720;p79">
              <a:extLst>
                <a:ext uri="{FF2B5EF4-FFF2-40B4-BE49-F238E27FC236}">
                  <a16:creationId xmlns:a16="http://schemas.microsoft.com/office/drawing/2014/main" id="{AEA96848-77EA-761E-9193-2EEE1FCFC4C6}"/>
                </a:ext>
              </a:extLst>
            </p:cNvPr>
            <p:cNvSpPr/>
            <p:nvPr/>
          </p:nvSpPr>
          <p:spPr>
            <a:xfrm>
              <a:off x="3831556" y="2741054"/>
              <a:ext cx="63038" cy="50699"/>
            </a:xfrm>
            <a:custGeom>
              <a:avLst/>
              <a:gdLst/>
              <a:ahLst/>
              <a:cxnLst/>
              <a:rect l="l" t="t" r="r" b="b"/>
              <a:pathLst>
                <a:path w="5294" h="4458" extrusionOk="0">
                  <a:moveTo>
                    <a:pt x="1883" y="1"/>
                  </a:moveTo>
                  <a:lnTo>
                    <a:pt x="1632" y="105"/>
                  </a:lnTo>
                  <a:lnTo>
                    <a:pt x="1486" y="105"/>
                  </a:lnTo>
                  <a:lnTo>
                    <a:pt x="1318" y="147"/>
                  </a:lnTo>
                  <a:lnTo>
                    <a:pt x="1214" y="315"/>
                  </a:lnTo>
                  <a:lnTo>
                    <a:pt x="1046" y="315"/>
                  </a:lnTo>
                  <a:lnTo>
                    <a:pt x="942" y="398"/>
                  </a:lnTo>
                  <a:lnTo>
                    <a:pt x="942" y="524"/>
                  </a:lnTo>
                  <a:lnTo>
                    <a:pt x="753" y="524"/>
                  </a:lnTo>
                  <a:lnTo>
                    <a:pt x="481" y="670"/>
                  </a:lnTo>
                  <a:lnTo>
                    <a:pt x="314" y="670"/>
                  </a:lnTo>
                  <a:lnTo>
                    <a:pt x="251" y="796"/>
                  </a:lnTo>
                  <a:lnTo>
                    <a:pt x="209" y="963"/>
                  </a:lnTo>
                  <a:lnTo>
                    <a:pt x="147" y="984"/>
                  </a:lnTo>
                  <a:lnTo>
                    <a:pt x="167" y="1047"/>
                  </a:lnTo>
                  <a:lnTo>
                    <a:pt x="126" y="1047"/>
                  </a:lnTo>
                  <a:lnTo>
                    <a:pt x="167" y="1298"/>
                  </a:lnTo>
                  <a:lnTo>
                    <a:pt x="147" y="1486"/>
                  </a:lnTo>
                  <a:lnTo>
                    <a:pt x="0" y="1570"/>
                  </a:lnTo>
                  <a:lnTo>
                    <a:pt x="0" y="1633"/>
                  </a:lnTo>
                  <a:lnTo>
                    <a:pt x="167" y="1842"/>
                  </a:lnTo>
                  <a:lnTo>
                    <a:pt x="147" y="1947"/>
                  </a:lnTo>
                  <a:lnTo>
                    <a:pt x="230" y="2051"/>
                  </a:lnTo>
                  <a:lnTo>
                    <a:pt x="230" y="2135"/>
                  </a:lnTo>
                  <a:lnTo>
                    <a:pt x="272" y="2261"/>
                  </a:lnTo>
                  <a:lnTo>
                    <a:pt x="230" y="2365"/>
                  </a:lnTo>
                  <a:lnTo>
                    <a:pt x="335" y="2616"/>
                  </a:lnTo>
                  <a:lnTo>
                    <a:pt x="419" y="2658"/>
                  </a:lnTo>
                  <a:lnTo>
                    <a:pt x="481" y="2742"/>
                  </a:lnTo>
                  <a:lnTo>
                    <a:pt x="481" y="3056"/>
                  </a:lnTo>
                  <a:lnTo>
                    <a:pt x="460" y="3097"/>
                  </a:lnTo>
                  <a:lnTo>
                    <a:pt x="523" y="3181"/>
                  </a:lnTo>
                  <a:lnTo>
                    <a:pt x="565" y="3139"/>
                  </a:lnTo>
                  <a:lnTo>
                    <a:pt x="649" y="3160"/>
                  </a:lnTo>
                  <a:lnTo>
                    <a:pt x="732" y="3097"/>
                  </a:lnTo>
                  <a:lnTo>
                    <a:pt x="963" y="3160"/>
                  </a:lnTo>
                  <a:lnTo>
                    <a:pt x="942" y="3202"/>
                  </a:lnTo>
                  <a:lnTo>
                    <a:pt x="1046" y="3307"/>
                  </a:lnTo>
                  <a:lnTo>
                    <a:pt x="1151" y="3307"/>
                  </a:lnTo>
                  <a:lnTo>
                    <a:pt x="1214" y="3390"/>
                  </a:lnTo>
                  <a:lnTo>
                    <a:pt x="1172" y="3495"/>
                  </a:lnTo>
                  <a:lnTo>
                    <a:pt x="1193" y="3579"/>
                  </a:lnTo>
                  <a:lnTo>
                    <a:pt x="1255" y="3600"/>
                  </a:lnTo>
                  <a:lnTo>
                    <a:pt x="1255" y="3704"/>
                  </a:lnTo>
                  <a:lnTo>
                    <a:pt x="1318" y="3725"/>
                  </a:lnTo>
                  <a:lnTo>
                    <a:pt x="1381" y="3683"/>
                  </a:lnTo>
                  <a:lnTo>
                    <a:pt x="1465" y="3683"/>
                  </a:lnTo>
                  <a:lnTo>
                    <a:pt x="1318" y="3516"/>
                  </a:lnTo>
                  <a:lnTo>
                    <a:pt x="1381" y="3474"/>
                  </a:lnTo>
                  <a:lnTo>
                    <a:pt x="1632" y="3621"/>
                  </a:lnTo>
                  <a:lnTo>
                    <a:pt x="1820" y="3600"/>
                  </a:lnTo>
                  <a:lnTo>
                    <a:pt x="1779" y="3704"/>
                  </a:lnTo>
                  <a:lnTo>
                    <a:pt x="1904" y="3809"/>
                  </a:lnTo>
                  <a:lnTo>
                    <a:pt x="2134" y="3767"/>
                  </a:lnTo>
                  <a:lnTo>
                    <a:pt x="2302" y="3809"/>
                  </a:lnTo>
                  <a:lnTo>
                    <a:pt x="2636" y="4081"/>
                  </a:lnTo>
                  <a:lnTo>
                    <a:pt x="2762" y="4248"/>
                  </a:lnTo>
                  <a:lnTo>
                    <a:pt x="2846" y="4248"/>
                  </a:lnTo>
                  <a:lnTo>
                    <a:pt x="2888" y="4206"/>
                  </a:lnTo>
                  <a:lnTo>
                    <a:pt x="3055" y="4206"/>
                  </a:lnTo>
                  <a:lnTo>
                    <a:pt x="3139" y="4290"/>
                  </a:lnTo>
                  <a:lnTo>
                    <a:pt x="3180" y="4437"/>
                  </a:lnTo>
                  <a:lnTo>
                    <a:pt x="3201" y="4458"/>
                  </a:lnTo>
                  <a:lnTo>
                    <a:pt x="3306" y="4437"/>
                  </a:lnTo>
                  <a:lnTo>
                    <a:pt x="3390" y="4332"/>
                  </a:lnTo>
                  <a:lnTo>
                    <a:pt x="3473" y="4311"/>
                  </a:lnTo>
                  <a:lnTo>
                    <a:pt x="3578" y="4332"/>
                  </a:lnTo>
                  <a:lnTo>
                    <a:pt x="3704" y="4332"/>
                  </a:lnTo>
                  <a:lnTo>
                    <a:pt x="3787" y="4395"/>
                  </a:lnTo>
                  <a:lnTo>
                    <a:pt x="3871" y="4311"/>
                  </a:lnTo>
                  <a:lnTo>
                    <a:pt x="3934" y="4290"/>
                  </a:lnTo>
                  <a:lnTo>
                    <a:pt x="4038" y="4332"/>
                  </a:lnTo>
                  <a:lnTo>
                    <a:pt x="4101" y="4311"/>
                  </a:lnTo>
                  <a:lnTo>
                    <a:pt x="4331" y="4311"/>
                  </a:lnTo>
                  <a:lnTo>
                    <a:pt x="4561" y="4437"/>
                  </a:lnTo>
                  <a:lnTo>
                    <a:pt x="4708" y="4458"/>
                  </a:lnTo>
                  <a:lnTo>
                    <a:pt x="4708" y="4290"/>
                  </a:lnTo>
                  <a:lnTo>
                    <a:pt x="4666" y="4123"/>
                  </a:lnTo>
                  <a:lnTo>
                    <a:pt x="5043" y="3725"/>
                  </a:lnTo>
                  <a:lnTo>
                    <a:pt x="5064" y="3558"/>
                  </a:lnTo>
                  <a:lnTo>
                    <a:pt x="5168" y="3474"/>
                  </a:lnTo>
                  <a:lnTo>
                    <a:pt x="5252" y="3474"/>
                  </a:lnTo>
                  <a:lnTo>
                    <a:pt x="5294" y="3286"/>
                  </a:lnTo>
                  <a:lnTo>
                    <a:pt x="5252" y="3202"/>
                  </a:lnTo>
                  <a:lnTo>
                    <a:pt x="5231" y="3139"/>
                  </a:lnTo>
                  <a:lnTo>
                    <a:pt x="5273" y="3056"/>
                  </a:lnTo>
                  <a:lnTo>
                    <a:pt x="5147" y="2972"/>
                  </a:lnTo>
                  <a:lnTo>
                    <a:pt x="5064" y="2825"/>
                  </a:lnTo>
                  <a:lnTo>
                    <a:pt x="5022" y="2742"/>
                  </a:lnTo>
                  <a:lnTo>
                    <a:pt x="4980" y="2470"/>
                  </a:lnTo>
                  <a:lnTo>
                    <a:pt x="5022" y="2365"/>
                  </a:lnTo>
                  <a:lnTo>
                    <a:pt x="5022" y="2323"/>
                  </a:lnTo>
                  <a:lnTo>
                    <a:pt x="4875" y="2135"/>
                  </a:lnTo>
                  <a:lnTo>
                    <a:pt x="4854" y="1947"/>
                  </a:lnTo>
                  <a:lnTo>
                    <a:pt x="4938" y="1821"/>
                  </a:lnTo>
                  <a:lnTo>
                    <a:pt x="5043" y="1779"/>
                  </a:lnTo>
                  <a:lnTo>
                    <a:pt x="5043" y="1403"/>
                  </a:lnTo>
                  <a:lnTo>
                    <a:pt x="4980" y="1361"/>
                  </a:lnTo>
                  <a:lnTo>
                    <a:pt x="4959" y="1214"/>
                  </a:lnTo>
                  <a:lnTo>
                    <a:pt x="4875" y="1089"/>
                  </a:lnTo>
                  <a:lnTo>
                    <a:pt x="4771" y="838"/>
                  </a:lnTo>
                  <a:lnTo>
                    <a:pt x="4750" y="775"/>
                  </a:lnTo>
                  <a:lnTo>
                    <a:pt x="4708" y="670"/>
                  </a:lnTo>
                  <a:lnTo>
                    <a:pt x="4708" y="545"/>
                  </a:lnTo>
                  <a:lnTo>
                    <a:pt x="4645" y="315"/>
                  </a:lnTo>
                  <a:lnTo>
                    <a:pt x="4561" y="315"/>
                  </a:lnTo>
                  <a:lnTo>
                    <a:pt x="4436" y="210"/>
                  </a:lnTo>
                  <a:lnTo>
                    <a:pt x="4310" y="231"/>
                  </a:lnTo>
                  <a:lnTo>
                    <a:pt x="3683" y="273"/>
                  </a:lnTo>
                  <a:lnTo>
                    <a:pt x="2950" y="231"/>
                  </a:lnTo>
                  <a:lnTo>
                    <a:pt x="2867" y="252"/>
                  </a:lnTo>
                  <a:lnTo>
                    <a:pt x="2678" y="440"/>
                  </a:lnTo>
                  <a:lnTo>
                    <a:pt x="2511" y="482"/>
                  </a:lnTo>
                  <a:lnTo>
                    <a:pt x="2469" y="440"/>
                  </a:lnTo>
                  <a:lnTo>
                    <a:pt x="2636" y="356"/>
                  </a:lnTo>
                  <a:lnTo>
                    <a:pt x="2783" y="210"/>
                  </a:lnTo>
                  <a:lnTo>
                    <a:pt x="2741" y="210"/>
                  </a:lnTo>
                  <a:lnTo>
                    <a:pt x="2616" y="315"/>
                  </a:lnTo>
                  <a:lnTo>
                    <a:pt x="2406" y="398"/>
                  </a:lnTo>
                  <a:lnTo>
                    <a:pt x="2134" y="356"/>
                  </a:lnTo>
                  <a:lnTo>
                    <a:pt x="2092" y="210"/>
                  </a:lnTo>
                  <a:lnTo>
                    <a:pt x="2134" y="126"/>
                  </a:lnTo>
                  <a:lnTo>
                    <a:pt x="2260" y="126"/>
                  </a:lnTo>
                  <a:lnTo>
                    <a:pt x="2323" y="168"/>
                  </a:lnTo>
                  <a:lnTo>
                    <a:pt x="2323" y="126"/>
                  </a:lnTo>
                  <a:lnTo>
                    <a:pt x="2155" y="43"/>
                  </a:lnTo>
                  <a:lnTo>
                    <a:pt x="1883" y="1"/>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797" name="Google Shape;3721;p79">
              <a:extLst>
                <a:ext uri="{FF2B5EF4-FFF2-40B4-BE49-F238E27FC236}">
                  <a16:creationId xmlns:a16="http://schemas.microsoft.com/office/drawing/2014/main" id="{011A7873-A1C5-AC95-6723-7D34E009E59B}"/>
                </a:ext>
              </a:extLst>
            </p:cNvPr>
            <p:cNvSpPr/>
            <p:nvPr/>
          </p:nvSpPr>
          <p:spPr>
            <a:xfrm>
              <a:off x="3819089" y="2776036"/>
              <a:ext cx="50345" cy="20948"/>
            </a:xfrm>
            <a:custGeom>
              <a:avLst/>
              <a:gdLst/>
              <a:ahLst/>
              <a:cxnLst/>
              <a:rect l="l" t="t" r="r" b="b"/>
              <a:pathLst>
                <a:path w="4228" h="1842" extrusionOk="0">
                  <a:moveTo>
                    <a:pt x="1403" y="1"/>
                  </a:moveTo>
                  <a:lnTo>
                    <a:pt x="1319" y="63"/>
                  </a:lnTo>
                  <a:lnTo>
                    <a:pt x="1152" y="21"/>
                  </a:lnTo>
                  <a:lnTo>
                    <a:pt x="1152" y="126"/>
                  </a:lnTo>
                  <a:lnTo>
                    <a:pt x="1068" y="189"/>
                  </a:lnTo>
                  <a:lnTo>
                    <a:pt x="984" y="168"/>
                  </a:lnTo>
                  <a:lnTo>
                    <a:pt x="775" y="168"/>
                  </a:lnTo>
                  <a:lnTo>
                    <a:pt x="733" y="273"/>
                  </a:lnTo>
                  <a:lnTo>
                    <a:pt x="587" y="273"/>
                  </a:lnTo>
                  <a:lnTo>
                    <a:pt x="482" y="398"/>
                  </a:lnTo>
                  <a:lnTo>
                    <a:pt x="378" y="398"/>
                  </a:lnTo>
                  <a:lnTo>
                    <a:pt x="168" y="586"/>
                  </a:lnTo>
                  <a:lnTo>
                    <a:pt x="106" y="545"/>
                  </a:lnTo>
                  <a:lnTo>
                    <a:pt x="22" y="503"/>
                  </a:lnTo>
                  <a:lnTo>
                    <a:pt x="1" y="524"/>
                  </a:lnTo>
                  <a:lnTo>
                    <a:pt x="1" y="628"/>
                  </a:lnTo>
                  <a:lnTo>
                    <a:pt x="147" y="712"/>
                  </a:lnTo>
                  <a:lnTo>
                    <a:pt x="252" y="900"/>
                  </a:lnTo>
                  <a:lnTo>
                    <a:pt x="252" y="1047"/>
                  </a:lnTo>
                  <a:lnTo>
                    <a:pt x="273" y="1130"/>
                  </a:lnTo>
                  <a:lnTo>
                    <a:pt x="378" y="1172"/>
                  </a:lnTo>
                  <a:lnTo>
                    <a:pt x="587" y="1319"/>
                  </a:lnTo>
                  <a:lnTo>
                    <a:pt x="691" y="1382"/>
                  </a:lnTo>
                  <a:lnTo>
                    <a:pt x="942" y="1674"/>
                  </a:lnTo>
                  <a:lnTo>
                    <a:pt x="1005" y="1674"/>
                  </a:lnTo>
                  <a:lnTo>
                    <a:pt x="1298" y="1842"/>
                  </a:lnTo>
                  <a:lnTo>
                    <a:pt x="1361" y="1779"/>
                  </a:lnTo>
                  <a:lnTo>
                    <a:pt x="1507" y="1779"/>
                  </a:lnTo>
                  <a:lnTo>
                    <a:pt x="1528" y="1674"/>
                  </a:lnTo>
                  <a:lnTo>
                    <a:pt x="1591" y="1633"/>
                  </a:lnTo>
                  <a:lnTo>
                    <a:pt x="1633" y="1528"/>
                  </a:lnTo>
                  <a:lnTo>
                    <a:pt x="1738" y="1570"/>
                  </a:lnTo>
                  <a:lnTo>
                    <a:pt x="1947" y="1570"/>
                  </a:lnTo>
                  <a:lnTo>
                    <a:pt x="2114" y="1674"/>
                  </a:lnTo>
                  <a:lnTo>
                    <a:pt x="2261" y="1674"/>
                  </a:lnTo>
                  <a:lnTo>
                    <a:pt x="2428" y="1654"/>
                  </a:lnTo>
                  <a:lnTo>
                    <a:pt x="2512" y="1737"/>
                  </a:lnTo>
                  <a:lnTo>
                    <a:pt x="2742" y="1779"/>
                  </a:lnTo>
                  <a:lnTo>
                    <a:pt x="2763" y="1779"/>
                  </a:lnTo>
                  <a:lnTo>
                    <a:pt x="2888" y="1695"/>
                  </a:lnTo>
                  <a:lnTo>
                    <a:pt x="3035" y="1674"/>
                  </a:lnTo>
                  <a:lnTo>
                    <a:pt x="3077" y="1737"/>
                  </a:lnTo>
                  <a:lnTo>
                    <a:pt x="3307" y="1654"/>
                  </a:lnTo>
                  <a:lnTo>
                    <a:pt x="3516" y="1633"/>
                  </a:lnTo>
                  <a:lnTo>
                    <a:pt x="3683" y="1465"/>
                  </a:lnTo>
                  <a:lnTo>
                    <a:pt x="3830" y="1444"/>
                  </a:lnTo>
                  <a:lnTo>
                    <a:pt x="3976" y="1340"/>
                  </a:lnTo>
                  <a:lnTo>
                    <a:pt x="4227" y="1361"/>
                  </a:lnTo>
                  <a:lnTo>
                    <a:pt x="4186" y="1214"/>
                  </a:lnTo>
                  <a:lnTo>
                    <a:pt x="4102" y="1130"/>
                  </a:lnTo>
                  <a:lnTo>
                    <a:pt x="3935" y="1130"/>
                  </a:lnTo>
                  <a:lnTo>
                    <a:pt x="3893" y="1172"/>
                  </a:lnTo>
                  <a:lnTo>
                    <a:pt x="3809" y="1172"/>
                  </a:lnTo>
                  <a:lnTo>
                    <a:pt x="3683" y="1005"/>
                  </a:lnTo>
                  <a:lnTo>
                    <a:pt x="3349" y="733"/>
                  </a:lnTo>
                  <a:lnTo>
                    <a:pt x="3181" y="691"/>
                  </a:lnTo>
                  <a:lnTo>
                    <a:pt x="2951" y="733"/>
                  </a:lnTo>
                  <a:lnTo>
                    <a:pt x="2826" y="628"/>
                  </a:lnTo>
                  <a:lnTo>
                    <a:pt x="2867" y="524"/>
                  </a:lnTo>
                  <a:lnTo>
                    <a:pt x="2679" y="545"/>
                  </a:lnTo>
                  <a:lnTo>
                    <a:pt x="2428" y="398"/>
                  </a:lnTo>
                  <a:lnTo>
                    <a:pt x="2365" y="440"/>
                  </a:lnTo>
                  <a:lnTo>
                    <a:pt x="2512" y="607"/>
                  </a:lnTo>
                  <a:lnTo>
                    <a:pt x="2428" y="607"/>
                  </a:lnTo>
                  <a:lnTo>
                    <a:pt x="2365" y="649"/>
                  </a:lnTo>
                  <a:lnTo>
                    <a:pt x="2302" y="628"/>
                  </a:lnTo>
                  <a:lnTo>
                    <a:pt x="2302" y="524"/>
                  </a:lnTo>
                  <a:lnTo>
                    <a:pt x="2240" y="503"/>
                  </a:lnTo>
                  <a:lnTo>
                    <a:pt x="2219" y="419"/>
                  </a:lnTo>
                  <a:lnTo>
                    <a:pt x="2261" y="314"/>
                  </a:lnTo>
                  <a:lnTo>
                    <a:pt x="2198" y="231"/>
                  </a:lnTo>
                  <a:lnTo>
                    <a:pt x="2093" y="231"/>
                  </a:lnTo>
                  <a:lnTo>
                    <a:pt x="1989" y="126"/>
                  </a:lnTo>
                  <a:lnTo>
                    <a:pt x="2010" y="84"/>
                  </a:lnTo>
                  <a:lnTo>
                    <a:pt x="1779" y="21"/>
                  </a:lnTo>
                  <a:lnTo>
                    <a:pt x="1696" y="84"/>
                  </a:lnTo>
                  <a:lnTo>
                    <a:pt x="1612" y="63"/>
                  </a:lnTo>
                  <a:lnTo>
                    <a:pt x="1570" y="105"/>
                  </a:lnTo>
                  <a:lnTo>
                    <a:pt x="1507" y="21"/>
                  </a:lnTo>
                  <a:lnTo>
                    <a:pt x="1486" y="63"/>
                  </a:lnTo>
                  <a:lnTo>
                    <a:pt x="1403" y="1"/>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798" name="Google Shape;3722;p79">
              <a:extLst>
                <a:ext uri="{FF2B5EF4-FFF2-40B4-BE49-F238E27FC236}">
                  <a16:creationId xmlns:a16="http://schemas.microsoft.com/office/drawing/2014/main" id="{81058E8A-0935-49F3-8B86-D697A5A9771B}"/>
                </a:ext>
              </a:extLst>
            </p:cNvPr>
            <p:cNvSpPr/>
            <p:nvPr/>
          </p:nvSpPr>
          <p:spPr>
            <a:xfrm>
              <a:off x="3779972" y="2741293"/>
              <a:ext cx="57323" cy="65449"/>
            </a:xfrm>
            <a:custGeom>
              <a:avLst/>
              <a:gdLst/>
              <a:ahLst/>
              <a:cxnLst/>
              <a:rect l="l" t="t" r="r" b="b"/>
              <a:pathLst>
                <a:path w="4814" h="5755" extrusionOk="0">
                  <a:moveTo>
                    <a:pt x="1340" y="1"/>
                  </a:moveTo>
                  <a:lnTo>
                    <a:pt x="1340" y="22"/>
                  </a:lnTo>
                  <a:lnTo>
                    <a:pt x="1340" y="126"/>
                  </a:lnTo>
                  <a:lnTo>
                    <a:pt x="1424" y="189"/>
                  </a:lnTo>
                  <a:lnTo>
                    <a:pt x="1466" y="189"/>
                  </a:lnTo>
                  <a:lnTo>
                    <a:pt x="1466" y="252"/>
                  </a:lnTo>
                  <a:lnTo>
                    <a:pt x="1612" y="377"/>
                  </a:lnTo>
                  <a:lnTo>
                    <a:pt x="1507" y="419"/>
                  </a:lnTo>
                  <a:lnTo>
                    <a:pt x="1403" y="419"/>
                  </a:lnTo>
                  <a:lnTo>
                    <a:pt x="1403" y="524"/>
                  </a:lnTo>
                  <a:lnTo>
                    <a:pt x="1507" y="461"/>
                  </a:lnTo>
                  <a:lnTo>
                    <a:pt x="1507" y="628"/>
                  </a:lnTo>
                  <a:lnTo>
                    <a:pt x="1612" y="670"/>
                  </a:lnTo>
                  <a:lnTo>
                    <a:pt x="1528" y="754"/>
                  </a:lnTo>
                  <a:lnTo>
                    <a:pt x="1528" y="838"/>
                  </a:lnTo>
                  <a:lnTo>
                    <a:pt x="1612" y="880"/>
                  </a:lnTo>
                  <a:lnTo>
                    <a:pt x="1738" y="880"/>
                  </a:lnTo>
                  <a:lnTo>
                    <a:pt x="1926" y="1068"/>
                  </a:lnTo>
                  <a:lnTo>
                    <a:pt x="2156" y="1172"/>
                  </a:lnTo>
                  <a:lnTo>
                    <a:pt x="1926" y="1131"/>
                  </a:lnTo>
                  <a:lnTo>
                    <a:pt x="1738" y="942"/>
                  </a:lnTo>
                  <a:lnTo>
                    <a:pt x="1612" y="963"/>
                  </a:lnTo>
                  <a:lnTo>
                    <a:pt x="1507" y="942"/>
                  </a:lnTo>
                  <a:lnTo>
                    <a:pt x="1424" y="942"/>
                  </a:lnTo>
                  <a:lnTo>
                    <a:pt x="1340" y="1068"/>
                  </a:lnTo>
                  <a:lnTo>
                    <a:pt x="1361" y="1152"/>
                  </a:lnTo>
                  <a:lnTo>
                    <a:pt x="1361" y="1340"/>
                  </a:lnTo>
                  <a:lnTo>
                    <a:pt x="1424" y="1444"/>
                  </a:lnTo>
                  <a:lnTo>
                    <a:pt x="1298" y="1277"/>
                  </a:lnTo>
                  <a:lnTo>
                    <a:pt x="1319" y="1152"/>
                  </a:lnTo>
                  <a:lnTo>
                    <a:pt x="1235" y="1068"/>
                  </a:lnTo>
                  <a:lnTo>
                    <a:pt x="1194" y="1089"/>
                  </a:lnTo>
                  <a:lnTo>
                    <a:pt x="1194" y="1172"/>
                  </a:lnTo>
                  <a:lnTo>
                    <a:pt x="1235" y="1277"/>
                  </a:lnTo>
                  <a:lnTo>
                    <a:pt x="1152" y="1361"/>
                  </a:lnTo>
                  <a:lnTo>
                    <a:pt x="1089" y="1235"/>
                  </a:lnTo>
                  <a:lnTo>
                    <a:pt x="1089" y="1089"/>
                  </a:lnTo>
                  <a:lnTo>
                    <a:pt x="942" y="1026"/>
                  </a:lnTo>
                  <a:lnTo>
                    <a:pt x="880" y="1047"/>
                  </a:lnTo>
                  <a:lnTo>
                    <a:pt x="608" y="1131"/>
                  </a:lnTo>
                  <a:lnTo>
                    <a:pt x="587" y="1235"/>
                  </a:lnTo>
                  <a:lnTo>
                    <a:pt x="629" y="1340"/>
                  </a:lnTo>
                  <a:lnTo>
                    <a:pt x="775" y="1361"/>
                  </a:lnTo>
                  <a:lnTo>
                    <a:pt x="796" y="1465"/>
                  </a:lnTo>
                  <a:lnTo>
                    <a:pt x="796" y="1486"/>
                  </a:lnTo>
                  <a:lnTo>
                    <a:pt x="733" y="1507"/>
                  </a:lnTo>
                  <a:lnTo>
                    <a:pt x="733" y="1591"/>
                  </a:lnTo>
                  <a:lnTo>
                    <a:pt x="691" y="1696"/>
                  </a:lnTo>
                  <a:lnTo>
                    <a:pt x="691" y="1800"/>
                  </a:lnTo>
                  <a:lnTo>
                    <a:pt x="608" y="1863"/>
                  </a:lnTo>
                  <a:lnTo>
                    <a:pt x="503" y="1800"/>
                  </a:lnTo>
                  <a:lnTo>
                    <a:pt x="461" y="1926"/>
                  </a:lnTo>
                  <a:lnTo>
                    <a:pt x="482" y="1988"/>
                  </a:lnTo>
                  <a:lnTo>
                    <a:pt x="608" y="1988"/>
                  </a:lnTo>
                  <a:lnTo>
                    <a:pt x="670" y="2030"/>
                  </a:lnTo>
                  <a:lnTo>
                    <a:pt x="629" y="2114"/>
                  </a:lnTo>
                  <a:lnTo>
                    <a:pt x="608" y="2240"/>
                  </a:lnTo>
                  <a:lnTo>
                    <a:pt x="524" y="2302"/>
                  </a:lnTo>
                  <a:lnTo>
                    <a:pt x="608" y="2407"/>
                  </a:lnTo>
                  <a:lnTo>
                    <a:pt x="524" y="2449"/>
                  </a:lnTo>
                  <a:lnTo>
                    <a:pt x="378" y="2407"/>
                  </a:lnTo>
                  <a:lnTo>
                    <a:pt x="210" y="2449"/>
                  </a:lnTo>
                  <a:lnTo>
                    <a:pt x="168" y="2553"/>
                  </a:lnTo>
                  <a:lnTo>
                    <a:pt x="85" y="2658"/>
                  </a:lnTo>
                  <a:lnTo>
                    <a:pt x="105" y="2825"/>
                  </a:lnTo>
                  <a:lnTo>
                    <a:pt x="85" y="3035"/>
                  </a:lnTo>
                  <a:lnTo>
                    <a:pt x="43" y="3139"/>
                  </a:lnTo>
                  <a:lnTo>
                    <a:pt x="43" y="3160"/>
                  </a:lnTo>
                  <a:lnTo>
                    <a:pt x="1" y="3244"/>
                  </a:lnTo>
                  <a:lnTo>
                    <a:pt x="85" y="3432"/>
                  </a:lnTo>
                  <a:lnTo>
                    <a:pt x="85" y="3474"/>
                  </a:lnTo>
                  <a:lnTo>
                    <a:pt x="168" y="3579"/>
                  </a:lnTo>
                  <a:lnTo>
                    <a:pt x="85" y="3746"/>
                  </a:lnTo>
                  <a:lnTo>
                    <a:pt x="147" y="3746"/>
                  </a:lnTo>
                  <a:lnTo>
                    <a:pt x="273" y="3913"/>
                  </a:lnTo>
                  <a:lnTo>
                    <a:pt x="294" y="4060"/>
                  </a:lnTo>
                  <a:lnTo>
                    <a:pt x="357" y="4102"/>
                  </a:lnTo>
                  <a:lnTo>
                    <a:pt x="357" y="4290"/>
                  </a:lnTo>
                  <a:lnTo>
                    <a:pt x="461" y="4374"/>
                  </a:lnTo>
                  <a:lnTo>
                    <a:pt x="461" y="4437"/>
                  </a:lnTo>
                  <a:lnTo>
                    <a:pt x="566" y="4520"/>
                  </a:lnTo>
                  <a:lnTo>
                    <a:pt x="629" y="4478"/>
                  </a:lnTo>
                  <a:lnTo>
                    <a:pt x="733" y="4478"/>
                  </a:lnTo>
                  <a:lnTo>
                    <a:pt x="817" y="4520"/>
                  </a:lnTo>
                  <a:lnTo>
                    <a:pt x="922" y="4478"/>
                  </a:lnTo>
                  <a:lnTo>
                    <a:pt x="1047" y="4541"/>
                  </a:lnTo>
                  <a:lnTo>
                    <a:pt x="1152" y="4541"/>
                  </a:lnTo>
                  <a:lnTo>
                    <a:pt x="1298" y="4625"/>
                  </a:lnTo>
                  <a:lnTo>
                    <a:pt x="1152" y="4750"/>
                  </a:lnTo>
                  <a:lnTo>
                    <a:pt x="1089" y="4918"/>
                  </a:lnTo>
                  <a:lnTo>
                    <a:pt x="1089" y="5022"/>
                  </a:lnTo>
                  <a:lnTo>
                    <a:pt x="1005" y="5106"/>
                  </a:lnTo>
                  <a:lnTo>
                    <a:pt x="942" y="5273"/>
                  </a:lnTo>
                  <a:lnTo>
                    <a:pt x="942" y="5441"/>
                  </a:lnTo>
                  <a:lnTo>
                    <a:pt x="1047" y="5525"/>
                  </a:lnTo>
                  <a:lnTo>
                    <a:pt x="1110" y="5629"/>
                  </a:lnTo>
                  <a:lnTo>
                    <a:pt x="1214" y="5650"/>
                  </a:lnTo>
                  <a:lnTo>
                    <a:pt x="1319" y="5587"/>
                  </a:lnTo>
                  <a:lnTo>
                    <a:pt x="1445" y="5650"/>
                  </a:lnTo>
                  <a:lnTo>
                    <a:pt x="1507" y="5566"/>
                  </a:lnTo>
                  <a:lnTo>
                    <a:pt x="1466" y="5525"/>
                  </a:lnTo>
                  <a:lnTo>
                    <a:pt x="1612" y="5462"/>
                  </a:lnTo>
                  <a:lnTo>
                    <a:pt x="1633" y="5566"/>
                  </a:lnTo>
                  <a:lnTo>
                    <a:pt x="1717" y="5587"/>
                  </a:lnTo>
                  <a:lnTo>
                    <a:pt x="1758" y="5545"/>
                  </a:lnTo>
                  <a:lnTo>
                    <a:pt x="1842" y="5545"/>
                  </a:lnTo>
                  <a:lnTo>
                    <a:pt x="1989" y="5671"/>
                  </a:lnTo>
                  <a:lnTo>
                    <a:pt x="2072" y="5692"/>
                  </a:lnTo>
                  <a:lnTo>
                    <a:pt x="2093" y="5692"/>
                  </a:lnTo>
                  <a:lnTo>
                    <a:pt x="2156" y="5671"/>
                  </a:lnTo>
                  <a:lnTo>
                    <a:pt x="2261" y="5629"/>
                  </a:lnTo>
                  <a:lnTo>
                    <a:pt x="2344" y="5734"/>
                  </a:lnTo>
                  <a:lnTo>
                    <a:pt x="2491" y="5755"/>
                  </a:lnTo>
                  <a:lnTo>
                    <a:pt x="2512" y="5692"/>
                  </a:lnTo>
                  <a:lnTo>
                    <a:pt x="2512" y="5629"/>
                  </a:lnTo>
                  <a:lnTo>
                    <a:pt x="2826" y="5629"/>
                  </a:lnTo>
                  <a:lnTo>
                    <a:pt x="2909" y="5692"/>
                  </a:lnTo>
                  <a:lnTo>
                    <a:pt x="3014" y="5671"/>
                  </a:lnTo>
                  <a:lnTo>
                    <a:pt x="3098" y="5692"/>
                  </a:lnTo>
                  <a:lnTo>
                    <a:pt x="3202" y="5671"/>
                  </a:lnTo>
                  <a:lnTo>
                    <a:pt x="3391" y="5545"/>
                  </a:lnTo>
                  <a:lnTo>
                    <a:pt x="3453" y="5545"/>
                  </a:lnTo>
                  <a:lnTo>
                    <a:pt x="3600" y="5566"/>
                  </a:lnTo>
                  <a:lnTo>
                    <a:pt x="3725" y="5545"/>
                  </a:lnTo>
                  <a:lnTo>
                    <a:pt x="3851" y="5629"/>
                  </a:lnTo>
                  <a:lnTo>
                    <a:pt x="3935" y="5566"/>
                  </a:lnTo>
                  <a:lnTo>
                    <a:pt x="3914" y="5462"/>
                  </a:lnTo>
                  <a:lnTo>
                    <a:pt x="3746" y="5378"/>
                  </a:lnTo>
                  <a:lnTo>
                    <a:pt x="3746" y="5315"/>
                  </a:lnTo>
                  <a:lnTo>
                    <a:pt x="3914" y="5127"/>
                  </a:lnTo>
                  <a:lnTo>
                    <a:pt x="4039" y="5043"/>
                  </a:lnTo>
                  <a:lnTo>
                    <a:pt x="4123" y="4939"/>
                  </a:lnTo>
                  <a:lnTo>
                    <a:pt x="4186" y="4939"/>
                  </a:lnTo>
                  <a:lnTo>
                    <a:pt x="4186" y="4834"/>
                  </a:lnTo>
                  <a:lnTo>
                    <a:pt x="4227" y="4729"/>
                  </a:lnTo>
                  <a:lnTo>
                    <a:pt x="3976" y="4437"/>
                  </a:lnTo>
                  <a:lnTo>
                    <a:pt x="3872" y="4374"/>
                  </a:lnTo>
                  <a:lnTo>
                    <a:pt x="3663" y="4227"/>
                  </a:lnTo>
                  <a:lnTo>
                    <a:pt x="3558" y="4185"/>
                  </a:lnTo>
                  <a:lnTo>
                    <a:pt x="3537" y="4102"/>
                  </a:lnTo>
                  <a:lnTo>
                    <a:pt x="3537" y="3955"/>
                  </a:lnTo>
                  <a:lnTo>
                    <a:pt x="3432" y="3767"/>
                  </a:lnTo>
                  <a:lnTo>
                    <a:pt x="3286" y="3683"/>
                  </a:lnTo>
                  <a:lnTo>
                    <a:pt x="3286" y="3579"/>
                  </a:lnTo>
                  <a:lnTo>
                    <a:pt x="3307" y="3558"/>
                  </a:lnTo>
                  <a:lnTo>
                    <a:pt x="3391" y="3600"/>
                  </a:lnTo>
                  <a:lnTo>
                    <a:pt x="3453" y="3641"/>
                  </a:lnTo>
                  <a:lnTo>
                    <a:pt x="3663" y="3453"/>
                  </a:lnTo>
                  <a:lnTo>
                    <a:pt x="3767" y="3453"/>
                  </a:lnTo>
                  <a:lnTo>
                    <a:pt x="3872" y="3328"/>
                  </a:lnTo>
                  <a:lnTo>
                    <a:pt x="4018" y="3328"/>
                  </a:lnTo>
                  <a:lnTo>
                    <a:pt x="4060" y="3223"/>
                  </a:lnTo>
                  <a:lnTo>
                    <a:pt x="4269" y="3223"/>
                  </a:lnTo>
                  <a:lnTo>
                    <a:pt x="4353" y="3244"/>
                  </a:lnTo>
                  <a:lnTo>
                    <a:pt x="4437" y="3181"/>
                  </a:lnTo>
                  <a:lnTo>
                    <a:pt x="4437" y="3076"/>
                  </a:lnTo>
                  <a:lnTo>
                    <a:pt x="4604" y="3118"/>
                  </a:lnTo>
                  <a:lnTo>
                    <a:pt x="4688" y="3056"/>
                  </a:lnTo>
                  <a:lnTo>
                    <a:pt x="4771" y="3118"/>
                  </a:lnTo>
                  <a:lnTo>
                    <a:pt x="4792" y="3076"/>
                  </a:lnTo>
                  <a:lnTo>
                    <a:pt x="4813" y="3035"/>
                  </a:lnTo>
                  <a:lnTo>
                    <a:pt x="4813" y="2721"/>
                  </a:lnTo>
                  <a:lnTo>
                    <a:pt x="4751" y="2637"/>
                  </a:lnTo>
                  <a:lnTo>
                    <a:pt x="4667" y="2595"/>
                  </a:lnTo>
                  <a:lnTo>
                    <a:pt x="4562" y="2344"/>
                  </a:lnTo>
                  <a:lnTo>
                    <a:pt x="4604" y="2240"/>
                  </a:lnTo>
                  <a:lnTo>
                    <a:pt x="4562" y="2114"/>
                  </a:lnTo>
                  <a:lnTo>
                    <a:pt x="4562" y="2030"/>
                  </a:lnTo>
                  <a:lnTo>
                    <a:pt x="4479" y="1926"/>
                  </a:lnTo>
                  <a:lnTo>
                    <a:pt x="4499" y="1821"/>
                  </a:lnTo>
                  <a:lnTo>
                    <a:pt x="4332" y="1612"/>
                  </a:lnTo>
                  <a:lnTo>
                    <a:pt x="4332" y="1549"/>
                  </a:lnTo>
                  <a:lnTo>
                    <a:pt x="4479" y="1465"/>
                  </a:lnTo>
                  <a:lnTo>
                    <a:pt x="4499" y="1277"/>
                  </a:lnTo>
                  <a:lnTo>
                    <a:pt x="4458" y="1026"/>
                  </a:lnTo>
                  <a:lnTo>
                    <a:pt x="4353" y="1026"/>
                  </a:lnTo>
                  <a:lnTo>
                    <a:pt x="4269" y="963"/>
                  </a:lnTo>
                  <a:lnTo>
                    <a:pt x="4165" y="963"/>
                  </a:lnTo>
                  <a:lnTo>
                    <a:pt x="4060" y="880"/>
                  </a:lnTo>
                  <a:lnTo>
                    <a:pt x="4081" y="775"/>
                  </a:lnTo>
                  <a:lnTo>
                    <a:pt x="4039" y="670"/>
                  </a:lnTo>
                  <a:lnTo>
                    <a:pt x="3914" y="712"/>
                  </a:lnTo>
                  <a:lnTo>
                    <a:pt x="3767" y="545"/>
                  </a:lnTo>
                  <a:lnTo>
                    <a:pt x="3663" y="545"/>
                  </a:lnTo>
                  <a:lnTo>
                    <a:pt x="3621" y="461"/>
                  </a:lnTo>
                  <a:lnTo>
                    <a:pt x="3558" y="503"/>
                  </a:lnTo>
                  <a:lnTo>
                    <a:pt x="3432" y="524"/>
                  </a:lnTo>
                  <a:lnTo>
                    <a:pt x="3328" y="608"/>
                  </a:lnTo>
                  <a:lnTo>
                    <a:pt x="3286" y="545"/>
                  </a:lnTo>
                  <a:lnTo>
                    <a:pt x="3349" y="503"/>
                  </a:lnTo>
                  <a:lnTo>
                    <a:pt x="3349" y="524"/>
                  </a:lnTo>
                  <a:lnTo>
                    <a:pt x="3411" y="461"/>
                  </a:lnTo>
                  <a:lnTo>
                    <a:pt x="3516" y="419"/>
                  </a:lnTo>
                  <a:lnTo>
                    <a:pt x="3391" y="419"/>
                  </a:lnTo>
                  <a:lnTo>
                    <a:pt x="3328" y="440"/>
                  </a:lnTo>
                  <a:lnTo>
                    <a:pt x="3307" y="503"/>
                  </a:lnTo>
                  <a:lnTo>
                    <a:pt x="3202" y="545"/>
                  </a:lnTo>
                  <a:lnTo>
                    <a:pt x="3202" y="608"/>
                  </a:lnTo>
                  <a:lnTo>
                    <a:pt x="2993" y="628"/>
                  </a:lnTo>
                  <a:lnTo>
                    <a:pt x="2909" y="733"/>
                  </a:lnTo>
                  <a:lnTo>
                    <a:pt x="2888" y="838"/>
                  </a:lnTo>
                  <a:lnTo>
                    <a:pt x="2763" y="838"/>
                  </a:lnTo>
                  <a:lnTo>
                    <a:pt x="2721" y="775"/>
                  </a:lnTo>
                  <a:lnTo>
                    <a:pt x="2616" y="754"/>
                  </a:lnTo>
                  <a:lnTo>
                    <a:pt x="2574" y="775"/>
                  </a:lnTo>
                  <a:lnTo>
                    <a:pt x="2407" y="733"/>
                  </a:lnTo>
                  <a:lnTo>
                    <a:pt x="2512" y="670"/>
                  </a:lnTo>
                  <a:lnTo>
                    <a:pt x="2595" y="670"/>
                  </a:lnTo>
                  <a:lnTo>
                    <a:pt x="2679" y="608"/>
                  </a:lnTo>
                  <a:lnTo>
                    <a:pt x="2679" y="503"/>
                  </a:lnTo>
                  <a:lnTo>
                    <a:pt x="2616" y="461"/>
                  </a:lnTo>
                  <a:lnTo>
                    <a:pt x="2512" y="545"/>
                  </a:lnTo>
                  <a:lnTo>
                    <a:pt x="2491" y="566"/>
                  </a:lnTo>
                  <a:lnTo>
                    <a:pt x="2365" y="461"/>
                  </a:lnTo>
                  <a:lnTo>
                    <a:pt x="2302" y="419"/>
                  </a:lnTo>
                  <a:lnTo>
                    <a:pt x="2261" y="440"/>
                  </a:lnTo>
                  <a:lnTo>
                    <a:pt x="2240" y="524"/>
                  </a:lnTo>
                  <a:lnTo>
                    <a:pt x="2135" y="566"/>
                  </a:lnTo>
                  <a:lnTo>
                    <a:pt x="2093" y="461"/>
                  </a:lnTo>
                  <a:lnTo>
                    <a:pt x="2030" y="440"/>
                  </a:lnTo>
                  <a:lnTo>
                    <a:pt x="1968" y="377"/>
                  </a:lnTo>
                  <a:lnTo>
                    <a:pt x="2051" y="335"/>
                  </a:lnTo>
                  <a:lnTo>
                    <a:pt x="2093" y="210"/>
                  </a:lnTo>
                  <a:lnTo>
                    <a:pt x="1989" y="189"/>
                  </a:lnTo>
                  <a:lnTo>
                    <a:pt x="1863" y="84"/>
                  </a:lnTo>
                  <a:lnTo>
                    <a:pt x="1758" y="84"/>
                  </a:lnTo>
                  <a:lnTo>
                    <a:pt x="1717" y="43"/>
                  </a:lnTo>
                  <a:lnTo>
                    <a:pt x="1507" y="1"/>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799" name="Google Shape;3723;p79">
              <a:extLst>
                <a:ext uri="{FF2B5EF4-FFF2-40B4-BE49-F238E27FC236}">
                  <a16:creationId xmlns:a16="http://schemas.microsoft.com/office/drawing/2014/main" id="{333EA516-2BEE-75B2-198F-A535CC2495AA}"/>
                </a:ext>
              </a:extLst>
            </p:cNvPr>
            <p:cNvSpPr/>
            <p:nvPr/>
          </p:nvSpPr>
          <p:spPr>
            <a:xfrm>
              <a:off x="3764778" y="2755577"/>
              <a:ext cx="24672" cy="21426"/>
            </a:xfrm>
            <a:custGeom>
              <a:avLst/>
              <a:gdLst/>
              <a:ahLst/>
              <a:cxnLst/>
              <a:rect l="l" t="t" r="r" b="b"/>
              <a:pathLst>
                <a:path w="2072" h="1884" extrusionOk="0">
                  <a:moveTo>
                    <a:pt x="1695" y="0"/>
                  </a:moveTo>
                  <a:lnTo>
                    <a:pt x="1549" y="21"/>
                  </a:lnTo>
                  <a:lnTo>
                    <a:pt x="1444" y="126"/>
                  </a:lnTo>
                  <a:lnTo>
                    <a:pt x="1340" y="84"/>
                  </a:lnTo>
                  <a:lnTo>
                    <a:pt x="1277" y="126"/>
                  </a:lnTo>
                  <a:lnTo>
                    <a:pt x="1130" y="126"/>
                  </a:lnTo>
                  <a:lnTo>
                    <a:pt x="1005" y="251"/>
                  </a:lnTo>
                  <a:lnTo>
                    <a:pt x="796" y="398"/>
                  </a:lnTo>
                  <a:lnTo>
                    <a:pt x="754" y="335"/>
                  </a:lnTo>
                  <a:lnTo>
                    <a:pt x="628" y="398"/>
                  </a:lnTo>
                  <a:lnTo>
                    <a:pt x="628" y="544"/>
                  </a:lnTo>
                  <a:lnTo>
                    <a:pt x="524" y="628"/>
                  </a:lnTo>
                  <a:lnTo>
                    <a:pt x="545" y="753"/>
                  </a:lnTo>
                  <a:lnTo>
                    <a:pt x="524" y="879"/>
                  </a:lnTo>
                  <a:lnTo>
                    <a:pt x="482" y="984"/>
                  </a:lnTo>
                  <a:lnTo>
                    <a:pt x="440" y="1046"/>
                  </a:lnTo>
                  <a:lnTo>
                    <a:pt x="335" y="1130"/>
                  </a:lnTo>
                  <a:lnTo>
                    <a:pt x="335" y="1193"/>
                  </a:lnTo>
                  <a:lnTo>
                    <a:pt x="482" y="1339"/>
                  </a:lnTo>
                  <a:lnTo>
                    <a:pt x="607" y="1360"/>
                  </a:lnTo>
                  <a:lnTo>
                    <a:pt x="482" y="1360"/>
                  </a:lnTo>
                  <a:lnTo>
                    <a:pt x="419" y="1402"/>
                  </a:lnTo>
                  <a:lnTo>
                    <a:pt x="377" y="1444"/>
                  </a:lnTo>
                  <a:lnTo>
                    <a:pt x="419" y="1507"/>
                  </a:lnTo>
                  <a:lnTo>
                    <a:pt x="503" y="1507"/>
                  </a:lnTo>
                  <a:lnTo>
                    <a:pt x="503" y="1569"/>
                  </a:lnTo>
                  <a:lnTo>
                    <a:pt x="398" y="1569"/>
                  </a:lnTo>
                  <a:lnTo>
                    <a:pt x="293" y="1486"/>
                  </a:lnTo>
                  <a:lnTo>
                    <a:pt x="189" y="1444"/>
                  </a:lnTo>
                  <a:lnTo>
                    <a:pt x="105" y="1465"/>
                  </a:lnTo>
                  <a:lnTo>
                    <a:pt x="126" y="1507"/>
                  </a:lnTo>
                  <a:lnTo>
                    <a:pt x="210" y="1548"/>
                  </a:lnTo>
                  <a:lnTo>
                    <a:pt x="314" y="1611"/>
                  </a:lnTo>
                  <a:lnTo>
                    <a:pt x="335" y="1590"/>
                  </a:lnTo>
                  <a:lnTo>
                    <a:pt x="440" y="1674"/>
                  </a:lnTo>
                  <a:lnTo>
                    <a:pt x="335" y="1611"/>
                  </a:lnTo>
                  <a:lnTo>
                    <a:pt x="273" y="1653"/>
                  </a:lnTo>
                  <a:lnTo>
                    <a:pt x="105" y="1590"/>
                  </a:lnTo>
                  <a:lnTo>
                    <a:pt x="1" y="1590"/>
                  </a:lnTo>
                  <a:lnTo>
                    <a:pt x="84" y="1611"/>
                  </a:lnTo>
                  <a:lnTo>
                    <a:pt x="126" y="1695"/>
                  </a:lnTo>
                  <a:lnTo>
                    <a:pt x="210" y="1695"/>
                  </a:lnTo>
                  <a:lnTo>
                    <a:pt x="293" y="1758"/>
                  </a:lnTo>
                  <a:lnTo>
                    <a:pt x="335" y="1695"/>
                  </a:lnTo>
                  <a:lnTo>
                    <a:pt x="440" y="1674"/>
                  </a:lnTo>
                  <a:lnTo>
                    <a:pt x="482" y="1653"/>
                  </a:lnTo>
                  <a:lnTo>
                    <a:pt x="545" y="1653"/>
                  </a:lnTo>
                  <a:lnTo>
                    <a:pt x="586" y="1548"/>
                  </a:lnTo>
                  <a:lnTo>
                    <a:pt x="796" y="1548"/>
                  </a:lnTo>
                  <a:lnTo>
                    <a:pt x="837" y="1611"/>
                  </a:lnTo>
                  <a:lnTo>
                    <a:pt x="942" y="1611"/>
                  </a:lnTo>
                  <a:lnTo>
                    <a:pt x="1005" y="1695"/>
                  </a:lnTo>
                  <a:lnTo>
                    <a:pt x="1151" y="1695"/>
                  </a:lnTo>
                  <a:lnTo>
                    <a:pt x="1214" y="1779"/>
                  </a:lnTo>
                  <a:lnTo>
                    <a:pt x="1214" y="1862"/>
                  </a:lnTo>
                  <a:lnTo>
                    <a:pt x="1319" y="1883"/>
                  </a:lnTo>
                  <a:lnTo>
                    <a:pt x="1361" y="1779"/>
                  </a:lnTo>
                  <a:lnTo>
                    <a:pt x="1381" y="1569"/>
                  </a:lnTo>
                  <a:lnTo>
                    <a:pt x="1361" y="1402"/>
                  </a:lnTo>
                  <a:lnTo>
                    <a:pt x="1444" y="1297"/>
                  </a:lnTo>
                  <a:lnTo>
                    <a:pt x="1486" y="1193"/>
                  </a:lnTo>
                  <a:lnTo>
                    <a:pt x="1654" y="1151"/>
                  </a:lnTo>
                  <a:lnTo>
                    <a:pt x="1800" y="1193"/>
                  </a:lnTo>
                  <a:lnTo>
                    <a:pt x="1884" y="1151"/>
                  </a:lnTo>
                  <a:lnTo>
                    <a:pt x="1800" y="1046"/>
                  </a:lnTo>
                  <a:lnTo>
                    <a:pt x="1884" y="984"/>
                  </a:lnTo>
                  <a:lnTo>
                    <a:pt x="1905" y="858"/>
                  </a:lnTo>
                  <a:lnTo>
                    <a:pt x="1946" y="774"/>
                  </a:lnTo>
                  <a:lnTo>
                    <a:pt x="1884" y="732"/>
                  </a:lnTo>
                  <a:lnTo>
                    <a:pt x="1758" y="732"/>
                  </a:lnTo>
                  <a:lnTo>
                    <a:pt x="1737" y="670"/>
                  </a:lnTo>
                  <a:lnTo>
                    <a:pt x="1779" y="544"/>
                  </a:lnTo>
                  <a:lnTo>
                    <a:pt x="1884" y="607"/>
                  </a:lnTo>
                  <a:lnTo>
                    <a:pt x="1967" y="544"/>
                  </a:lnTo>
                  <a:lnTo>
                    <a:pt x="1967" y="440"/>
                  </a:lnTo>
                  <a:lnTo>
                    <a:pt x="2009" y="335"/>
                  </a:lnTo>
                  <a:lnTo>
                    <a:pt x="2009" y="251"/>
                  </a:lnTo>
                  <a:lnTo>
                    <a:pt x="2072" y="230"/>
                  </a:lnTo>
                  <a:lnTo>
                    <a:pt x="2072" y="209"/>
                  </a:lnTo>
                  <a:lnTo>
                    <a:pt x="1967" y="147"/>
                  </a:lnTo>
                  <a:lnTo>
                    <a:pt x="1863" y="84"/>
                  </a:lnTo>
                  <a:lnTo>
                    <a:pt x="1695" y="0"/>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800" name="Google Shape;3724;p79">
              <a:extLst>
                <a:ext uri="{FF2B5EF4-FFF2-40B4-BE49-F238E27FC236}">
                  <a16:creationId xmlns:a16="http://schemas.microsoft.com/office/drawing/2014/main" id="{49C271C3-5024-A367-6C71-039B8727D68C}"/>
                </a:ext>
              </a:extLst>
            </p:cNvPr>
            <p:cNvSpPr/>
            <p:nvPr/>
          </p:nvSpPr>
          <p:spPr>
            <a:xfrm>
              <a:off x="3762540" y="2773181"/>
              <a:ext cx="19445" cy="15956"/>
            </a:xfrm>
            <a:custGeom>
              <a:avLst/>
              <a:gdLst/>
              <a:ahLst/>
              <a:cxnLst/>
              <a:rect l="l" t="t" r="r" b="b"/>
              <a:pathLst>
                <a:path w="1633" h="1403" extrusionOk="0">
                  <a:moveTo>
                    <a:pt x="774" y="0"/>
                  </a:moveTo>
                  <a:lnTo>
                    <a:pt x="733" y="105"/>
                  </a:lnTo>
                  <a:lnTo>
                    <a:pt x="670" y="105"/>
                  </a:lnTo>
                  <a:lnTo>
                    <a:pt x="628" y="126"/>
                  </a:lnTo>
                  <a:lnTo>
                    <a:pt x="523" y="147"/>
                  </a:lnTo>
                  <a:lnTo>
                    <a:pt x="481" y="210"/>
                  </a:lnTo>
                  <a:lnTo>
                    <a:pt x="398" y="147"/>
                  </a:lnTo>
                  <a:lnTo>
                    <a:pt x="314" y="147"/>
                  </a:lnTo>
                  <a:lnTo>
                    <a:pt x="272" y="63"/>
                  </a:lnTo>
                  <a:lnTo>
                    <a:pt x="189" y="42"/>
                  </a:lnTo>
                  <a:lnTo>
                    <a:pt x="84" y="126"/>
                  </a:lnTo>
                  <a:lnTo>
                    <a:pt x="0" y="272"/>
                  </a:lnTo>
                  <a:lnTo>
                    <a:pt x="63" y="335"/>
                  </a:lnTo>
                  <a:lnTo>
                    <a:pt x="84" y="524"/>
                  </a:lnTo>
                  <a:lnTo>
                    <a:pt x="209" y="565"/>
                  </a:lnTo>
                  <a:lnTo>
                    <a:pt x="251" y="670"/>
                  </a:lnTo>
                  <a:lnTo>
                    <a:pt x="398" y="796"/>
                  </a:lnTo>
                  <a:lnTo>
                    <a:pt x="481" y="796"/>
                  </a:lnTo>
                  <a:lnTo>
                    <a:pt x="565" y="858"/>
                  </a:lnTo>
                  <a:lnTo>
                    <a:pt x="628" y="879"/>
                  </a:lnTo>
                  <a:lnTo>
                    <a:pt x="628" y="1047"/>
                  </a:lnTo>
                  <a:lnTo>
                    <a:pt x="774" y="1109"/>
                  </a:lnTo>
                  <a:lnTo>
                    <a:pt x="816" y="1068"/>
                  </a:lnTo>
                  <a:lnTo>
                    <a:pt x="900" y="1068"/>
                  </a:lnTo>
                  <a:lnTo>
                    <a:pt x="942" y="1109"/>
                  </a:lnTo>
                  <a:lnTo>
                    <a:pt x="1025" y="1151"/>
                  </a:lnTo>
                  <a:lnTo>
                    <a:pt x="1151" y="1298"/>
                  </a:lnTo>
                  <a:lnTo>
                    <a:pt x="1256" y="1319"/>
                  </a:lnTo>
                  <a:lnTo>
                    <a:pt x="1360" y="1402"/>
                  </a:lnTo>
                  <a:lnTo>
                    <a:pt x="1423" y="1361"/>
                  </a:lnTo>
                  <a:lnTo>
                    <a:pt x="1507" y="1361"/>
                  </a:lnTo>
                  <a:lnTo>
                    <a:pt x="1507" y="1298"/>
                  </a:lnTo>
                  <a:lnTo>
                    <a:pt x="1444" y="1256"/>
                  </a:lnTo>
                  <a:lnTo>
                    <a:pt x="1444" y="1172"/>
                  </a:lnTo>
                  <a:lnTo>
                    <a:pt x="1423" y="1109"/>
                  </a:lnTo>
                  <a:lnTo>
                    <a:pt x="1465" y="1047"/>
                  </a:lnTo>
                  <a:lnTo>
                    <a:pt x="1528" y="942"/>
                  </a:lnTo>
                  <a:lnTo>
                    <a:pt x="1549" y="942"/>
                  </a:lnTo>
                  <a:lnTo>
                    <a:pt x="1632" y="775"/>
                  </a:lnTo>
                  <a:lnTo>
                    <a:pt x="1549" y="670"/>
                  </a:lnTo>
                  <a:lnTo>
                    <a:pt x="1549" y="628"/>
                  </a:lnTo>
                  <a:lnTo>
                    <a:pt x="1465" y="440"/>
                  </a:lnTo>
                  <a:lnTo>
                    <a:pt x="1507" y="356"/>
                  </a:lnTo>
                  <a:lnTo>
                    <a:pt x="1507" y="335"/>
                  </a:lnTo>
                  <a:lnTo>
                    <a:pt x="1402" y="314"/>
                  </a:lnTo>
                  <a:lnTo>
                    <a:pt x="1402" y="231"/>
                  </a:lnTo>
                  <a:lnTo>
                    <a:pt x="1339" y="147"/>
                  </a:lnTo>
                  <a:lnTo>
                    <a:pt x="1193" y="147"/>
                  </a:lnTo>
                  <a:lnTo>
                    <a:pt x="1130" y="63"/>
                  </a:lnTo>
                  <a:lnTo>
                    <a:pt x="1025" y="63"/>
                  </a:lnTo>
                  <a:lnTo>
                    <a:pt x="984" y="0"/>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801" name="Google Shape;3725;p79">
              <a:extLst>
                <a:ext uri="{FF2B5EF4-FFF2-40B4-BE49-F238E27FC236}">
                  <a16:creationId xmlns:a16="http://schemas.microsoft.com/office/drawing/2014/main" id="{982CA113-DAA5-C3BD-1808-7D4F50303BC4}"/>
                </a:ext>
              </a:extLst>
            </p:cNvPr>
            <p:cNvSpPr/>
            <p:nvPr/>
          </p:nvSpPr>
          <p:spPr>
            <a:xfrm>
              <a:off x="3779484" y="2783894"/>
              <a:ext cx="4739" cy="6425"/>
            </a:xfrm>
            <a:custGeom>
              <a:avLst/>
              <a:gdLst/>
              <a:ahLst/>
              <a:cxnLst/>
              <a:rect l="l" t="t" r="r" b="b"/>
              <a:pathLst>
                <a:path w="398" h="565" extrusionOk="0">
                  <a:moveTo>
                    <a:pt x="105" y="0"/>
                  </a:moveTo>
                  <a:lnTo>
                    <a:pt x="42" y="105"/>
                  </a:lnTo>
                  <a:lnTo>
                    <a:pt x="0" y="167"/>
                  </a:lnTo>
                  <a:lnTo>
                    <a:pt x="21" y="230"/>
                  </a:lnTo>
                  <a:lnTo>
                    <a:pt x="21" y="314"/>
                  </a:lnTo>
                  <a:lnTo>
                    <a:pt x="84" y="356"/>
                  </a:lnTo>
                  <a:lnTo>
                    <a:pt x="84" y="419"/>
                  </a:lnTo>
                  <a:lnTo>
                    <a:pt x="105" y="419"/>
                  </a:lnTo>
                  <a:lnTo>
                    <a:pt x="146" y="523"/>
                  </a:lnTo>
                  <a:lnTo>
                    <a:pt x="314" y="565"/>
                  </a:lnTo>
                  <a:lnTo>
                    <a:pt x="398" y="544"/>
                  </a:lnTo>
                  <a:lnTo>
                    <a:pt x="398" y="356"/>
                  </a:lnTo>
                  <a:lnTo>
                    <a:pt x="335" y="314"/>
                  </a:lnTo>
                  <a:lnTo>
                    <a:pt x="314" y="167"/>
                  </a:lnTo>
                  <a:lnTo>
                    <a:pt x="188" y="0"/>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802" name="Google Shape;3726;p79">
              <a:extLst>
                <a:ext uri="{FF2B5EF4-FFF2-40B4-BE49-F238E27FC236}">
                  <a16:creationId xmlns:a16="http://schemas.microsoft.com/office/drawing/2014/main" id="{DEB4BB8C-6B38-0262-C16D-011DD3E91257}"/>
                </a:ext>
              </a:extLst>
            </p:cNvPr>
            <p:cNvSpPr/>
            <p:nvPr/>
          </p:nvSpPr>
          <p:spPr>
            <a:xfrm>
              <a:off x="3681319" y="2737017"/>
              <a:ext cx="27661" cy="34982"/>
            </a:xfrm>
            <a:custGeom>
              <a:avLst/>
              <a:gdLst/>
              <a:ahLst/>
              <a:cxnLst/>
              <a:rect l="l" t="t" r="r" b="b"/>
              <a:pathLst>
                <a:path w="2323" h="3076" extrusionOk="0">
                  <a:moveTo>
                    <a:pt x="1737" y="0"/>
                  </a:moveTo>
                  <a:lnTo>
                    <a:pt x="1779" y="84"/>
                  </a:lnTo>
                  <a:lnTo>
                    <a:pt x="1653" y="84"/>
                  </a:lnTo>
                  <a:lnTo>
                    <a:pt x="1674" y="209"/>
                  </a:lnTo>
                  <a:lnTo>
                    <a:pt x="1590" y="314"/>
                  </a:lnTo>
                  <a:lnTo>
                    <a:pt x="1590" y="230"/>
                  </a:lnTo>
                  <a:lnTo>
                    <a:pt x="1653" y="188"/>
                  </a:lnTo>
                  <a:lnTo>
                    <a:pt x="1590" y="84"/>
                  </a:lnTo>
                  <a:lnTo>
                    <a:pt x="1528" y="105"/>
                  </a:lnTo>
                  <a:lnTo>
                    <a:pt x="1569" y="167"/>
                  </a:lnTo>
                  <a:lnTo>
                    <a:pt x="1465" y="188"/>
                  </a:lnTo>
                  <a:lnTo>
                    <a:pt x="1423" y="147"/>
                  </a:lnTo>
                  <a:lnTo>
                    <a:pt x="1256" y="167"/>
                  </a:lnTo>
                  <a:lnTo>
                    <a:pt x="1256" y="230"/>
                  </a:lnTo>
                  <a:lnTo>
                    <a:pt x="1214" y="230"/>
                  </a:lnTo>
                  <a:lnTo>
                    <a:pt x="1172" y="356"/>
                  </a:lnTo>
                  <a:lnTo>
                    <a:pt x="1256" y="377"/>
                  </a:lnTo>
                  <a:lnTo>
                    <a:pt x="1235" y="419"/>
                  </a:lnTo>
                  <a:lnTo>
                    <a:pt x="1151" y="419"/>
                  </a:lnTo>
                  <a:lnTo>
                    <a:pt x="1151" y="481"/>
                  </a:lnTo>
                  <a:lnTo>
                    <a:pt x="1046" y="502"/>
                  </a:lnTo>
                  <a:lnTo>
                    <a:pt x="1067" y="586"/>
                  </a:lnTo>
                  <a:lnTo>
                    <a:pt x="1214" y="586"/>
                  </a:lnTo>
                  <a:lnTo>
                    <a:pt x="1172" y="607"/>
                  </a:lnTo>
                  <a:lnTo>
                    <a:pt x="1276" y="586"/>
                  </a:lnTo>
                  <a:lnTo>
                    <a:pt x="1360" y="586"/>
                  </a:lnTo>
                  <a:lnTo>
                    <a:pt x="1235" y="711"/>
                  </a:lnTo>
                  <a:lnTo>
                    <a:pt x="1046" y="795"/>
                  </a:lnTo>
                  <a:lnTo>
                    <a:pt x="1130" y="837"/>
                  </a:lnTo>
                  <a:lnTo>
                    <a:pt x="942" y="879"/>
                  </a:lnTo>
                  <a:lnTo>
                    <a:pt x="858" y="837"/>
                  </a:lnTo>
                  <a:lnTo>
                    <a:pt x="795" y="921"/>
                  </a:lnTo>
                  <a:lnTo>
                    <a:pt x="753" y="816"/>
                  </a:lnTo>
                  <a:lnTo>
                    <a:pt x="502" y="753"/>
                  </a:lnTo>
                  <a:lnTo>
                    <a:pt x="502" y="816"/>
                  </a:lnTo>
                  <a:lnTo>
                    <a:pt x="335" y="753"/>
                  </a:lnTo>
                  <a:lnTo>
                    <a:pt x="314" y="942"/>
                  </a:lnTo>
                  <a:lnTo>
                    <a:pt x="398" y="879"/>
                  </a:lnTo>
                  <a:lnTo>
                    <a:pt x="419" y="942"/>
                  </a:lnTo>
                  <a:lnTo>
                    <a:pt x="440" y="984"/>
                  </a:lnTo>
                  <a:lnTo>
                    <a:pt x="481" y="1088"/>
                  </a:lnTo>
                  <a:lnTo>
                    <a:pt x="419" y="1088"/>
                  </a:lnTo>
                  <a:lnTo>
                    <a:pt x="398" y="1025"/>
                  </a:lnTo>
                  <a:lnTo>
                    <a:pt x="272" y="1025"/>
                  </a:lnTo>
                  <a:lnTo>
                    <a:pt x="419" y="1130"/>
                  </a:lnTo>
                  <a:lnTo>
                    <a:pt x="544" y="1109"/>
                  </a:lnTo>
                  <a:lnTo>
                    <a:pt x="586" y="1214"/>
                  </a:lnTo>
                  <a:lnTo>
                    <a:pt x="440" y="1235"/>
                  </a:lnTo>
                  <a:lnTo>
                    <a:pt x="419" y="1276"/>
                  </a:lnTo>
                  <a:lnTo>
                    <a:pt x="440" y="1339"/>
                  </a:lnTo>
                  <a:lnTo>
                    <a:pt x="293" y="1360"/>
                  </a:lnTo>
                  <a:lnTo>
                    <a:pt x="335" y="1444"/>
                  </a:lnTo>
                  <a:lnTo>
                    <a:pt x="272" y="1465"/>
                  </a:lnTo>
                  <a:lnTo>
                    <a:pt x="377" y="1528"/>
                  </a:lnTo>
                  <a:lnTo>
                    <a:pt x="419" y="1507"/>
                  </a:lnTo>
                  <a:lnTo>
                    <a:pt x="398" y="1548"/>
                  </a:lnTo>
                  <a:lnTo>
                    <a:pt x="523" y="1528"/>
                  </a:lnTo>
                  <a:lnTo>
                    <a:pt x="544" y="1674"/>
                  </a:lnTo>
                  <a:lnTo>
                    <a:pt x="858" y="1674"/>
                  </a:lnTo>
                  <a:lnTo>
                    <a:pt x="753" y="1758"/>
                  </a:lnTo>
                  <a:lnTo>
                    <a:pt x="691" y="1737"/>
                  </a:lnTo>
                  <a:lnTo>
                    <a:pt x="586" y="1925"/>
                  </a:lnTo>
                  <a:lnTo>
                    <a:pt x="628" y="1925"/>
                  </a:lnTo>
                  <a:lnTo>
                    <a:pt x="523" y="2051"/>
                  </a:lnTo>
                  <a:lnTo>
                    <a:pt x="335" y="2176"/>
                  </a:lnTo>
                  <a:lnTo>
                    <a:pt x="419" y="2176"/>
                  </a:lnTo>
                  <a:lnTo>
                    <a:pt x="523" y="2134"/>
                  </a:lnTo>
                  <a:lnTo>
                    <a:pt x="586" y="2155"/>
                  </a:lnTo>
                  <a:lnTo>
                    <a:pt x="732" y="2155"/>
                  </a:lnTo>
                  <a:lnTo>
                    <a:pt x="816" y="2072"/>
                  </a:lnTo>
                  <a:lnTo>
                    <a:pt x="816" y="2092"/>
                  </a:lnTo>
                  <a:lnTo>
                    <a:pt x="942" y="2134"/>
                  </a:lnTo>
                  <a:lnTo>
                    <a:pt x="691" y="2176"/>
                  </a:lnTo>
                  <a:lnTo>
                    <a:pt x="502" y="2197"/>
                  </a:lnTo>
                  <a:lnTo>
                    <a:pt x="440" y="2281"/>
                  </a:lnTo>
                  <a:lnTo>
                    <a:pt x="314" y="2302"/>
                  </a:lnTo>
                  <a:lnTo>
                    <a:pt x="377" y="2364"/>
                  </a:lnTo>
                  <a:lnTo>
                    <a:pt x="335" y="2406"/>
                  </a:lnTo>
                  <a:lnTo>
                    <a:pt x="398" y="2448"/>
                  </a:lnTo>
                  <a:lnTo>
                    <a:pt x="293" y="2469"/>
                  </a:lnTo>
                  <a:lnTo>
                    <a:pt x="209" y="2385"/>
                  </a:lnTo>
                  <a:lnTo>
                    <a:pt x="188" y="2448"/>
                  </a:lnTo>
                  <a:lnTo>
                    <a:pt x="168" y="2406"/>
                  </a:lnTo>
                  <a:lnTo>
                    <a:pt x="0" y="2490"/>
                  </a:lnTo>
                  <a:lnTo>
                    <a:pt x="21" y="2511"/>
                  </a:lnTo>
                  <a:lnTo>
                    <a:pt x="398" y="2511"/>
                  </a:lnTo>
                  <a:lnTo>
                    <a:pt x="272" y="2595"/>
                  </a:lnTo>
                  <a:lnTo>
                    <a:pt x="105" y="2657"/>
                  </a:lnTo>
                  <a:lnTo>
                    <a:pt x="63" y="2762"/>
                  </a:lnTo>
                  <a:lnTo>
                    <a:pt x="168" y="2762"/>
                  </a:lnTo>
                  <a:lnTo>
                    <a:pt x="188" y="2825"/>
                  </a:lnTo>
                  <a:lnTo>
                    <a:pt x="440" y="2762"/>
                  </a:lnTo>
                  <a:lnTo>
                    <a:pt x="440" y="2762"/>
                  </a:lnTo>
                  <a:lnTo>
                    <a:pt x="230" y="2888"/>
                  </a:lnTo>
                  <a:lnTo>
                    <a:pt x="168" y="2929"/>
                  </a:lnTo>
                  <a:lnTo>
                    <a:pt x="314" y="2929"/>
                  </a:lnTo>
                  <a:lnTo>
                    <a:pt x="502" y="2825"/>
                  </a:lnTo>
                  <a:lnTo>
                    <a:pt x="481" y="2908"/>
                  </a:lnTo>
                  <a:lnTo>
                    <a:pt x="314" y="2992"/>
                  </a:lnTo>
                  <a:lnTo>
                    <a:pt x="419" y="2992"/>
                  </a:lnTo>
                  <a:lnTo>
                    <a:pt x="398" y="3034"/>
                  </a:lnTo>
                  <a:lnTo>
                    <a:pt x="398" y="3034"/>
                  </a:lnTo>
                  <a:lnTo>
                    <a:pt x="523" y="3013"/>
                  </a:lnTo>
                  <a:lnTo>
                    <a:pt x="607" y="3076"/>
                  </a:lnTo>
                  <a:lnTo>
                    <a:pt x="795" y="3034"/>
                  </a:lnTo>
                  <a:lnTo>
                    <a:pt x="963" y="2992"/>
                  </a:lnTo>
                  <a:lnTo>
                    <a:pt x="1130" y="2888"/>
                  </a:lnTo>
                  <a:lnTo>
                    <a:pt x="1067" y="2783"/>
                  </a:lnTo>
                  <a:lnTo>
                    <a:pt x="1172" y="2783"/>
                  </a:lnTo>
                  <a:lnTo>
                    <a:pt x="1151" y="2867"/>
                  </a:lnTo>
                  <a:lnTo>
                    <a:pt x="1256" y="2867"/>
                  </a:lnTo>
                  <a:lnTo>
                    <a:pt x="1360" y="2720"/>
                  </a:lnTo>
                  <a:lnTo>
                    <a:pt x="1444" y="2762"/>
                  </a:lnTo>
                  <a:lnTo>
                    <a:pt x="1465" y="2657"/>
                  </a:lnTo>
                  <a:lnTo>
                    <a:pt x="1800" y="2595"/>
                  </a:lnTo>
                  <a:lnTo>
                    <a:pt x="1841" y="2511"/>
                  </a:lnTo>
                  <a:lnTo>
                    <a:pt x="1862" y="2616"/>
                  </a:lnTo>
                  <a:lnTo>
                    <a:pt x="1946" y="2553"/>
                  </a:lnTo>
                  <a:lnTo>
                    <a:pt x="2009" y="2574"/>
                  </a:lnTo>
                  <a:lnTo>
                    <a:pt x="2176" y="2574"/>
                  </a:lnTo>
                  <a:lnTo>
                    <a:pt x="2072" y="2406"/>
                  </a:lnTo>
                  <a:lnTo>
                    <a:pt x="2155" y="2385"/>
                  </a:lnTo>
                  <a:lnTo>
                    <a:pt x="2218" y="2281"/>
                  </a:lnTo>
                  <a:lnTo>
                    <a:pt x="2218" y="2176"/>
                  </a:lnTo>
                  <a:lnTo>
                    <a:pt x="2302" y="2072"/>
                  </a:lnTo>
                  <a:lnTo>
                    <a:pt x="2323" y="1967"/>
                  </a:lnTo>
                  <a:lnTo>
                    <a:pt x="2302" y="1716"/>
                  </a:lnTo>
                  <a:lnTo>
                    <a:pt x="2218" y="1674"/>
                  </a:lnTo>
                  <a:lnTo>
                    <a:pt x="2302" y="1632"/>
                  </a:lnTo>
                  <a:lnTo>
                    <a:pt x="2302" y="1507"/>
                  </a:lnTo>
                  <a:lnTo>
                    <a:pt x="2218" y="1402"/>
                  </a:lnTo>
                  <a:lnTo>
                    <a:pt x="2260" y="1256"/>
                  </a:lnTo>
                  <a:lnTo>
                    <a:pt x="2176" y="1214"/>
                  </a:lnTo>
                  <a:lnTo>
                    <a:pt x="2197" y="1130"/>
                  </a:lnTo>
                  <a:lnTo>
                    <a:pt x="2281" y="1151"/>
                  </a:lnTo>
                  <a:lnTo>
                    <a:pt x="2281" y="1151"/>
                  </a:lnTo>
                  <a:lnTo>
                    <a:pt x="2155" y="1088"/>
                  </a:lnTo>
                  <a:lnTo>
                    <a:pt x="2072" y="1046"/>
                  </a:lnTo>
                  <a:lnTo>
                    <a:pt x="1967" y="837"/>
                  </a:lnTo>
                  <a:lnTo>
                    <a:pt x="1800" y="732"/>
                  </a:lnTo>
                  <a:lnTo>
                    <a:pt x="1737" y="795"/>
                  </a:lnTo>
                  <a:lnTo>
                    <a:pt x="1695" y="942"/>
                  </a:lnTo>
                  <a:lnTo>
                    <a:pt x="1632" y="984"/>
                  </a:lnTo>
                  <a:lnTo>
                    <a:pt x="1360" y="732"/>
                  </a:lnTo>
                  <a:lnTo>
                    <a:pt x="1486" y="502"/>
                  </a:lnTo>
                  <a:lnTo>
                    <a:pt x="1632" y="481"/>
                  </a:lnTo>
                  <a:lnTo>
                    <a:pt x="1653" y="377"/>
                  </a:lnTo>
                  <a:lnTo>
                    <a:pt x="1737" y="356"/>
                  </a:lnTo>
                  <a:lnTo>
                    <a:pt x="1779" y="272"/>
                  </a:lnTo>
                  <a:lnTo>
                    <a:pt x="1737" y="293"/>
                  </a:lnTo>
                  <a:lnTo>
                    <a:pt x="1737" y="293"/>
                  </a:lnTo>
                  <a:lnTo>
                    <a:pt x="1841" y="188"/>
                  </a:lnTo>
                  <a:lnTo>
                    <a:pt x="1946" y="147"/>
                  </a:lnTo>
                  <a:lnTo>
                    <a:pt x="1841" y="84"/>
                  </a:lnTo>
                  <a:lnTo>
                    <a:pt x="1737" y="0"/>
                  </a:lnTo>
                  <a:close/>
                </a:path>
              </a:pathLst>
            </a:custGeom>
            <a:solidFill>
              <a:srgbClr val="5F7D95"/>
            </a:solidFill>
            <a:ln>
              <a:noFill/>
            </a:ln>
          </p:spPr>
          <p:txBody>
            <a:bodyPr spcFirstLastPara="1" wrap="square" lIns="127995" tIns="127995" rIns="127995" bIns="127995" anchor="ctr" anchorCtr="0">
              <a:noAutofit/>
            </a:bodyPr>
            <a:lstStyle/>
            <a:p>
              <a:endParaRPr sz="3073"/>
            </a:p>
          </p:txBody>
        </p:sp>
        <p:grpSp>
          <p:nvGrpSpPr>
            <p:cNvPr id="1803" name="Google Shape;3727;p79">
              <a:extLst>
                <a:ext uri="{FF2B5EF4-FFF2-40B4-BE49-F238E27FC236}">
                  <a16:creationId xmlns:a16="http://schemas.microsoft.com/office/drawing/2014/main" id="{CFBFAAF4-E933-FEFB-04FD-D0F2060479B3}"/>
                </a:ext>
              </a:extLst>
            </p:cNvPr>
            <p:cNvGrpSpPr/>
            <p:nvPr/>
          </p:nvGrpSpPr>
          <p:grpSpPr>
            <a:xfrm>
              <a:off x="3697513" y="2707266"/>
              <a:ext cx="59549" cy="79733"/>
              <a:chOff x="3586375" y="2281300"/>
              <a:chExt cx="125025" cy="175275"/>
            </a:xfrm>
          </p:grpSpPr>
          <p:sp>
            <p:nvSpPr>
              <p:cNvPr id="1917" name="Google Shape;3728;p79">
                <a:extLst>
                  <a:ext uri="{FF2B5EF4-FFF2-40B4-BE49-F238E27FC236}">
                    <a16:creationId xmlns:a16="http://schemas.microsoft.com/office/drawing/2014/main" id="{B752171D-AD3D-222D-AF51-64C3EB6A5E0D}"/>
                  </a:ext>
                </a:extLst>
              </p:cNvPr>
              <p:cNvSpPr/>
              <p:nvPr/>
            </p:nvSpPr>
            <p:spPr>
              <a:xfrm>
                <a:off x="3609900" y="2281300"/>
                <a:ext cx="101500" cy="175275"/>
              </a:xfrm>
              <a:custGeom>
                <a:avLst/>
                <a:gdLst/>
                <a:ahLst/>
                <a:cxnLst/>
                <a:rect l="l" t="t" r="r" b="b"/>
                <a:pathLst>
                  <a:path w="4060" h="7011" extrusionOk="0">
                    <a:moveTo>
                      <a:pt x="1340" y="1"/>
                    </a:moveTo>
                    <a:lnTo>
                      <a:pt x="1277" y="63"/>
                    </a:lnTo>
                    <a:lnTo>
                      <a:pt x="1235" y="42"/>
                    </a:lnTo>
                    <a:lnTo>
                      <a:pt x="1110" y="84"/>
                    </a:lnTo>
                    <a:lnTo>
                      <a:pt x="1026" y="84"/>
                    </a:lnTo>
                    <a:lnTo>
                      <a:pt x="921" y="105"/>
                    </a:lnTo>
                    <a:lnTo>
                      <a:pt x="859" y="105"/>
                    </a:lnTo>
                    <a:lnTo>
                      <a:pt x="838" y="168"/>
                    </a:lnTo>
                    <a:lnTo>
                      <a:pt x="838" y="105"/>
                    </a:lnTo>
                    <a:lnTo>
                      <a:pt x="796" y="84"/>
                    </a:lnTo>
                    <a:lnTo>
                      <a:pt x="712" y="168"/>
                    </a:lnTo>
                    <a:lnTo>
                      <a:pt x="733" y="105"/>
                    </a:lnTo>
                    <a:lnTo>
                      <a:pt x="608" y="42"/>
                    </a:lnTo>
                    <a:lnTo>
                      <a:pt x="587" y="105"/>
                    </a:lnTo>
                    <a:lnTo>
                      <a:pt x="524" y="168"/>
                    </a:lnTo>
                    <a:lnTo>
                      <a:pt x="545" y="231"/>
                    </a:lnTo>
                    <a:lnTo>
                      <a:pt x="524" y="231"/>
                    </a:lnTo>
                    <a:lnTo>
                      <a:pt x="524" y="314"/>
                    </a:lnTo>
                    <a:lnTo>
                      <a:pt x="419" y="356"/>
                    </a:lnTo>
                    <a:lnTo>
                      <a:pt x="482" y="419"/>
                    </a:lnTo>
                    <a:lnTo>
                      <a:pt x="440" y="503"/>
                    </a:lnTo>
                    <a:lnTo>
                      <a:pt x="398" y="503"/>
                    </a:lnTo>
                    <a:lnTo>
                      <a:pt x="503" y="607"/>
                    </a:lnTo>
                    <a:lnTo>
                      <a:pt x="545" y="670"/>
                    </a:lnTo>
                    <a:lnTo>
                      <a:pt x="419" y="607"/>
                    </a:lnTo>
                    <a:lnTo>
                      <a:pt x="398" y="670"/>
                    </a:lnTo>
                    <a:lnTo>
                      <a:pt x="315" y="587"/>
                    </a:lnTo>
                    <a:lnTo>
                      <a:pt x="294" y="628"/>
                    </a:lnTo>
                    <a:lnTo>
                      <a:pt x="315" y="691"/>
                    </a:lnTo>
                    <a:lnTo>
                      <a:pt x="294" y="733"/>
                    </a:lnTo>
                    <a:lnTo>
                      <a:pt x="273" y="628"/>
                    </a:lnTo>
                    <a:lnTo>
                      <a:pt x="210" y="733"/>
                    </a:lnTo>
                    <a:lnTo>
                      <a:pt x="273" y="796"/>
                    </a:lnTo>
                    <a:lnTo>
                      <a:pt x="210" y="817"/>
                    </a:lnTo>
                    <a:lnTo>
                      <a:pt x="294" y="900"/>
                    </a:lnTo>
                    <a:lnTo>
                      <a:pt x="336" y="900"/>
                    </a:lnTo>
                    <a:lnTo>
                      <a:pt x="294" y="942"/>
                    </a:lnTo>
                    <a:lnTo>
                      <a:pt x="210" y="900"/>
                    </a:lnTo>
                    <a:lnTo>
                      <a:pt x="210" y="1026"/>
                    </a:lnTo>
                    <a:lnTo>
                      <a:pt x="210" y="1047"/>
                    </a:lnTo>
                    <a:lnTo>
                      <a:pt x="377" y="1026"/>
                    </a:lnTo>
                    <a:lnTo>
                      <a:pt x="273" y="1089"/>
                    </a:lnTo>
                    <a:lnTo>
                      <a:pt x="273" y="1110"/>
                    </a:lnTo>
                    <a:lnTo>
                      <a:pt x="294" y="1131"/>
                    </a:lnTo>
                    <a:lnTo>
                      <a:pt x="377" y="1110"/>
                    </a:lnTo>
                    <a:lnTo>
                      <a:pt x="336" y="1131"/>
                    </a:lnTo>
                    <a:lnTo>
                      <a:pt x="398" y="1151"/>
                    </a:lnTo>
                    <a:lnTo>
                      <a:pt x="398" y="1151"/>
                    </a:lnTo>
                    <a:lnTo>
                      <a:pt x="315" y="1131"/>
                    </a:lnTo>
                    <a:lnTo>
                      <a:pt x="294" y="1151"/>
                    </a:lnTo>
                    <a:lnTo>
                      <a:pt x="294" y="1214"/>
                    </a:lnTo>
                    <a:lnTo>
                      <a:pt x="315" y="1235"/>
                    </a:lnTo>
                    <a:lnTo>
                      <a:pt x="273" y="1256"/>
                    </a:lnTo>
                    <a:lnTo>
                      <a:pt x="231" y="1319"/>
                    </a:lnTo>
                    <a:lnTo>
                      <a:pt x="294" y="1319"/>
                    </a:lnTo>
                    <a:lnTo>
                      <a:pt x="294" y="1361"/>
                    </a:lnTo>
                    <a:lnTo>
                      <a:pt x="210" y="1340"/>
                    </a:lnTo>
                    <a:lnTo>
                      <a:pt x="189" y="1403"/>
                    </a:lnTo>
                    <a:lnTo>
                      <a:pt x="210" y="1444"/>
                    </a:lnTo>
                    <a:lnTo>
                      <a:pt x="189" y="1465"/>
                    </a:lnTo>
                    <a:lnTo>
                      <a:pt x="168" y="1528"/>
                    </a:lnTo>
                    <a:lnTo>
                      <a:pt x="63" y="1528"/>
                    </a:lnTo>
                    <a:lnTo>
                      <a:pt x="1" y="1549"/>
                    </a:lnTo>
                    <a:lnTo>
                      <a:pt x="63" y="1570"/>
                    </a:lnTo>
                    <a:lnTo>
                      <a:pt x="126" y="1570"/>
                    </a:lnTo>
                    <a:lnTo>
                      <a:pt x="189" y="1612"/>
                    </a:lnTo>
                    <a:lnTo>
                      <a:pt x="168" y="1633"/>
                    </a:lnTo>
                    <a:lnTo>
                      <a:pt x="105" y="1633"/>
                    </a:lnTo>
                    <a:lnTo>
                      <a:pt x="189" y="1716"/>
                    </a:lnTo>
                    <a:lnTo>
                      <a:pt x="210" y="1716"/>
                    </a:lnTo>
                    <a:lnTo>
                      <a:pt x="273" y="1737"/>
                    </a:lnTo>
                    <a:lnTo>
                      <a:pt x="503" y="1507"/>
                    </a:lnTo>
                    <a:lnTo>
                      <a:pt x="482" y="1570"/>
                    </a:lnTo>
                    <a:lnTo>
                      <a:pt x="503" y="1612"/>
                    </a:lnTo>
                    <a:lnTo>
                      <a:pt x="419" y="1633"/>
                    </a:lnTo>
                    <a:lnTo>
                      <a:pt x="377" y="1758"/>
                    </a:lnTo>
                    <a:lnTo>
                      <a:pt x="377" y="1779"/>
                    </a:lnTo>
                    <a:lnTo>
                      <a:pt x="315" y="1947"/>
                    </a:lnTo>
                    <a:lnTo>
                      <a:pt x="336" y="1947"/>
                    </a:lnTo>
                    <a:lnTo>
                      <a:pt x="294" y="2135"/>
                    </a:lnTo>
                    <a:lnTo>
                      <a:pt x="294" y="2239"/>
                    </a:lnTo>
                    <a:lnTo>
                      <a:pt x="231" y="2281"/>
                    </a:lnTo>
                    <a:lnTo>
                      <a:pt x="294" y="2323"/>
                    </a:lnTo>
                    <a:lnTo>
                      <a:pt x="315" y="2302"/>
                    </a:lnTo>
                    <a:lnTo>
                      <a:pt x="231" y="2449"/>
                    </a:lnTo>
                    <a:lnTo>
                      <a:pt x="231" y="2595"/>
                    </a:lnTo>
                    <a:lnTo>
                      <a:pt x="189" y="2658"/>
                    </a:lnTo>
                    <a:lnTo>
                      <a:pt x="189" y="2700"/>
                    </a:lnTo>
                    <a:lnTo>
                      <a:pt x="315" y="2700"/>
                    </a:lnTo>
                    <a:lnTo>
                      <a:pt x="294" y="2595"/>
                    </a:lnTo>
                    <a:lnTo>
                      <a:pt x="336" y="2491"/>
                    </a:lnTo>
                    <a:lnTo>
                      <a:pt x="336" y="2407"/>
                    </a:lnTo>
                    <a:lnTo>
                      <a:pt x="398" y="2323"/>
                    </a:lnTo>
                    <a:lnTo>
                      <a:pt x="336" y="2135"/>
                    </a:lnTo>
                    <a:lnTo>
                      <a:pt x="398" y="2135"/>
                    </a:lnTo>
                    <a:lnTo>
                      <a:pt x="545" y="1947"/>
                    </a:lnTo>
                    <a:lnTo>
                      <a:pt x="440" y="2135"/>
                    </a:lnTo>
                    <a:lnTo>
                      <a:pt x="419" y="2239"/>
                    </a:lnTo>
                    <a:lnTo>
                      <a:pt x="482" y="2260"/>
                    </a:lnTo>
                    <a:lnTo>
                      <a:pt x="482" y="2198"/>
                    </a:lnTo>
                    <a:lnTo>
                      <a:pt x="545" y="2135"/>
                    </a:lnTo>
                    <a:lnTo>
                      <a:pt x="587" y="2260"/>
                    </a:lnTo>
                    <a:lnTo>
                      <a:pt x="628" y="2135"/>
                    </a:lnTo>
                    <a:lnTo>
                      <a:pt x="628" y="2030"/>
                    </a:lnTo>
                    <a:lnTo>
                      <a:pt x="691" y="1988"/>
                    </a:lnTo>
                    <a:lnTo>
                      <a:pt x="649" y="2135"/>
                    </a:lnTo>
                    <a:lnTo>
                      <a:pt x="754" y="2198"/>
                    </a:lnTo>
                    <a:lnTo>
                      <a:pt x="649" y="2177"/>
                    </a:lnTo>
                    <a:lnTo>
                      <a:pt x="628" y="2323"/>
                    </a:lnTo>
                    <a:lnTo>
                      <a:pt x="649" y="2449"/>
                    </a:lnTo>
                    <a:lnTo>
                      <a:pt x="712" y="2470"/>
                    </a:lnTo>
                    <a:lnTo>
                      <a:pt x="754" y="2574"/>
                    </a:lnTo>
                    <a:lnTo>
                      <a:pt x="649" y="2658"/>
                    </a:lnTo>
                    <a:lnTo>
                      <a:pt x="587" y="2909"/>
                    </a:lnTo>
                    <a:lnTo>
                      <a:pt x="587" y="3014"/>
                    </a:lnTo>
                    <a:lnTo>
                      <a:pt x="503" y="2972"/>
                    </a:lnTo>
                    <a:lnTo>
                      <a:pt x="503" y="3097"/>
                    </a:lnTo>
                    <a:lnTo>
                      <a:pt x="628" y="3244"/>
                    </a:lnTo>
                    <a:lnTo>
                      <a:pt x="587" y="3097"/>
                    </a:lnTo>
                    <a:lnTo>
                      <a:pt x="649" y="3076"/>
                    </a:lnTo>
                    <a:lnTo>
                      <a:pt x="859" y="3223"/>
                    </a:lnTo>
                    <a:lnTo>
                      <a:pt x="859" y="3097"/>
                    </a:lnTo>
                    <a:lnTo>
                      <a:pt x="796" y="3035"/>
                    </a:lnTo>
                    <a:lnTo>
                      <a:pt x="838" y="3014"/>
                    </a:lnTo>
                    <a:lnTo>
                      <a:pt x="1005" y="3118"/>
                    </a:lnTo>
                    <a:lnTo>
                      <a:pt x="1131" y="3118"/>
                    </a:lnTo>
                    <a:lnTo>
                      <a:pt x="1131" y="3076"/>
                    </a:lnTo>
                    <a:lnTo>
                      <a:pt x="1235" y="3076"/>
                    </a:lnTo>
                    <a:lnTo>
                      <a:pt x="1256" y="2972"/>
                    </a:lnTo>
                    <a:lnTo>
                      <a:pt x="1549" y="2993"/>
                    </a:lnTo>
                    <a:lnTo>
                      <a:pt x="1361" y="3014"/>
                    </a:lnTo>
                    <a:lnTo>
                      <a:pt x="1235" y="3348"/>
                    </a:lnTo>
                    <a:lnTo>
                      <a:pt x="1382" y="3620"/>
                    </a:lnTo>
                    <a:lnTo>
                      <a:pt x="1444" y="3558"/>
                    </a:lnTo>
                    <a:lnTo>
                      <a:pt x="1444" y="3704"/>
                    </a:lnTo>
                    <a:lnTo>
                      <a:pt x="1549" y="3600"/>
                    </a:lnTo>
                    <a:lnTo>
                      <a:pt x="1654" y="3600"/>
                    </a:lnTo>
                    <a:lnTo>
                      <a:pt x="1633" y="3746"/>
                    </a:lnTo>
                    <a:lnTo>
                      <a:pt x="1654" y="3767"/>
                    </a:lnTo>
                    <a:lnTo>
                      <a:pt x="1549" y="3851"/>
                    </a:lnTo>
                    <a:lnTo>
                      <a:pt x="1570" y="4018"/>
                    </a:lnTo>
                    <a:lnTo>
                      <a:pt x="1528" y="4123"/>
                    </a:lnTo>
                    <a:lnTo>
                      <a:pt x="1570" y="4227"/>
                    </a:lnTo>
                    <a:lnTo>
                      <a:pt x="1654" y="4290"/>
                    </a:lnTo>
                    <a:lnTo>
                      <a:pt x="1737" y="4290"/>
                    </a:lnTo>
                    <a:lnTo>
                      <a:pt x="1675" y="4332"/>
                    </a:lnTo>
                    <a:lnTo>
                      <a:pt x="1591" y="4332"/>
                    </a:lnTo>
                    <a:lnTo>
                      <a:pt x="1549" y="4248"/>
                    </a:lnTo>
                    <a:lnTo>
                      <a:pt x="1465" y="4269"/>
                    </a:lnTo>
                    <a:lnTo>
                      <a:pt x="1528" y="4353"/>
                    </a:lnTo>
                    <a:lnTo>
                      <a:pt x="1591" y="4395"/>
                    </a:lnTo>
                    <a:lnTo>
                      <a:pt x="1486" y="4374"/>
                    </a:lnTo>
                    <a:lnTo>
                      <a:pt x="1424" y="4290"/>
                    </a:lnTo>
                    <a:lnTo>
                      <a:pt x="1235" y="4353"/>
                    </a:lnTo>
                    <a:lnTo>
                      <a:pt x="1152" y="4353"/>
                    </a:lnTo>
                    <a:lnTo>
                      <a:pt x="963" y="4436"/>
                    </a:lnTo>
                    <a:lnTo>
                      <a:pt x="859" y="4583"/>
                    </a:lnTo>
                    <a:lnTo>
                      <a:pt x="733" y="4667"/>
                    </a:lnTo>
                    <a:lnTo>
                      <a:pt x="691" y="4750"/>
                    </a:lnTo>
                    <a:lnTo>
                      <a:pt x="817" y="4750"/>
                    </a:lnTo>
                    <a:lnTo>
                      <a:pt x="817" y="4688"/>
                    </a:lnTo>
                    <a:lnTo>
                      <a:pt x="1026" y="4646"/>
                    </a:lnTo>
                    <a:lnTo>
                      <a:pt x="1005" y="4750"/>
                    </a:lnTo>
                    <a:lnTo>
                      <a:pt x="1068" y="4813"/>
                    </a:lnTo>
                    <a:lnTo>
                      <a:pt x="1005" y="4876"/>
                    </a:lnTo>
                    <a:lnTo>
                      <a:pt x="1026" y="4960"/>
                    </a:lnTo>
                    <a:lnTo>
                      <a:pt x="1068" y="4960"/>
                    </a:lnTo>
                    <a:lnTo>
                      <a:pt x="942" y="5190"/>
                    </a:lnTo>
                    <a:lnTo>
                      <a:pt x="859" y="5232"/>
                    </a:lnTo>
                    <a:lnTo>
                      <a:pt x="754" y="5294"/>
                    </a:lnTo>
                    <a:lnTo>
                      <a:pt x="733" y="5294"/>
                    </a:lnTo>
                    <a:lnTo>
                      <a:pt x="608" y="5378"/>
                    </a:lnTo>
                    <a:lnTo>
                      <a:pt x="524" y="5378"/>
                    </a:lnTo>
                    <a:lnTo>
                      <a:pt x="398" y="5483"/>
                    </a:lnTo>
                    <a:lnTo>
                      <a:pt x="503" y="5483"/>
                    </a:lnTo>
                    <a:lnTo>
                      <a:pt x="503" y="5545"/>
                    </a:lnTo>
                    <a:lnTo>
                      <a:pt x="419" y="5608"/>
                    </a:lnTo>
                    <a:lnTo>
                      <a:pt x="545" y="5629"/>
                    </a:lnTo>
                    <a:lnTo>
                      <a:pt x="524" y="5650"/>
                    </a:lnTo>
                    <a:lnTo>
                      <a:pt x="587" y="5692"/>
                    </a:lnTo>
                    <a:lnTo>
                      <a:pt x="649" y="5650"/>
                    </a:lnTo>
                    <a:lnTo>
                      <a:pt x="754" y="5608"/>
                    </a:lnTo>
                    <a:lnTo>
                      <a:pt x="900" y="5545"/>
                    </a:lnTo>
                    <a:lnTo>
                      <a:pt x="921" y="5629"/>
                    </a:lnTo>
                    <a:lnTo>
                      <a:pt x="1026" y="5650"/>
                    </a:lnTo>
                    <a:lnTo>
                      <a:pt x="942" y="5692"/>
                    </a:lnTo>
                    <a:lnTo>
                      <a:pt x="921" y="5734"/>
                    </a:lnTo>
                    <a:lnTo>
                      <a:pt x="1068" y="5734"/>
                    </a:lnTo>
                    <a:lnTo>
                      <a:pt x="1068" y="5713"/>
                    </a:lnTo>
                    <a:lnTo>
                      <a:pt x="1152" y="5692"/>
                    </a:lnTo>
                    <a:lnTo>
                      <a:pt x="1256" y="5796"/>
                    </a:lnTo>
                    <a:lnTo>
                      <a:pt x="1319" y="5859"/>
                    </a:lnTo>
                    <a:lnTo>
                      <a:pt x="1486" y="5859"/>
                    </a:lnTo>
                    <a:lnTo>
                      <a:pt x="1549" y="5796"/>
                    </a:lnTo>
                    <a:lnTo>
                      <a:pt x="1633" y="5755"/>
                    </a:lnTo>
                    <a:lnTo>
                      <a:pt x="1758" y="5713"/>
                    </a:lnTo>
                    <a:lnTo>
                      <a:pt x="1800" y="5650"/>
                    </a:lnTo>
                    <a:lnTo>
                      <a:pt x="1905" y="5608"/>
                    </a:lnTo>
                    <a:lnTo>
                      <a:pt x="1758" y="5755"/>
                    </a:lnTo>
                    <a:lnTo>
                      <a:pt x="1633" y="5901"/>
                    </a:lnTo>
                    <a:lnTo>
                      <a:pt x="1633" y="6048"/>
                    </a:lnTo>
                    <a:lnTo>
                      <a:pt x="1528" y="6048"/>
                    </a:lnTo>
                    <a:lnTo>
                      <a:pt x="1444" y="6068"/>
                    </a:lnTo>
                    <a:lnTo>
                      <a:pt x="1361" y="6027"/>
                    </a:lnTo>
                    <a:lnTo>
                      <a:pt x="1131" y="6006"/>
                    </a:lnTo>
                    <a:lnTo>
                      <a:pt x="963" y="6048"/>
                    </a:lnTo>
                    <a:lnTo>
                      <a:pt x="963" y="6131"/>
                    </a:lnTo>
                    <a:lnTo>
                      <a:pt x="900" y="6215"/>
                    </a:lnTo>
                    <a:lnTo>
                      <a:pt x="796" y="6215"/>
                    </a:lnTo>
                    <a:lnTo>
                      <a:pt x="796" y="6382"/>
                    </a:lnTo>
                    <a:lnTo>
                      <a:pt x="691" y="6487"/>
                    </a:lnTo>
                    <a:lnTo>
                      <a:pt x="649" y="6550"/>
                    </a:lnTo>
                    <a:lnTo>
                      <a:pt x="545" y="6550"/>
                    </a:lnTo>
                    <a:lnTo>
                      <a:pt x="524" y="6675"/>
                    </a:lnTo>
                    <a:lnTo>
                      <a:pt x="482" y="6675"/>
                    </a:lnTo>
                    <a:lnTo>
                      <a:pt x="440" y="6738"/>
                    </a:lnTo>
                    <a:lnTo>
                      <a:pt x="315" y="6843"/>
                    </a:lnTo>
                    <a:lnTo>
                      <a:pt x="231" y="6801"/>
                    </a:lnTo>
                    <a:lnTo>
                      <a:pt x="168" y="6864"/>
                    </a:lnTo>
                    <a:lnTo>
                      <a:pt x="168" y="6968"/>
                    </a:lnTo>
                    <a:lnTo>
                      <a:pt x="273" y="6968"/>
                    </a:lnTo>
                    <a:lnTo>
                      <a:pt x="273" y="6885"/>
                    </a:lnTo>
                    <a:lnTo>
                      <a:pt x="377" y="6905"/>
                    </a:lnTo>
                    <a:lnTo>
                      <a:pt x="419" y="7010"/>
                    </a:lnTo>
                    <a:lnTo>
                      <a:pt x="503" y="6968"/>
                    </a:lnTo>
                    <a:lnTo>
                      <a:pt x="482" y="6905"/>
                    </a:lnTo>
                    <a:lnTo>
                      <a:pt x="524" y="6843"/>
                    </a:lnTo>
                    <a:lnTo>
                      <a:pt x="545" y="6864"/>
                    </a:lnTo>
                    <a:lnTo>
                      <a:pt x="628" y="6801"/>
                    </a:lnTo>
                    <a:lnTo>
                      <a:pt x="649" y="6801"/>
                    </a:lnTo>
                    <a:lnTo>
                      <a:pt x="712" y="6696"/>
                    </a:lnTo>
                    <a:lnTo>
                      <a:pt x="817" y="6759"/>
                    </a:lnTo>
                    <a:lnTo>
                      <a:pt x="900" y="6696"/>
                    </a:lnTo>
                    <a:lnTo>
                      <a:pt x="963" y="6738"/>
                    </a:lnTo>
                    <a:lnTo>
                      <a:pt x="1005" y="6696"/>
                    </a:lnTo>
                    <a:lnTo>
                      <a:pt x="1047" y="6759"/>
                    </a:lnTo>
                    <a:lnTo>
                      <a:pt x="1110" y="6759"/>
                    </a:lnTo>
                    <a:lnTo>
                      <a:pt x="1172" y="6801"/>
                    </a:lnTo>
                    <a:lnTo>
                      <a:pt x="1277" y="6801"/>
                    </a:lnTo>
                    <a:lnTo>
                      <a:pt x="1256" y="6759"/>
                    </a:lnTo>
                    <a:lnTo>
                      <a:pt x="1340" y="6738"/>
                    </a:lnTo>
                    <a:lnTo>
                      <a:pt x="1361" y="6654"/>
                    </a:lnTo>
                    <a:lnTo>
                      <a:pt x="1340" y="6571"/>
                    </a:lnTo>
                    <a:lnTo>
                      <a:pt x="1382" y="6487"/>
                    </a:lnTo>
                    <a:lnTo>
                      <a:pt x="1444" y="6487"/>
                    </a:lnTo>
                    <a:lnTo>
                      <a:pt x="1465" y="6445"/>
                    </a:lnTo>
                    <a:lnTo>
                      <a:pt x="1675" y="6424"/>
                    </a:lnTo>
                    <a:lnTo>
                      <a:pt x="1779" y="6424"/>
                    </a:lnTo>
                    <a:lnTo>
                      <a:pt x="1905" y="6487"/>
                    </a:lnTo>
                    <a:lnTo>
                      <a:pt x="2093" y="6487"/>
                    </a:lnTo>
                    <a:lnTo>
                      <a:pt x="2177" y="6529"/>
                    </a:lnTo>
                    <a:lnTo>
                      <a:pt x="2198" y="6445"/>
                    </a:lnTo>
                    <a:lnTo>
                      <a:pt x="2323" y="6361"/>
                    </a:lnTo>
                    <a:lnTo>
                      <a:pt x="2407" y="6382"/>
                    </a:lnTo>
                    <a:lnTo>
                      <a:pt x="2512" y="6320"/>
                    </a:lnTo>
                    <a:lnTo>
                      <a:pt x="2616" y="6340"/>
                    </a:lnTo>
                    <a:lnTo>
                      <a:pt x="2637" y="6320"/>
                    </a:lnTo>
                    <a:lnTo>
                      <a:pt x="2721" y="6278"/>
                    </a:lnTo>
                    <a:lnTo>
                      <a:pt x="2721" y="6320"/>
                    </a:lnTo>
                    <a:lnTo>
                      <a:pt x="2804" y="6361"/>
                    </a:lnTo>
                    <a:lnTo>
                      <a:pt x="2888" y="6320"/>
                    </a:lnTo>
                    <a:lnTo>
                      <a:pt x="3056" y="6320"/>
                    </a:lnTo>
                    <a:lnTo>
                      <a:pt x="3202" y="6278"/>
                    </a:lnTo>
                    <a:lnTo>
                      <a:pt x="3307" y="6320"/>
                    </a:lnTo>
                    <a:lnTo>
                      <a:pt x="3349" y="6340"/>
                    </a:lnTo>
                    <a:lnTo>
                      <a:pt x="3453" y="6257"/>
                    </a:lnTo>
                    <a:lnTo>
                      <a:pt x="3537" y="6236"/>
                    </a:lnTo>
                    <a:lnTo>
                      <a:pt x="3621" y="6152"/>
                    </a:lnTo>
                    <a:lnTo>
                      <a:pt x="3683" y="6152"/>
                    </a:lnTo>
                    <a:lnTo>
                      <a:pt x="3746" y="6173"/>
                    </a:lnTo>
                    <a:lnTo>
                      <a:pt x="3725" y="6110"/>
                    </a:lnTo>
                    <a:lnTo>
                      <a:pt x="3851" y="6027"/>
                    </a:lnTo>
                    <a:lnTo>
                      <a:pt x="3955" y="6006"/>
                    </a:lnTo>
                    <a:lnTo>
                      <a:pt x="3955" y="5922"/>
                    </a:lnTo>
                    <a:lnTo>
                      <a:pt x="3934" y="5859"/>
                    </a:lnTo>
                    <a:lnTo>
                      <a:pt x="3955" y="5796"/>
                    </a:lnTo>
                    <a:lnTo>
                      <a:pt x="3788" y="5796"/>
                    </a:lnTo>
                    <a:lnTo>
                      <a:pt x="3683" y="5838"/>
                    </a:lnTo>
                    <a:lnTo>
                      <a:pt x="3641" y="5838"/>
                    </a:lnTo>
                    <a:lnTo>
                      <a:pt x="3537" y="5817"/>
                    </a:lnTo>
                    <a:lnTo>
                      <a:pt x="3474" y="5796"/>
                    </a:lnTo>
                    <a:lnTo>
                      <a:pt x="3537" y="5755"/>
                    </a:lnTo>
                    <a:lnTo>
                      <a:pt x="3558" y="5755"/>
                    </a:lnTo>
                    <a:lnTo>
                      <a:pt x="3558" y="5734"/>
                    </a:lnTo>
                    <a:lnTo>
                      <a:pt x="3474" y="5713"/>
                    </a:lnTo>
                    <a:lnTo>
                      <a:pt x="3411" y="5734"/>
                    </a:lnTo>
                    <a:lnTo>
                      <a:pt x="3516" y="5650"/>
                    </a:lnTo>
                    <a:lnTo>
                      <a:pt x="3579" y="5692"/>
                    </a:lnTo>
                    <a:lnTo>
                      <a:pt x="3662" y="5629"/>
                    </a:lnTo>
                    <a:lnTo>
                      <a:pt x="3641" y="5545"/>
                    </a:lnTo>
                    <a:lnTo>
                      <a:pt x="3558" y="5545"/>
                    </a:lnTo>
                    <a:lnTo>
                      <a:pt x="3621" y="5504"/>
                    </a:lnTo>
                    <a:lnTo>
                      <a:pt x="3662" y="5441"/>
                    </a:lnTo>
                    <a:lnTo>
                      <a:pt x="3725" y="5504"/>
                    </a:lnTo>
                    <a:lnTo>
                      <a:pt x="3788" y="5441"/>
                    </a:lnTo>
                    <a:lnTo>
                      <a:pt x="3851" y="5399"/>
                    </a:lnTo>
                    <a:lnTo>
                      <a:pt x="3788" y="5378"/>
                    </a:lnTo>
                    <a:lnTo>
                      <a:pt x="3830" y="5336"/>
                    </a:lnTo>
                    <a:lnTo>
                      <a:pt x="3725" y="5336"/>
                    </a:lnTo>
                    <a:lnTo>
                      <a:pt x="3767" y="5273"/>
                    </a:lnTo>
                    <a:lnTo>
                      <a:pt x="3830" y="5294"/>
                    </a:lnTo>
                    <a:lnTo>
                      <a:pt x="3851" y="5315"/>
                    </a:lnTo>
                    <a:lnTo>
                      <a:pt x="3893" y="5232"/>
                    </a:lnTo>
                    <a:lnTo>
                      <a:pt x="3976" y="5211"/>
                    </a:lnTo>
                    <a:lnTo>
                      <a:pt x="3976" y="5064"/>
                    </a:lnTo>
                    <a:lnTo>
                      <a:pt x="4060" y="4897"/>
                    </a:lnTo>
                    <a:lnTo>
                      <a:pt x="3997" y="4813"/>
                    </a:lnTo>
                    <a:lnTo>
                      <a:pt x="3976" y="4688"/>
                    </a:lnTo>
                    <a:lnTo>
                      <a:pt x="3767" y="4541"/>
                    </a:lnTo>
                    <a:lnTo>
                      <a:pt x="3349" y="4541"/>
                    </a:lnTo>
                    <a:lnTo>
                      <a:pt x="3328" y="4667"/>
                    </a:lnTo>
                    <a:lnTo>
                      <a:pt x="3307" y="4708"/>
                    </a:lnTo>
                    <a:lnTo>
                      <a:pt x="3202" y="4646"/>
                    </a:lnTo>
                    <a:lnTo>
                      <a:pt x="3097" y="4604"/>
                    </a:lnTo>
                    <a:lnTo>
                      <a:pt x="3265" y="4436"/>
                    </a:lnTo>
                    <a:lnTo>
                      <a:pt x="3265" y="4332"/>
                    </a:lnTo>
                    <a:lnTo>
                      <a:pt x="3139" y="4123"/>
                    </a:lnTo>
                    <a:lnTo>
                      <a:pt x="3097" y="4123"/>
                    </a:lnTo>
                    <a:lnTo>
                      <a:pt x="2951" y="4039"/>
                    </a:lnTo>
                    <a:lnTo>
                      <a:pt x="2909" y="3955"/>
                    </a:lnTo>
                    <a:lnTo>
                      <a:pt x="2846" y="3976"/>
                    </a:lnTo>
                    <a:lnTo>
                      <a:pt x="2825" y="3976"/>
                    </a:lnTo>
                    <a:lnTo>
                      <a:pt x="2742" y="3955"/>
                    </a:lnTo>
                    <a:lnTo>
                      <a:pt x="2825" y="3955"/>
                    </a:lnTo>
                    <a:lnTo>
                      <a:pt x="2930" y="3934"/>
                    </a:lnTo>
                    <a:lnTo>
                      <a:pt x="2993" y="3955"/>
                    </a:lnTo>
                    <a:lnTo>
                      <a:pt x="3014" y="4018"/>
                    </a:lnTo>
                    <a:lnTo>
                      <a:pt x="3139" y="4018"/>
                    </a:lnTo>
                    <a:lnTo>
                      <a:pt x="2993" y="3830"/>
                    </a:lnTo>
                    <a:lnTo>
                      <a:pt x="2909" y="3725"/>
                    </a:lnTo>
                    <a:lnTo>
                      <a:pt x="2951" y="3641"/>
                    </a:lnTo>
                    <a:lnTo>
                      <a:pt x="2993" y="3641"/>
                    </a:lnTo>
                    <a:lnTo>
                      <a:pt x="2909" y="3600"/>
                    </a:lnTo>
                    <a:lnTo>
                      <a:pt x="2888" y="3537"/>
                    </a:lnTo>
                    <a:lnTo>
                      <a:pt x="2846" y="3537"/>
                    </a:lnTo>
                    <a:lnTo>
                      <a:pt x="2784" y="3348"/>
                    </a:lnTo>
                    <a:lnTo>
                      <a:pt x="2616" y="3307"/>
                    </a:lnTo>
                    <a:lnTo>
                      <a:pt x="2428" y="3244"/>
                    </a:lnTo>
                    <a:lnTo>
                      <a:pt x="2428" y="3181"/>
                    </a:lnTo>
                    <a:lnTo>
                      <a:pt x="2386" y="3139"/>
                    </a:lnTo>
                    <a:lnTo>
                      <a:pt x="2323" y="2930"/>
                    </a:lnTo>
                    <a:lnTo>
                      <a:pt x="2260" y="2825"/>
                    </a:lnTo>
                    <a:lnTo>
                      <a:pt x="2198" y="2574"/>
                    </a:lnTo>
                    <a:lnTo>
                      <a:pt x="2156" y="2470"/>
                    </a:lnTo>
                    <a:lnTo>
                      <a:pt x="2093" y="2470"/>
                    </a:lnTo>
                    <a:lnTo>
                      <a:pt x="1947" y="2239"/>
                    </a:lnTo>
                    <a:lnTo>
                      <a:pt x="1842" y="2198"/>
                    </a:lnTo>
                    <a:lnTo>
                      <a:pt x="1758" y="2156"/>
                    </a:lnTo>
                    <a:lnTo>
                      <a:pt x="1654" y="2093"/>
                    </a:lnTo>
                    <a:lnTo>
                      <a:pt x="1591" y="2156"/>
                    </a:lnTo>
                    <a:lnTo>
                      <a:pt x="1486" y="2198"/>
                    </a:lnTo>
                    <a:lnTo>
                      <a:pt x="1361" y="2177"/>
                    </a:lnTo>
                    <a:lnTo>
                      <a:pt x="1277" y="2177"/>
                    </a:lnTo>
                    <a:lnTo>
                      <a:pt x="1172" y="2156"/>
                    </a:lnTo>
                    <a:lnTo>
                      <a:pt x="1152" y="2072"/>
                    </a:lnTo>
                    <a:lnTo>
                      <a:pt x="1152" y="2072"/>
                    </a:lnTo>
                    <a:lnTo>
                      <a:pt x="1214" y="2093"/>
                    </a:lnTo>
                    <a:lnTo>
                      <a:pt x="1340" y="2135"/>
                    </a:lnTo>
                    <a:lnTo>
                      <a:pt x="1465" y="2093"/>
                    </a:lnTo>
                    <a:lnTo>
                      <a:pt x="1486" y="1988"/>
                    </a:lnTo>
                    <a:lnTo>
                      <a:pt x="1591" y="1988"/>
                    </a:lnTo>
                    <a:lnTo>
                      <a:pt x="1696" y="1926"/>
                    </a:lnTo>
                    <a:lnTo>
                      <a:pt x="1591" y="1884"/>
                    </a:lnTo>
                    <a:lnTo>
                      <a:pt x="1591" y="1800"/>
                    </a:lnTo>
                    <a:lnTo>
                      <a:pt x="1549" y="1779"/>
                    </a:lnTo>
                    <a:lnTo>
                      <a:pt x="1424" y="1863"/>
                    </a:lnTo>
                    <a:lnTo>
                      <a:pt x="1382" y="1842"/>
                    </a:lnTo>
                    <a:lnTo>
                      <a:pt x="1486" y="1758"/>
                    </a:lnTo>
                    <a:lnTo>
                      <a:pt x="1633" y="1758"/>
                    </a:lnTo>
                    <a:lnTo>
                      <a:pt x="1696" y="1716"/>
                    </a:lnTo>
                    <a:lnTo>
                      <a:pt x="1696" y="1633"/>
                    </a:lnTo>
                    <a:lnTo>
                      <a:pt x="1758" y="1612"/>
                    </a:lnTo>
                    <a:lnTo>
                      <a:pt x="1842" y="1444"/>
                    </a:lnTo>
                    <a:lnTo>
                      <a:pt x="1884" y="1403"/>
                    </a:lnTo>
                    <a:lnTo>
                      <a:pt x="1884" y="1340"/>
                    </a:lnTo>
                    <a:lnTo>
                      <a:pt x="1947" y="1235"/>
                    </a:lnTo>
                    <a:lnTo>
                      <a:pt x="1905" y="1214"/>
                    </a:lnTo>
                    <a:lnTo>
                      <a:pt x="1968" y="1047"/>
                    </a:lnTo>
                    <a:lnTo>
                      <a:pt x="2072" y="984"/>
                    </a:lnTo>
                    <a:lnTo>
                      <a:pt x="2072" y="900"/>
                    </a:lnTo>
                    <a:lnTo>
                      <a:pt x="1905" y="754"/>
                    </a:lnTo>
                    <a:lnTo>
                      <a:pt x="1884" y="796"/>
                    </a:lnTo>
                    <a:lnTo>
                      <a:pt x="1675" y="796"/>
                    </a:lnTo>
                    <a:lnTo>
                      <a:pt x="1528" y="754"/>
                    </a:lnTo>
                    <a:lnTo>
                      <a:pt x="1486" y="817"/>
                    </a:lnTo>
                    <a:lnTo>
                      <a:pt x="1424" y="817"/>
                    </a:lnTo>
                    <a:lnTo>
                      <a:pt x="1340" y="754"/>
                    </a:lnTo>
                    <a:lnTo>
                      <a:pt x="1256" y="796"/>
                    </a:lnTo>
                    <a:lnTo>
                      <a:pt x="1256" y="817"/>
                    </a:lnTo>
                    <a:lnTo>
                      <a:pt x="1172" y="838"/>
                    </a:lnTo>
                    <a:lnTo>
                      <a:pt x="1068" y="900"/>
                    </a:lnTo>
                    <a:lnTo>
                      <a:pt x="1047" y="900"/>
                    </a:lnTo>
                    <a:lnTo>
                      <a:pt x="963" y="942"/>
                    </a:lnTo>
                    <a:lnTo>
                      <a:pt x="942" y="921"/>
                    </a:lnTo>
                    <a:lnTo>
                      <a:pt x="1047" y="817"/>
                    </a:lnTo>
                    <a:lnTo>
                      <a:pt x="1131" y="691"/>
                    </a:lnTo>
                    <a:lnTo>
                      <a:pt x="1131" y="691"/>
                    </a:lnTo>
                    <a:lnTo>
                      <a:pt x="1068" y="712"/>
                    </a:lnTo>
                    <a:lnTo>
                      <a:pt x="963" y="691"/>
                    </a:lnTo>
                    <a:lnTo>
                      <a:pt x="1026" y="670"/>
                    </a:lnTo>
                    <a:lnTo>
                      <a:pt x="1047" y="587"/>
                    </a:lnTo>
                    <a:lnTo>
                      <a:pt x="1277" y="419"/>
                    </a:lnTo>
                    <a:lnTo>
                      <a:pt x="1340" y="294"/>
                    </a:lnTo>
                    <a:lnTo>
                      <a:pt x="1424" y="273"/>
                    </a:lnTo>
                    <a:lnTo>
                      <a:pt x="1444" y="168"/>
                    </a:lnTo>
                    <a:lnTo>
                      <a:pt x="1424" y="147"/>
                    </a:lnTo>
                    <a:lnTo>
                      <a:pt x="1465" y="63"/>
                    </a:lnTo>
                    <a:lnTo>
                      <a:pt x="1444" y="1"/>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918" name="Google Shape;3729;p79">
                <a:extLst>
                  <a:ext uri="{FF2B5EF4-FFF2-40B4-BE49-F238E27FC236}">
                    <a16:creationId xmlns:a16="http://schemas.microsoft.com/office/drawing/2014/main" id="{0F2C7358-DA0C-747F-C3B7-353CCB3297D4}"/>
                  </a:ext>
                </a:extLst>
              </p:cNvPr>
              <p:cNvSpPr/>
              <p:nvPr/>
            </p:nvSpPr>
            <p:spPr>
              <a:xfrm>
                <a:off x="3586375" y="2350350"/>
                <a:ext cx="31925" cy="25125"/>
              </a:xfrm>
              <a:custGeom>
                <a:avLst/>
                <a:gdLst/>
                <a:ahLst/>
                <a:cxnLst/>
                <a:rect l="l" t="t" r="r" b="b"/>
                <a:pathLst>
                  <a:path w="1277" h="1005" extrusionOk="0">
                    <a:moveTo>
                      <a:pt x="732" y="1"/>
                    </a:moveTo>
                    <a:lnTo>
                      <a:pt x="628" y="63"/>
                    </a:lnTo>
                    <a:lnTo>
                      <a:pt x="544" y="63"/>
                    </a:lnTo>
                    <a:lnTo>
                      <a:pt x="523" y="126"/>
                    </a:lnTo>
                    <a:lnTo>
                      <a:pt x="419" y="126"/>
                    </a:lnTo>
                    <a:lnTo>
                      <a:pt x="377" y="210"/>
                    </a:lnTo>
                    <a:lnTo>
                      <a:pt x="293" y="231"/>
                    </a:lnTo>
                    <a:lnTo>
                      <a:pt x="272" y="335"/>
                    </a:lnTo>
                    <a:lnTo>
                      <a:pt x="126" y="356"/>
                    </a:lnTo>
                    <a:lnTo>
                      <a:pt x="0" y="586"/>
                    </a:lnTo>
                    <a:lnTo>
                      <a:pt x="272" y="838"/>
                    </a:lnTo>
                    <a:lnTo>
                      <a:pt x="335" y="796"/>
                    </a:lnTo>
                    <a:lnTo>
                      <a:pt x="377" y="649"/>
                    </a:lnTo>
                    <a:lnTo>
                      <a:pt x="440" y="586"/>
                    </a:lnTo>
                    <a:lnTo>
                      <a:pt x="607" y="691"/>
                    </a:lnTo>
                    <a:lnTo>
                      <a:pt x="712" y="900"/>
                    </a:lnTo>
                    <a:lnTo>
                      <a:pt x="795" y="942"/>
                    </a:lnTo>
                    <a:lnTo>
                      <a:pt x="921" y="1005"/>
                    </a:lnTo>
                    <a:lnTo>
                      <a:pt x="942" y="1005"/>
                    </a:lnTo>
                    <a:lnTo>
                      <a:pt x="942" y="942"/>
                    </a:lnTo>
                    <a:lnTo>
                      <a:pt x="1004" y="942"/>
                    </a:lnTo>
                    <a:lnTo>
                      <a:pt x="1067" y="858"/>
                    </a:lnTo>
                    <a:lnTo>
                      <a:pt x="1067" y="775"/>
                    </a:lnTo>
                    <a:lnTo>
                      <a:pt x="1214" y="796"/>
                    </a:lnTo>
                    <a:lnTo>
                      <a:pt x="1235" y="691"/>
                    </a:lnTo>
                    <a:lnTo>
                      <a:pt x="1151" y="691"/>
                    </a:lnTo>
                    <a:lnTo>
                      <a:pt x="1172" y="586"/>
                    </a:lnTo>
                    <a:lnTo>
                      <a:pt x="1151" y="545"/>
                    </a:lnTo>
                    <a:lnTo>
                      <a:pt x="1214" y="524"/>
                    </a:lnTo>
                    <a:lnTo>
                      <a:pt x="1277" y="733"/>
                    </a:lnTo>
                    <a:lnTo>
                      <a:pt x="1235" y="461"/>
                    </a:lnTo>
                    <a:lnTo>
                      <a:pt x="1109" y="461"/>
                    </a:lnTo>
                    <a:lnTo>
                      <a:pt x="1172" y="419"/>
                    </a:lnTo>
                    <a:lnTo>
                      <a:pt x="1004" y="147"/>
                    </a:lnTo>
                    <a:lnTo>
                      <a:pt x="1004" y="42"/>
                    </a:lnTo>
                    <a:lnTo>
                      <a:pt x="921" y="21"/>
                    </a:lnTo>
                    <a:lnTo>
                      <a:pt x="732" y="1"/>
                    </a:lnTo>
                    <a:close/>
                  </a:path>
                </a:pathLst>
              </a:custGeom>
              <a:solidFill>
                <a:srgbClr val="5F7D95"/>
              </a:solidFill>
              <a:ln>
                <a:noFill/>
              </a:ln>
            </p:spPr>
            <p:txBody>
              <a:bodyPr spcFirstLastPara="1" wrap="square" lIns="127995" tIns="127995" rIns="127995" bIns="127995" anchor="ctr" anchorCtr="0">
                <a:noAutofit/>
              </a:bodyPr>
              <a:lstStyle/>
              <a:p>
                <a:endParaRPr sz="3073"/>
              </a:p>
            </p:txBody>
          </p:sp>
        </p:grpSp>
        <p:sp>
          <p:nvSpPr>
            <p:cNvPr id="1804" name="Google Shape;3730;p79">
              <a:extLst>
                <a:ext uri="{FF2B5EF4-FFF2-40B4-BE49-F238E27FC236}">
                  <a16:creationId xmlns:a16="http://schemas.microsoft.com/office/drawing/2014/main" id="{FABD7E93-B967-1836-20DA-10B2463ECE30}"/>
                </a:ext>
              </a:extLst>
            </p:cNvPr>
            <p:cNvSpPr/>
            <p:nvPr/>
          </p:nvSpPr>
          <p:spPr>
            <a:xfrm>
              <a:off x="4037841" y="3224817"/>
              <a:ext cx="52333" cy="93527"/>
            </a:xfrm>
            <a:custGeom>
              <a:avLst/>
              <a:gdLst/>
              <a:ahLst/>
              <a:cxnLst/>
              <a:rect l="l" t="t" r="r" b="b"/>
              <a:pathLst>
                <a:path w="4395" h="8224" extrusionOk="0">
                  <a:moveTo>
                    <a:pt x="3914" y="1"/>
                  </a:moveTo>
                  <a:lnTo>
                    <a:pt x="3746" y="168"/>
                  </a:lnTo>
                  <a:lnTo>
                    <a:pt x="3809" y="252"/>
                  </a:lnTo>
                  <a:lnTo>
                    <a:pt x="3704" y="293"/>
                  </a:lnTo>
                  <a:lnTo>
                    <a:pt x="3600" y="252"/>
                  </a:lnTo>
                  <a:lnTo>
                    <a:pt x="3537" y="252"/>
                  </a:lnTo>
                  <a:lnTo>
                    <a:pt x="3621" y="377"/>
                  </a:lnTo>
                  <a:lnTo>
                    <a:pt x="3621" y="419"/>
                  </a:lnTo>
                  <a:lnTo>
                    <a:pt x="3704" y="503"/>
                  </a:lnTo>
                  <a:lnTo>
                    <a:pt x="3704" y="524"/>
                  </a:lnTo>
                  <a:lnTo>
                    <a:pt x="3600" y="670"/>
                  </a:lnTo>
                  <a:lnTo>
                    <a:pt x="3600" y="817"/>
                  </a:lnTo>
                  <a:lnTo>
                    <a:pt x="3516" y="921"/>
                  </a:lnTo>
                  <a:lnTo>
                    <a:pt x="3432" y="900"/>
                  </a:lnTo>
                  <a:lnTo>
                    <a:pt x="3328" y="1026"/>
                  </a:lnTo>
                  <a:lnTo>
                    <a:pt x="3328" y="1109"/>
                  </a:lnTo>
                  <a:lnTo>
                    <a:pt x="3244" y="1151"/>
                  </a:lnTo>
                  <a:lnTo>
                    <a:pt x="3181" y="1130"/>
                  </a:lnTo>
                  <a:lnTo>
                    <a:pt x="3181" y="1005"/>
                  </a:lnTo>
                  <a:lnTo>
                    <a:pt x="3118" y="984"/>
                  </a:lnTo>
                  <a:lnTo>
                    <a:pt x="3035" y="1047"/>
                  </a:lnTo>
                  <a:lnTo>
                    <a:pt x="3035" y="1193"/>
                  </a:lnTo>
                  <a:lnTo>
                    <a:pt x="3139" y="1298"/>
                  </a:lnTo>
                  <a:lnTo>
                    <a:pt x="3181" y="1340"/>
                  </a:lnTo>
                  <a:lnTo>
                    <a:pt x="3139" y="1402"/>
                  </a:lnTo>
                  <a:lnTo>
                    <a:pt x="3077" y="1361"/>
                  </a:lnTo>
                  <a:lnTo>
                    <a:pt x="2930" y="1402"/>
                  </a:lnTo>
                  <a:lnTo>
                    <a:pt x="2993" y="1507"/>
                  </a:lnTo>
                  <a:lnTo>
                    <a:pt x="3098" y="1549"/>
                  </a:lnTo>
                  <a:lnTo>
                    <a:pt x="3098" y="1612"/>
                  </a:lnTo>
                  <a:lnTo>
                    <a:pt x="3077" y="1674"/>
                  </a:lnTo>
                  <a:lnTo>
                    <a:pt x="2993" y="1612"/>
                  </a:lnTo>
                  <a:lnTo>
                    <a:pt x="2909" y="1633"/>
                  </a:lnTo>
                  <a:lnTo>
                    <a:pt x="2888" y="1716"/>
                  </a:lnTo>
                  <a:lnTo>
                    <a:pt x="2721" y="1842"/>
                  </a:lnTo>
                  <a:lnTo>
                    <a:pt x="2721" y="1716"/>
                  </a:lnTo>
                  <a:lnTo>
                    <a:pt x="2763" y="1674"/>
                  </a:lnTo>
                  <a:lnTo>
                    <a:pt x="2721" y="1612"/>
                  </a:lnTo>
                  <a:lnTo>
                    <a:pt x="2616" y="1716"/>
                  </a:lnTo>
                  <a:lnTo>
                    <a:pt x="2679" y="1758"/>
                  </a:lnTo>
                  <a:lnTo>
                    <a:pt x="2658" y="1821"/>
                  </a:lnTo>
                  <a:lnTo>
                    <a:pt x="2512" y="1884"/>
                  </a:lnTo>
                  <a:lnTo>
                    <a:pt x="2574" y="1988"/>
                  </a:lnTo>
                  <a:lnTo>
                    <a:pt x="2658" y="2030"/>
                  </a:lnTo>
                  <a:lnTo>
                    <a:pt x="2658" y="2072"/>
                  </a:lnTo>
                  <a:lnTo>
                    <a:pt x="2574" y="2093"/>
                  </a:lnTo>
                  <a:lnTo>
                    <a:pt x="2470" y="2156"/>
                  </a:lnTo>
                  <a:lnTo>
                    <a:pt x="2470" y="2072"/>
                  </a:lnTo>
                  <a:lnTo>
                    <a:pt x="2407" y="2072"/>
                  </a:lnTo>
                  <a:lnTo>
                    <a:pt x="2470" y="1967"/>
                  </a:lnTo>
                  <a:lnTo>
                    <a:pt x="2407" y="1946"/>
                  </a:lnTo>
                  <a:lnTo>
                    <a:pt x="2198" y="2135"/>
                  </a:lnTo>
                  <a:lnTo>
                    <a:pt x="2177" y="2281"/>
                  </a:lnTo>
                  <a:lnTo>
                    <a:pt x="2198" y="2365"/>
                  </a:lnTo>
                  <a:lnTo>
                    <a:pt x="2156" y="2407"/>
                  </a:lnTo>
                  <a:lnTo>
                    <a:pt x="2093" y="2386"/>
                  </a:lnTo>
                  <a:lnTo>
                    <a:pt x="2051" y="2365"/>
                  </a:lnTo>
                  <a:lnTo>
                    <a:pt x="2051" y="2197"/>
                  </a:lnTo>
                  <a:lnTo>
                    <a:pt x="1989" y="2197"/>
                  </a:lnTo>
                  <a:lnTo>
                    <a:pt x="1863" y="2344"/>
                  </a:lnTo>
                  <a:lnTo>
                    <a:pt x="1717" y="2239"/>
                  </a:lnTo>
                  <a:lnTo>
                    <a:pt x="1675" y="2281"/>
                  </a:lnTo>
                  <a:lnTo>
                    <a:pt x="1633" y="2281"/>
                  </a:lnTo>
                  <a:lnTo>
                    <a:pt x="1654" y="2449"/>
                  </a:lnTo>
                  <a:lnTo>
                    <a:pt x="1612" y="2449"/>
                  </a:lnTo>
                  <a:lnTo>
                    <a:pt x="1549" y="2469"/>
                  </a:lnTo>
                  <a:lnTo>
                    <a:pt x="1549" y="2365"/>
                  </a:lnTo>
                  <a:lnTo>
                    <a:pt x="1507" y="2344"/>
                  </a:lnTo>
                  <a:lnTo>
                    <a:pt x="1445" y="2449"/>
                  </a:lnTo>
                  <a:lnTo>
                    <a:pt x="1403" y="2344"/>
                  </a:lnTo>
                  <a:lnTo>
                    <a:pt x="1152" y="2553"/>
                  </a:lnTo>
                  <a:lnTo>
                    <a:pt x="1110" y="2553"/>
                  </a:lnTo>
                  <a:lnTo>
                    <a:pt x="1047" y="2511"/>
                  </a:lnTo>
                  <a:lnTo>
                    <a:pt x="921" y="2511"/>
                  </a:lnTo>
                  <a:lnTo>
                    <a:pt x="880" y="2595"/>
                  </a:lnTo>
                  <a:lnTo>
                    <a:pt x="901" y="2783"/>
                  </a:lnTo>
                  <a:lnTo>
                    <a:pt x="733" y="3034"/>
                  </a:lnTo>
                  <a:lnTo>
                    <a:pt x="733" y="3097"/>
                  </a:lnTo>
                  <a:lnTo>
                    <a:pt x="587" y="3244"/>
                  </a:lnTo>
                  <a:lnTo>
                    <a:pt x="587" y="3327"/>
                  </a:lnTo>
                  <a:lnTo>
                    <a:pt x="670" y="3411"/>
                  </a:lnTo>
                  <a:lnTo>
                    <a:pt x="587" y="3516"/>
                  </a:lnTo>
                  <a:lnTo>
                    <a:pt x="629" y="3704"/>
                  </a:lnTo>
                  <a:lnTo>
                    <a:pt x="629" y="3830"/>
                  </a:lnTo>
                  <a:lnTo>
                    <a:pt x="796" y="4143"/>
                  </a:lnTo>
                  <a:lnTo>
                    <a:pt x="796" y="4227"/>
                  </a:lnTo>
                  <a:lnTo>
                    <a:pt x="880" y="4332"/>
                  </a:lnTo>
                  <a:lnTo>
                    <a:pt x="880" y="4374"/>
                  </a:lnTo>
                  <a:lnTo>
                    <a:pt x="796" y="4457"/>
                  </a:lnTo>
                  <a:lnTo>
                    <a:pt x="817" y="4541"/>
                  </a:lnTo>
                  <a:lnTo>
                    <a:pt x="775" y="4792"/>
                  </a:lnTo>
                  <a:lnTo>
                    <a:pt x="670" y="4876"/>
                  </a:lnTo>
                  <a:lnTo>
                    <a:pt x="629" y="5022"/>
                  </a:lnTo>
                  <a:lnTo>
                    <a:pt x="566" y="5064"/>
                  </a:lnTo>
                  <a:lnTo>
                    <a:pt x="524" y="5127"/>
                  </a:lnTo>
                  <a:lnTo>
                    <a:pt x="419" y="5231"/>
                  </a:lnTo>
                  <a:lnTo>
                    <a:pt x="419" y="5441"/>
                  </a:lnTo>
                  <a:lnTo>
                    <a:pt x="357" y="5524"/>
                  </a:lnTo>
                  <a:lnTo>
                    <a:pt x="168" y="5545"/>
                  </a:lnTo>
                  <a:lnTo>
                    <a:pt x="147" y="5608"/>
                  </a:lnTo>
                  <a:lnTo>
                    <a:pt x="147" y="5796"/>
                  </a:lnTo>
                  <a:lnTo>
                    <a:pt x="43" y="5943"/>
                  </a:lnTo>
                  <a:lnTo>
                    <a:pt x="43" y="6068"/>
                  </a:lnTo>
                  <a:lnTo>
                    <a:pt x="1" y="6173"/>
                  </a:lnTo>
                  <a:lnTo>
                    <a:pt x="43" y="6236"/>
                  </a:lnTo>
                  <a:lnTo>
                    <a:pt x="43" y="6424"/>
                  </a:lnTo>
                  <a:lnTo>
                    <a:pt x="189" y="6591"/>
                  </a:lnTo>
                  <a:lnTo>
                    <a:pt x="168" y="6738"/>
                  </a:lnTo>
                  <a:lnTo>
                    <a:pt x="189" y="6843"/>
                  </a:lnTo>
                  <a:lnTo>
                    <a:pt x="273" y="6863"/>
                  </a:lnTo>
                  <a:lnTo>
                    <a:pt x="294" y="6863"/>
                  </a:lnTo>
                  <a:lnTo>
                    <a:pt x="273" y="6884"/>
                  </a:lnTo>
                  <a:lnTo>
                    <a:pt x="147" y="6905"/>
                  </a:lnTo>
                  <a:lnTo>
                    <a:pt x="147" y="7052"/>
                  </a:lnTo>
                  <a:lnTo>
                    <a:pt x="168" y="7219"/>
                  </a:lnTo>
                  <a:lnTo>
                    <a:pt x="147" y="7470"/>
                  </a:lnTo>
                  <a:lnTo>
                    <a:pt x="189" y="7512"/>
                  </a:lnTo>
                  <a:lnTo>
                    <a:pt x="189" y="7596"/>
                  </a:lnTo>
                  <a:lnTo>
                    <a:pt x="273" y="7638"/>
                  </a:lnTo>
                  <a:lnTo>
                    <a:pt x="357" y="7742"/>
                  </a:lnTo>
                  <a:lnTo>
                    <a:pt x="398" y="7784"/>
                  </a:lnTo>
                  <a:lnTo>
                    <a:pt x="461" y="7847"/>
                  </a:lnTo>
                  <a:lnTo>
                    <a:pt x="524" y="7951"/>
                  </a:lnTo>
                  <a:lnTo>
                    <a:pt x="608" y="7931"/>
                  </a:lnTo>
                  <a:lnTo>
                    <a:pt x="629" y="7951"/>
                  </a:lnTo>
                  <a:lnTo>
                    <a:pt x="733" y="7993"/>
                  </a:lnTo>
                  <a:lnTo>
                    <a:pt x="817" y="8119"/>
                  </a:lnTo>
                  <a:lnTo>
                    <a:pt x="901" y="8140"/>
                  </a:lnTo>
                  <a:lnTo>
                    <a:pt x="901" y="8161"/>
                  </a:lnTo>
                  <a:lnTo>
                    <a:pt x="921" y="8223"/>
                  </a:lnTo>
                  <a:lnTo>
                    <a:pt x="1005" y="8161"/>
                  </a:lnTo>
                  <a:lnTo>
                    <a:pt x="1131" y="8161"/>
                  </a:lnTo>
                  <a:lnTo>
                    <a:pt x="1256" y="8098"/>
                  </a:lnTo>
                  <a:lnTo>
                    <a:pt x="1361" y="7951"/>
                  </a:lnTo>
                  <a:lnTo>
                    <a:pt x="1737" y="7931"/>
                  </a:lnTo>
                  <a:lnTo>
                    <a:pt x="1842" y="7951"/>
                  </a:lnTo>
                  <a:lnTo>
                    <a:pt x="2030" y="7889"/>
                  </a:lnTo>
                  <a:lnTo>
                    <a:pt x="2093" y="7784"/>
                  </a:lnTo>
                  <a:lnTo>
                    <a:pt x="2177" y="7742"/>
                  </a:lnTo>
                  <a:lnTo>
                    <a:pt x="2240" y="7596"/>
                  </a:lnTo>
                  <a:lnTo>
                    <a:pt x="2344" y="7428"/>
                  </a:lnTo>
                  <a:lnTo>
                    <a:pt x="2344" y="7324"/>
                  </a:lnTo>
                  <a:lnTo>
                    <a:pt x="2449" y="7261"/>
                  </a:lnTo>
                  <a:lnTo>
                    <a:pt x="2449" y="7094"/>
                  </a:lnTo>
                  <a:lnTo>
                    <a:pt x="2407" y="7073"/>
                  </a:lnTo>
                  <a:lnTo>
                    <a:pt x="2491" y="6989"/>
                  </a:lnTo>
                  <a:lnTo>
                    <a:pt x="2554" y="6801"/>
                  </a:lnTo>
                  <a:lnTo>
                    <a:pt x="2512" y="6780"/>
                  </a:lnTo>
                  <a:lnTo>
                    <a:pt x="2574" y="6780"/>
                  </a:lnTo>
                  <a:lnTo>
                    <a:pt x="2679" y="6591"/>
                  </a:lnTo>
                  <a:lnTo>
                    <a:pt x="2763" y="6236"/>
                  </a:lnTo>
                  <a:lnTo>
                    <a:pt x="2805" y="6027"/>
                  </a:lnTo>
                  <a:lnTo>
                    <a:pt x="2909" y="5922"/>
                  </a:lnTo>
                  <a:lnTo>
                    <a:pt x="2972" y="5692"/>
                  </a:lnTo>
                  <a:lnTo>
                    <a:pt x="3118" y="5420"/>
                  </a:lnTo>
                  <a:lnTo>
                    <a:pt x="3286" y="4959"/>
                  </a:lnTo>
                  <a:lnTo>
                    <a:pt x="3390" y="4792"/>
                  </a:lnTo>
                  <a:lnTo>
                    <a:pt x="3390" y="4583"/>
                  </a:lnTo>
                  <a:lnTo>
                    <a:pt x="3495" y="4374"/>
                  </a:lnTo>
                  <a:lnTo>
                    <a:pt x="3516" y="4269"/>
                  </a:lnTo>
                  <a:lnTo>
                    <a:pt x="3642" y="4060"/>
                  </a:lnTo>
                  <a:lnTo>
                    <a:pt x="3704" y="3746"/>
                  </a:lnTo>
                  <a:lnTo>
                    <a:pt x="3746" y="3516"/>
                  </a:lnTo>
                  <a:lnTo>
                    <a:pt x="3809" y="3453"/>
                  </a:lnTo>
                  <a:lnTo>
                    <a:pt x="3830" y="3286"/>
                  </a:lnTo>
                  <a:lnTo>
                    <a:pt x="3809" y="3202"/>
                  </a:lnTo>
                  <a:lnTo>
                    <a:pt x="3830" y="3076"/>
                  </a:lnTo>
                  <a:lnTo>
                    <a:pt x="3934" y="2888"/>
                  </a:lnTo>
                  <a:lnTo>
                    <a:pt x="3934" y="2804"/>
                  </a:lnTo>
                  <a:lnTo>
                    <a:pt x="4018" y="2700"/>
                  </a:lnTo>
                  <a:lnTo>
                    <a:pt x="3976" y="2574"/>
                  </a:lnTo>
                  <a:lnTo>
                    <a:pt x="3934" y="2511"/>
                  </a:lnTo>
                  <a:lnTo>
                    <a:pt x="3976" y="2449"/>
                  </a:lnTo>
                  <a:lnTo>
                    <a:pt x="3976" y="2281"/>
                  </a:lnTo>
                  <a:lnTo>
                    <a:pt x="3934" y="2260"/>
                  </a:lnTo>
                  <a:lnTo>
                    <a:pt x="3934" y="2135"/>
                  </a:lnTo>
                  <a:lnTo>
                    <a:pt x="4018" y="2072"/>
                  </a:lnTo>
                  <a:lnTo>
                    <a:pt x="4060" y="2135"/>
                  </a:lnTo>
                  <a:lnTo>
                    <a:pt x="4081" y="2260"/>
                  </a:lnTo>
                  <a:lnTo>
                    <a:pt x="4186" y="2386"/>
                  </a:lnTo>
                  <a:lnTo>
                    <a:pt x="4269" y="2386"/>
                  </a:lnTo>
                  <a:lnTo>
                    <a:pt x="4290" y="2302"/>
                  </a:lnTo>
                  <a:lnTo>
                    <a:pt x="4332" y="2239"/>
                  </a:lnTo>
                  <a:lnTo>
                    <a:pt x="4353" y="2177"/>
                  </a:lnTo>
                  <a:lnTo>
                    <a:pt x="4353" y="2072"/>
                  </a:lnTo>
                  <a:lnTo>
                    <a:pt x="4395" y="2051"/>
                  </a:lnTo>
                  <a:lnTo>
                    <a:pt x="4374" y="1925"/>
                  </a:lnTo>
                  <a:lnTo>
                    <a:pt x="4269" y="1779"/>
                  </a:lnTo>
                  <a:lnTo>
                    <a:pt x="4248" y="1674"/>
                  </a:lnTo>
                  <a:lnTo>
                    <a:pt x="4269" y="1633"/>
                  </a:lnTo>
                  <a:lnTo>
                    <a:pt x="4269" y="1507"/>
                  </a:lnTo>
                  <a:lnTo>
                    <a:pt x="4248" y="1340"/>
                  </a:lnTo>
                  <a:lnTo>
                    <a:pt x="4269" y="1256"/>
                  </a:lnTo>
                  <a:lnTo>
                    <a:pt x="4269" y="984"/>
                  </a:lnTo>
                  <a:lnTo>
                    <a:pt x="4186" y="879"/>
                  </a:lnTo>
                  <a:lnTo>
                    <a:pt x="4186" y="607"/>
                  </a:lnTo>
                  <a:lnTo>
                    <a:pt x="4144" y="524"/>
                  </a:lnTo>
                  <a:lnTo>
                    <a:pt x="4081" y="524"/>
                  </a:lnTo>
                  <a:lnTo>
                    <a:pt x="3976" y="398"/>
                  </a:lnTo>
                  <a:lnTo>
                    <a:pt x="3976" y="293"/>
                  </a:lnTo>
                  <a:lnTo>
                    <a:pt x="3872" y="252"/>
                  </a:lnTo>
                  <a:lnTo>
                    <a:pt x="3934" y="147"/>
                  </a:lnTo>
                  <a:lnTo>
                    <a:pt x="3914" y="1"/>
                  </a:lnTo>
                  <a:close/>
                </a:path>
              </a:pathLst>
            </a:custGeom>
            <a:solidFill>
              <a:srgbClr val="5F7D95"/>
            </a:solidFill>
            <a:ln>
              <a:noFill/>
            </a:ln>
          </p:spPr>
          <p:txBody>
            <a:bodyPr spcFirstLastPara="1" wrap="square" lIns="127995" tIns="127995" rIns="127995" bIns="127995" anchor="ctr" anchorCtr="0">
              <a:noAutofit/>
            </a:bodyPr>
            <a:lstStyle/>
            <a:p>
              <a:endParaRPr sz="3073"/>
            </a:p>
          </p:txBody>
        </p:sp>
        <p:grpSp>
          <p:nvGrpSpPr>
            <p:cNvPr id="1805" name="Google Shape;3731;p79">
              <a:extLst>
                <a:ext uri="{FF2B5EF4-FFF2-40B4-BE49-F238E27FC236}">
                  <a16:creationId xmlns:a16="http://schemas.microsoft.com/office/drawing/2014/main" id="{7B9D6AF8-8E0F-649D-2AFB-8B5E2CF555E3}"/>
                </a:ext>
              </a:extLst>
            </p:cNvPr>
            <p:cNvGrpSpPr/>
            <p:nvPr/>
          </p:nvGrpSpPr>
          <p:grpSpPr>
            <a:xfrm>
              <a:off x="4513224" y="3221724"/>
              <a:ext cx="274563" cy="280321"/>
              <a:chOff x="5298975" y="3412225"/>
              <a:chExt cx="576450" cy="616225"/>
            </a:xfrm>
          </p:grpSpPr>
          <p:sp>
            <p:nvSpPr>
              <p:cNvPr id="1915" name="Google Shape;3732;p79">
                <a:extLst>
                  <a:ext uri="{FF2B5EF4-FFF2-40B4-BE49-F238E27FC236}">
                    <a16:creationId xmlns:a16="http://schemas.microsoft.com/office/drawing/2014/main" id="{5727C4B3-12E4-4CDF-B91F-1A409D41B1BD}"/>
                  </a:ext>
                </a:extLst>
              </p:cNvPr>
              <p:cNvSpPr/>
              <p:nvPr/>
            </p:nvSpPr>
            <p:spPr>
              <a:xfrm>
                <a:off x="5298975" y="3412225"/>
                <a:ext cx="576450" cy="515275"/>
              </a:xfrm>
              <a:custGeom>
                <a:avLst/>
                <a:gdLst/>
                <a:ahLst/>
                <a:cxnLst/>
                <a:rect l="l" t="t" r="r" b="b"/>
                <a:pathLst>
                  <a:path w="23058" h="20611" extrusionOk="0">
                    <a:moveTo>
                      <a:pt x="18015" y="1"/>
                    </a:moveTo>
                    <a:lnTo>
                      <a:pt x="17890" y="42"/>
                    </a:lnTo>
                    <a:lnTo>
                      <a:pt x="17806" y="147"/>
                    </a:lnTo>
                    <a:lnTo>
                      <a:pt x="17806" y="335"/>
                    </a:lnTo>
                    <a:lnTo>
                      <a:pt x="17764" y="524"/>
                    </a:lnTo>
                    <a:lnTo>
                      <a:pt x="17764" y="565"/>
                    </a:lnTo>
                    <a:lnTo>
                      <a:pt x="17722" y="670"/>
                    </a:lnTo>
                    <a:lnTo>
                      <a:pt x="17660" y="670"/>
                    </a:lnTo>
                    <a:lnTo>
                      <a:pt x="17597" y="858"/>
                    </a:lnTo>
                    <a:lnTo>
                      <a:pt x="17492" y="1005"/>
                    </a:lnTo>
                    <a:lnTo>
                      <a:pt x="17576" y="1089"/>
                    </a:lnTo>
                    <a:lnTo>
                      <a:pt x="17681" y="1172"/>
                    </a:lnTo>
                    <a:lnTo>
                      <a:pt x="17618" y="1214"/>
                    </a:lnTo>
                    <a:lnTo>
                      <a:pt x="17555" y="1193"/>
                    </a:lnTo>
                    <a:lnTo>
                      <a:pt x="17492" y="1319"/>
                    </a:lnTo>
                    <a:lnTo>
                      <a:pt x="17450" y="1423"/>
                    </a:lnTo>
                    <a:lnTo>
                      <a:pt x="17513" y="1570"/>
                    </a:lnTo>
                    <a:lnTo>
                      <a:pt x="17513" y="1674"/>
                    </a:lnTo>
                    <a:lnTo>
                      <a:pt x="17450" y="1633"/>
                    </a:lnTo>
                    <a:lnTo>
                      <a:pt x="17367" y="1674"/>
                    </a:lnTo>
                    <a:lnTo>
                      <a:pt x="17304" y="1946"/>
                    </a:lnTo>
                    <a:lnTo>
                      <a:pt x="17367" y="2156"/>
                    </a:lnTo>
                    <a:lnTo>
                      <a:pt x="17346" y="2365"/>
                    </a:lnTo>
                    <a:lnTo>
                      <a:pt x="17388" y="2511"/>
                    </a:lnTo>
                    <a:lnTo>
                      <a:pt x="17388" y="2679"/>
                    </a:lnTo>
                    <a:lnTo>
                      <a:pt x="17262" y="2783"/>
                    </a:lnTo>
                    <a:lnTo>
                      <a:pt x="17262" y="2867"/>
                    </a:lnTo>
                    <a:lnTo>
                      <a:pt x="17157" y="3097"/>
                    </a:lnTo>
                    <a:lnTo>
                      <a:pt x="17137" y="3411"/>
                    </a:lnTo>
                    <a:lnTo>
                      <a:pt x="17032" y="3558"/>
                    </a:lnTo>
                    <a:lnTo>
                      <a:pt x="17074" y="3662"/>
                    </a:lnTo>
                    <a:lnTo>
                      <a:pt x="16990" y="3830"/>
                    </a:lnTo>
                    <a:lnTo>
                      <a:pt x="16885" y="3934"/>
                    </a:lnTo>
                    <a:lnTo>
                      <a:pt x="16885" y="4143"/>
                    </a:lnTo>
                    <a:lnTo>
                      <a:pt x="16718" y="4290"/>
                    </a:lnTo>
                    <a:lnTo>
                      <a:pt x="16341" y="4436"/>
                    </a:lnTo>
                    <a:lnTo>
                      <a:pt x="16195" y="4332"/>
                    </a:lnTo>
                    <a:lnTo>
                      <a:pt x="16028" y="4311"/>
                    </a:lnTo>
                    <a:lnTo>
                      <a:pt x="15944" y="4227"/>
                    </a:lnTo>
                    <a:lnTo>
                      <a:pt x="15818" y="4102"/>
                    </a:lnTo>
                    <a:lnTo>
                      <a:pt x="15818" y="4039"/>
                    </a:lnTo>
                    <a:lnTo>
                      <a:pt x="15776" y="3997"/>
                    </a:lnTo>
                    <a:lnTo>
                      <a:pt x="15735" y="3871"/>
                    </a:lnTo>
                    <a:lnTo>
                      <a:pt x="15609" y="3830"/>
                    </a:lnTo>
                    <a:lnTo>
                      <a:pt x="15484" y="3788"/>
                    </a:lnTo>
                    <a:lnTo>
                      <a:pt x="15316" y="3788"/>
                    </a:lnTo>
                    <a:lnTo>
                      <a:pt x="15149" y="3683"/>
                    </a:lnTo>
                    <a:lnTo>
                      <a:pt x="15107" y="3578"/>
                    </a:lnTo>
                    <a:lnTo>
                      <a:pt x="14981" y="3411"/>
                    </a:lnTo>
                    <a:lnTo>
                      <a:pt x="14835" y="3390"/>
                    </a:lnTo>
                    <a:lnTo>
                      <a:pt x="14688" y="3306"/>
                    </a:lnTo>
                    <a:lnTo>
                      <a:pt x="14688" y="3244"/>
                    </a:lnTo>
                    <a:lnTo>
                      <a:pt x="14626" y="3244"/>
                    </a:lnTo>
                    <a:lnTo>
                      <a:pt x="14563" y="3181"/>
                    </a:lnTo>
                    <a:lnTo>
                      <a:pt x="14437" y="3181"/>
                    </a:lnTo>
                    <a:lnTo>
                      <a:pt x="14333" y="3160"/>
                    </a:lnTo>
                    <a:lnTo>
                      <a:pt x="14354" y="3097"/>
                    </a:lnTo>
                    <a:lnTo>
                      <a:pt x="14207" y="2993"/>
                    </a:lnTo>
                    <a:lnTo>
                      <a:pt x="14165" y="2867"/>
                    </a:lnTo>
                    <a:lnTo>
                      <a:pt x="14040" y="2721"/>
                    </a:lnTo>
                    <a:lnTo>
                      <a:pt x="13935" y="2721"/>
                    </a:lnTo>
                    <a:lnTo>
                      <a:pt x="13810" y="2553"/>
                    </a:lnTo>
                    <a:lnTo>
                      <a:pt x="13810" y="2428"/>
                    </a:lnTo>
                    <a:lnTo>
                      <a:pt x="13914" y="2239"/>
                    </a:lnTo>
                    <a:lnTo>
                      <a:pt x="13935" y="2114"/>
                    </a:lnTo>
                    <a:lnTo>
                      <a:pt x="14061" y="2030"/>
                    </a:lnTo>
                    <a:lnTo>
                      <a:pt x="14103" y="1884"/>
                    </a:lnTo>
                    <a:lnTo>
                      <a:pt x="14144" y="1779"/>
                    </a:lnTo>
                    <a:lnTo>
                      <a:pt x="14040" y="1821"/>
                    </a:lnTo>
                    <a:lnTo>
                      <a:pt x="13956" y="1674"/>
                    </a:lnTo>
                    <a:lnTo>
                      <a:pt x="14061" y="1591"/>
                    </a:lnTo>
                    <a:lnTo>
                      <a:pt x="14040" y="1486"/>
                    </a:lnTo>
                    <a:lnTo>
                      <a:pt x="14124" y="1486"/>
                    </a:lnTo>
                    <a:lnTo>
                      <a:pt x="14165" y="1465"/>
                    </a:lnTo>
                    <a:lnTo>
                      <a:pt x="14228" y="1486"/>
                    </a:lnTo>
                    <a:lnTo>
                      <a:pt x="14333" y="1507"/>
                    </a:lnTo>
                    <a:lnTo>
                      <a:pt x="14458" y="1465"/>
                    </a:lnTo>
                    <a:lnTo>
                      <a:pt x="14521" y="1319"/>
                    </a:lnTo>
                    <a:lnTo>
                      <a:pt x="14416" y="1256"/>
                    </a:lnTo>
                    <a:lnTo>
                      <a:pt x="14479" y="1172"/>
                    </a:lnTo>
                    <a:lnTo>
                      <a:pt x="14563" y="1193"/>
                    </a:lnTo>
                    <a:lnTo>
                      <a:pt x="14626" y="1005"/>
                    </a:lnTo>
                    <a:lnTo>
                      <a:pt x="14688" y="963"/>
                    </a:lnTo>
                    <a:lnTo>
                      <a:pt x="14772" y="858"/>
                    </a:lnTo>
                    <a:lnTo>
                      <a:pt x="14772" y="796"/>
                    </a:lnTo>
                    <a:lnTo>
                      <a:pt x="14668" y="754"/>
                    </a:lnTo>
                    <a:lnTo>
                      <a:pt x="14584" y="837"/>
                    </a:lnTo>
                    <a:lnTo>
                      <a:pt x="14521" y="796"/>
                    </a:lnTo>
                    <a:lnTo>
                      <a:pt x="14521" y="586"/>
                    </a:lnTo>
                    <a:lnTo>
                      <a:pt x="14416" y="649"/>
                    </a:lnTo>
                    <a:lnTo>
                      <a:pt x="14270" y="796"/>
                    </a:lnTo>
                    <a:lnTo>
                      <a:pt x="14333" y="837"/>
                    </a:lnTo>
                    <a:lnTo>
                      <a:pt x="14333" y="900"/>
                    </a:lnTo>
                    <a:lnTo>
                      <a:pt x="14249" y="963"/>
                    </a:lnTo>
                    <a:lnTo>
                      <a:pt x="14144" y="900"/>
                    </a:lnTo>
                    <a:lnTo>
                      <a:pt x="14124" y="837"/>
                    </a:lnTo>
                    <a:lnTo>
                      <a:pt x="14103" y="775"/>
                    </a:lnTo>
                    <a:lnTo>
                      <a:pt x="14040" y="858"/>
                    </a:lnTo>
                    <a:lnTo>
                      <a:pt x="13956" y="879"/>
                    </a:lnTo>
                    <a:lnTo>
                      <a:pt x="13956" y="796"/>
                    </a:lnTo>
                    <a:lnTo>
                      <a:pt x="14040" y="733"/>
                    </a:lnTo>
                    <a:lnTo>
                      <a:pt x="14061" y="670"/>
                    </a:lnTo>
                    <a:lnTo>
                      <a:pt x="13998" y="691"/>
                    </a:lnTo>
                    <a:lnTo>
                      <a:pt x="13914" y="775"/>
                    </a:lnTo>
                    <a:lnTo>
                      <a:pt x="13789" y="837"/>
                    </a:lnTo>
                    <a:lnTo>
                      <a:pt x="13789" y="858"/>
                    </a:lnTo>
                    <a:lnTo>
                      <a:pt x="13705" y="879"/>
                    </a:lnTo>
                    <a:lnTo>
                      <a:pt x="13684" y="837"/>
                    </a:lnTo>
                    <a:lnTo>
                      <a:pt x="13538" y="837"/>
                    </a:lnTo>
                    <a:lnTo>
                      <a:pt x="13538" y="775"/>
                    </a:lnTo>
                    <a:lnTo>
                      <a:pt x="13475" y="649"/>
                    </a:lnTo>
                    <a:lnTo>
                      <a:pt x="13412" y="649"/>
                    </a:lnTo>
                    <a:lnTo>
                      <a:pt x="13287" y="691"/>
                    </a:lnTo>
                    <a:lnTo>
                      <a:pt x="13182" y="670"/>
                    </a:lnTo>
                    <a:lnTo>
                      <a:pt x="13119" y="691"/>
                    </a:lnTo>
                    <a:lnTo>
                      <a:pt x="13077" y="628"/>
                    </a:lnTo>
                    <a:lnTo>
                      <a:pt x="13015" y="628"/>
                    </a:lnTo>
                    <a:lnTo>
                      <a:pt x="12973" y="482"/>
                    </a:lnTo>
                    <a:lnTo>
                      <a:pt x="12847" y="545"/>
                    </a:lnTo>
                    <a:lnTo>
                      <a:pt x="12701" y="524"/>
                    </a:lnTo>
                    <a:lnTo>
                      <a:pt x="12575" y="461"/>
                    </a:lnTo>
                    <a:lnTo>
                      <a:pt x="12575" y="377"/>
                    </a:lnTo>
                    <a:lnTo>
                      <a:pt x="12491" y="273"/>
                    </a:lnTo>
                    <a:lnTo>
                      <a:pt x="12450" y="273"/>
                    </a:lnTo>
                    <a:lnTo>
                      <a:pt x="12450" y="335"/>
                    </a:lnTo>
                    <a:lnTo>
                      <a:pt x="12282" y="377"/>
                    </a:lnTo>
                    <a:lnTo>
                      <a:pt x="12240" y="273"/>
                    </a:lnTo>
                    <a:lnTo>
                      <a:pt x="12136" y="252"/>
                    </a:lnTo>
                    <a:lnTo>
                      <a:pt x="11968" y="168"/>
                    </a:lnTo>
                    <a:lnTo>
                      <a:pt x="11968" y="210"/>
                    </a:lnTo>
                    <a:lnTo>
                      <a:pt x="11906" y="147"/>
                    </a:lnTo>
                    <a:lnTo>
                      <a:pt x="11801" y="231"/>
                    </a:lnTo>
                    <a:lnTo>
                      <a:pt x="11906" y="314"/>
                    </a:lnTo>
                    <a:lnTo>
                      <a:pt x="11864" y="335"/>
                    </a:lnTo>
                    <a:lnTo>
                      <a:pt x="11968" y="356"/>
                    </a:lnTo>
                    <a:lnTo>
                      <a:pt x="12073" y="335"/>
                    </a:lnTo>
                    <a:lnTo>
                      <a:pt x="12240" y="461"/>
                    </a:lnTo>
                    <a:lnTo>
                      <a:pt x="12240" y="545"/>
                    </a:lnTo>
                    <a:lnTo>
                      <a:pt x="12261" y="733"/>
                    </a:lnTo>
                    <a:lnTo>
                      <a:pt x="12136" y="733"/>
                    </a:lnTo>
                    <a:lnTo>
                      <a:pt x="12115" y="858"/>
                    </a:lnTo>
                    <a:lnTo>
                      <a:pt x="12052" y="775"/>
                    </a:lnTo>
                    <a:lnTo>
                      <a:pt x="11968" y="754"/>
                    </a:lnTo>
                    <a:lnTo>
                      <a:pt x="11864" y="837"/>
                    </a:lnTo>
                    <a:lnTo>
                      <a:pt x="11550" y="837"/>
                    </a:lnTo>
                    <a:lnTo>
                      <a:pt x="11424" y="733"/>
                    </a:lnTo>
                    <a:lnTo>
                      <a:pt x="11403" y="775"/>
                    </a:lnTo>
                    <a:lnTo>
                      <a:pt x="11278" y="837"/>
                    </a:lnTo>
                    <a:lnTo>
                      <a:pt x="11299" y="942"/>
                    </a:lnTo>
                    <a:lnTo>
                      <a:pt x="11194" y="900"/>
                    </a:lnTo>
                    <a:lnTo>
                      <a:pt x="11215" y="1068"/>
                    </a:lnTo>
                    <a:lnTo>
                      <a:pt x="11173" y="1005"/>
                    </a:lnTo>
                    <a:lnTo>
                      <a:pt x="11027" y="963"/>
                    </a:lnTo>
                    <a:lnTo>
                      <a:pt x="10985" y="1047"/>
                    </a:lnTo>
                    <a:lnTo>
                      <a:pt x="11027" y="1109"/>
                    </a:lnTo>
                    <a:lnTo>
                      <a:pt x="11027" y="1172"/>
                    </a:lnTo>
                    <a:lnTo>
                      <a:pt x="10880" y="1109"/>
                    </a:lnTo>
                    <a:lnTo>
                      <a:pt x="10818" y="1193"/>
                    </a:lnTo>
                    <a:lnTo>
                      <a:pt x="10880" y="1256"/>
                    </a:lnTo>
                    <a:lnTo>
                      <a:pt x="10797" y="1298"/>
                    </a:lnTo>
                    <a:lnTo>
                      <a:pt x="10713" y="1361"/>
                    </a:lnTo>
                    <a:lnTo>
                      <a:pt x="10713" y="1402"/>
                    </a:lnTo>
                    <a:lnTo>
                      <a:pt x="10797" y="1507"/>
                    </a:lnTo>
                    <a:lnTo>
                      <a:pt x="10818" y="1570"/>
                    </a:lnTo>
                    <a:lnTo>
                      <a:pt x="10818" y="1570"/>
                    </a:lnTo>
                    <a:lnTo>
                      <a:pt x="10713" y="1507"/>
                    </a:lnTo>
                    <a:lnTo>
                      <a:pt x="10650" y="1591"/>
                    </a:lnTo>
                    <a:lnTo>
                      <a:pt x="10546" y="1591"/>
                    </a:lnTo>
                    <a:lnTo>
                      <a:pt x="10462" y="1737"/>
                    </a:lnTo>
                    <a:lnTo>
                      <a:pt x="10357" y="1925"/>
                    </a:lnTo>
                    <a:lnTo>
                      <a:pt x="10274" y="1946"/>
                    </a:lnTo>
                    <a:lnTo>
                      <a:pt x="10253" y="2114"/>
                    </a:lnTo>
                    <a:lnTo>
                      <a:pt x="10148" y="2156"/>
                    </a:lnTo>
                    <a:lnTo>
                      <a:pt x="10232" y="2239"/>
                    </a:lnTo>
                    <a:lnTo>
                      <a:pt x="10441" y="2260"/>
                    </a:lnTo>
                    <a:lnTo>
                      <a:pt x="10357" y="2302"/>
                    </a:lnTo>
                    <a:lnTo>
                      <a:pt x="10294" y="2365"/>
                    </a:lnTo>
                    <a:lnTo>
                      <a:pt x="10546" y="2449"/>
                    </a:lnTo>
                    <a:lnTo>
                      <a:pt x="10462" y="2511"/>
                    </a:lnTo>
                    <a:lnTo>
                      <a:pt x="10294" y="2469"/>
                    </a:lnTo>
                    <a:lnTo>
                      <a:pt x="10253" y="2407"/>
                    </a:lnTo>
                    <a:lnTo>
                      <a:pt x="10253" y="2407"/>
                    </a:lnTo>
                    <a:lnTo>
                      <a:pt x="10274" y="2469"/>
                    </a:lnTo>
                    <a:lnTo>
                      <a:pt x="10357" y="2553"/>
                    </a:lnTo>
                    <a:lnTo>
                      <a:pt x="10357" y="2679"/>
                    </a:lnTo>
                    <a:lnTo>
                      <a:pt x="10462" y="2825"/>
                    </a:lnTo>
                    <a:lnTo>
                      <a:pt x="10294" y="2679"/>
                    </a:lnTo>
                    <a:lnTo>
                      <a:pt x="10232" y="2532"/>
                    </a:lnTo>
                    <a:lnTo>
                      <a:pt x="10127" y="2511"/>
                    </a:lnTo>
                    <a:lnTo>
                      <a:pt x="10085" y="2574"/>
                    </a:lnTo>
                    <a:lnTo>
                      <a:pt x="10064" y="2658"/>
                    </a:lnTo>
                    <a:lnTo>
                      <a:pt x="10043" y="2574"/>
                    </a:lnTo>
                    <a:lnTo>
                      <a:pt x="9813" y="2428"/>
                    </a:lnTo>
                    <a:lnTo>
                      <a:pt x="9625" y="2449"/>
                    </a:lnTo>
                    <a:lnTo>
                      <a:pt x="9667" y="2511"/>
                    </a:lnTo>
                    <a:lnTo>
                      <a:pt x="9625" y="2574"/>
                    </a:lnTo>
                    <a:lnTo>
                      <a:pt x="9562" y="2532"/>
                    </a:lnTo>
                    <a:lnTo>
                      <a:pt x="9520" y="2532"/>
                    </a:lnTo>
                    <a:lnTo>
                      <a:pt x="9458" y="2574"/>
                    </a:lnTo>
                    <a:lnTo>
                      <a:pt x="9541" y="2721"/>
                    </a:lnTo>
                    <a:lnTo>
                      <a:pt x="9520" y="2762"/>
                    </a:lnTo>
                    <a:lnTo>
                      <a:pt x="9499" y="2721"/>
                    </a:lnTo>
                    <a:lnTo>
                      <a:pt x="9437" y="2741"/>
                    </a:lnTo>
                    <a:lnTo>
                      <a:pt x="9437" y="2783"/>
                    </a:lnTo>
                    <a:lnTo>
                      <a:pt x="9332" y="2846"/>
                    </a:lnTo>
                    <a:lnTo>
                      <a:pt x="9186" y="2888"/>
                    </a:lnTo>
                    <a:lnTo>
                      <a:pt x="9311" y="2825"/>
                    </a:lnTo>
                    <a:lnTo>
                      <a:pt x="9395" y="2721"/>
                    </a:lnTo>
                    <a:lnTo>
                      <a:pt x="9395" y="2532"/>
                    </a:lnTo>
                    <a:lnTo>
                      <a:pt x="9458" y="2428"/>
                    </a:lnTo>
                    <a:lnTo>
                      <a:pt x="9416" y="2344"/>
                    </a:lnTo>
                    <a:lnTo>
                      <a:pt x="9311" y="2323"/>
                    </a:lnTo>
                    <a:lnTo>
                      <a:pt x="9144" y="2030"/>
                    </a:lnTo>
                    <a:lnTo>
                      <a:pt x="9081" y="1905"/>
                    </a:lnTo>
                    <a:lnTo>
                      <a:pt x="8893" y="1842"/>
                    </a:lnTo>
                    <a:lnTo>
                      <a:pt x="8788" y="1800"/>
                    </a:lnTo>
                    <a:lnTo>
                      <a:pt x="8725" y="1821"/>
                    </a:lnTo>
                    <a:lnTo>
                      <a:pt x="8788" y="1884"/>
                    </a:lnTo>
                    <a:lnTo>
                      <a:pt x="8704" y="1905"/>
                    </a:lnTo>
                    <a:lnTo>
                      <a:pt x="8621" y="2030"/>
                    </a:lnTo>
                    <a:lnTo>
                      <a:pt x="8558" y="2009"/>
                    </a:lnTo>
                    <a:lnTo>
                      <a:pt x="8579" y="1946"/>
                    </a:lnTo>
                    <a:lnTo>
                      <a:pt x="8474" y="1988"/>
                    </a:lnTo>
                    <a:lnTo>
                      <a:pt x="8453" y="2051"/>
                    </a:lnTo>
                    <a:lnTo>
                      <a:pt x="8370" y="1884"/>
                    </a:lnTo>
                    <a:lnTo>
                      <a:pt x="8307" y="1884"/>
                    </a:lnTo>
                    <a:lnTo>
                      <a:pt x="8286" y="1946"/>
                    </a:lnTo>
                    <a:lnTo>
                      <a:pt x="8370" y="2009"/>
                    </a:lnTo>
                    <a:lnTo>
                      <a:pt x="8265" y="2093"/>
                    </a:lnTo>
                    <a:lnTo>
                      <a:pt x="8202" y="2218"/>
                    </a:lnTo>
                    <a:lnTo>
                      <a:pt x="8265" y="2260"/>
                    </a:lnTo>
                    <a:lnTo>
                      <a:pt x="8139" y="2344"/>
                    </a:lnTo>
                    <a:lnTo>
                      <a:pt x="8077" y="2260"/>
                    </a:lnTo>
                    <a:lnTo>
                      <a:pt x="8035" y="2260"/>
                    </a:lnTo>
                    <a:lnTo>
                      <a:pt x="7993" y="2197"/>
                    </a:lnTo>
                    <a:lnTo>
                      <a:pt x="8077" y="2114"/>
                    </a:lnTo>
                    <a:lnTo>
                      <a:pt x="7993" y="2114"/>
                    </a:lnTo>
                    <a:lnTo>
                      <a:pt x="7951" y="2239"/>
                    </a:lnTo>
                    <a:lnTo>
                      <a:pt x="7846" y="2260"/>
                    </a:lnTo>
                    <a:lnTo>
                      <a:pt x="7784" y="2323"/>
                    </a:lnTo>
                    <a:lnTo>
                      <a:pt x="7763" y="2449"/>
                    </a:lnTo>
                    <a:lnTo>
                      <a:pt x="7951" y="2511"/>
                    </a:lnTo>
                    <a:lnTo>
                      <a:pt x="7784" y="2637"/>
                    </a:lnTo>
                    <a:lnTo>
                      <a:pt x="7679" y="2574"/>
                    </a:lnTo>
                    <a:lnTo>
                      <a:pt x="7533" y="2658"/>
                    </a:lnTo>
                    <a:lnTo>
                      <a:pt x="7554" y="2741"/>
                    </a:lnTo>
                    <a:lnTo>
                      <a:pt x="7742" y="2762"/>
                    </a:lnTo>
                    <a:lnTo>
                      <a:pt x="7658" y="2846"/>
                    </a:lnTo>
                    <a:lnTo>
                      <a:pt x="7574" y="2867"/>
                    </a:lnTo>
                    <a:lnTo>
                      <a:pt x="7470" y="2741"/>
                    </a:lnTo>
                    <a:lnTo>
                      <a:pt x="7365" y="2846"/>
                    </a:lnTo>
                    <a:lnTo>
                      <a:pt x="7261" y="2867"/>
                    </a:lnTo>
                    <a:lnTo>
                      <a:pt x="7302" y="2951"/>
                    </a:lnTo>
                    <a:lnTo>
                      <a:pt x="7323" y="3034"/>
                    </a:lnTo>
                    <a:lnTo>
                      <a:pt x="7323" y="3097"/>
                    </a:lnTo>
                    <a:lnTo>
                      <a:pt x="7407" y="3076"/>
                    </a:lnTo>
                    <a:lnTo>
                      <a:pt x="7323" y="3181"/>
                    </a:lnTo>
                    <a:lnTo>
                      <a:pt x="7365" y="3286"/>
                    </a:lnTo>
                    <a:lnTo>
                      <a:pt x="7261" y="3306"/>
                    </a:lnTo>
                    <a:lnTo>
                      <a:pt x="7219" y="3390"/>
                    </a:lnTo>
                    <a:lnTo>
                      <a:pt x="7407" y="3453"/>
                    </a:lnTo>
                    <a:lnTo>
                      <a:pt x="7302" y="3495"/>
                    </a:lnTo>
                    <a:lnTo>
                      <a:pt x="7261" y="3558"/>
                    </a:lnTo>
                    <a:lnTo>
                      <a:pt x="7135" y="3516"/>
                    </a:lnTo>
                    <a:lnTo>
                      <a:pt x="7093" y="3453"/>
                    </a:lnTo>
                    <a:lnTo>
                      <a:pt x="7009" y="3390"/>
                    </a:lnTo>
                    <a:lnTo>
                      <a:pt x="6905" y="3474"/>
                    </a:lnTo>
                    <a:lnTo>
                      <a:pt x="6884" y="3369"/>
                    </a:lnTo>
                    <a:lnTo>
                      <a:pt x="6779" y="3306"/>
                    </a:lnTo>
                    <a:lnTo>
                      <a:pt x="6696" y="3369"/>
                    </a:lnTo>
                    <a:lnTo>
                      <a:pt x="6821" y="3474"/>
                    </a:lnTo>
                    <a:lnTo>
                      <a:pt x="6779" y="3495"/>
                    </a:lnTo>
                    <a:lnTo>
                      <a:pt x="6717" y="3599"/>
                    </a:lnTo>
                    <a:lnTo>
                      <a:pt x="6821" y="3704"/>
                    </a:lnTo>
                    <a:lnTo>
                      <a:pt x="6947" y="3704"/>
                    </a:lnTo>
                    <a:lnTo>
                      <a:pt x="6905" y="3809"/>
                    </a:lnTo>
                    <a:lnTo>
                      <a:pt x="6905" y="3913"/>
                    </a:lnTo>
                    <a:lnTo>
                      <a:pt x="6842" y="3871"/>
                    </a:lnTo>
                    <a:lnTo>
                      <a:pt x="6779" y="3871"/>
                    </a:lnTo>
                    <a:lnTo>
                      <a:pt x="6800" y="3997"/>
                    </a:lnTo>
                    <a:lnTo>
                      <a:pt x="6737" y="4122"/>
                    </a:lnTo>
                    <a:lnTo>
                      <a:pt x="6737" y="4248"/>
                    </a:lnTo>
                    <a:lnTo>
                      <a:pt x="6570" y="3871"/>
                    </a:lnTo>
                    <a:lnTo>
                      <a:pt x="6424" y="3620"/>
                    </a:lnTo>
                    <a:lnTo>
                      <a:pt x="6382" y="3558"/>
                    </a:lnTo>
                    <a:lnTo>
                      <a:pt x="6403" y="3390"/>
                    </a:lnTo>
                    <a:lnTo>
                      <a:pt x="6361" y="3474"/>
                    </a:lnTo>
                    <a:lnTo>
                      <a:pt x="6214" y="3558"/>
                    </a:lnTo>
                    <a:lnTo>
                      <a:pt x="6193" y="3704"/>
                    </a:lnTo>
                    <a:lnTo>
                      <a:pt x="6110" y="3725"/>
                    </a:lnTo>
                    <a:lnTo>
                      <a:pt x="6089" y="3809"/>
                    </a:lnTo>
                    <a:lnTo>
                      <a:pt x="5984" y="3788"/>
                    </a:lnTo>
                    <a:lnTo>
                      <a:pt x="5901" y="3892"/>
                    </a:lnTo>
                    <a:lnTo>
                      <a:pt x="5838" y="3976"/>
                    </a:lnTo>
                    <a:lnTo>
                      <a:pt x="5859" y="4102"/>
                    </a:lnTo>
                    <a:lnTo>
                      <a:pt x="5859" y="4415"/>
                    </a:lnTo>
                    <a:lnTo>
                      <a:pt x="5901" y="4436"/>
                    </a:lnTo>
                    <a:lnTo>
                      <a:pt x="5901" y="4541"/>
                    </a:lnTo>
                    <a:lnTo>
                      <a:pt x="5796" y="4604"/>
                    </a:lnTo>
                    <a:lnTo>
                      <a:pt x="5733" y="4708"/>
                    </a:lnTo>
                    <a:lnTo>
                      <a:pt x="5566" y="4750"/>
                    </a:lnTo>
                    <a:lnTo>
                      <a:pt x="5587" y="4834"/>
                    </a:lnTo>
                    <a:lnTo>
                      <a:pt x="5461" y="4918"/>
                    </a:lnTo>
                    <a:lnTo>
                      <a:pt x="5461" y="5064"/>
                    </a:lnTo>
                    <a:lnTo>
                      <a:pt x="5377" y="5127"/>
                    </a:lnTo>
                    <a:lnTo>
                      <a:pt x="5210" y="5378"/>
                    </a:lnTo>
                    <a:lnTo>
                      <a:pt x="4854" y="5587"/>
                    </a:lnTo>
                    <a:lnTo>
                      <a:pt x="4561" y="5608"/>
                    </a:lnTo>
                    <a:lnTo>
                      <a:pt x="4436" y="5650"/>
                    </a:lnTo>
                    <a:lnTo>
                      <a:pt x="4268" y="5671"/>
                    </a:lnTo>
                    <a:lnTo>
                      <a:pt x="4122" y="5692"/>
                    </a:lnTo>
                    <a:lnTo>
                      <a:pt x="3996" y="5671"/>
                    </a:lnTo>
                    <a:lnTo>
                      <a:pt x="3808" y="5754"/>
                    </a:lnTo>
                    <a:lnTo>
                      <a:pt x="3787" y="5859"/>
                    </a:lnTo>
                    <a:lnTo>
                      <a:pt x="3683" y="5901"/>
                    </a:lnTo>
                    <a:lnTo>
                      <a:pt x="3285" y="5880"/>
                    </a:lnTo>
                    <a:lnTo>
                      <a:pt x="3222" y="5922"/>
                    </a:lnTo>
                    <a:lnTo>
                      <a:pt x="3160" y="6027"/>
                    </a:lnTo>
                    <a:lnTo>
                      <a:pt x="2929" y="6131"/>
                    </a:lnTo>
                    <a:lnTo>
                      <a:pt x="2762" y="6131"/>
                    </a:lnTo>
                    <a:lnTo>
                      <a:pt x="2657" y="6089"/>
                    </a:lnTo>
                    <a:lnTo>
                      <a:pt x="2553" y="6110"/>
                    </a:lnTo>
                    <a:lnTo>
                      <a:pt x="2532" y="6027"/>
                    </a:lnTo>
                    <a:lnTo>
                      <a:pt x="2427" y="6089"/>
                    </a:lnTo>
                    <a:lnTo>
                      <a:pt x="2344" y="6215"/>
                    </a:lnTo>
                    <a:lnTo>
                      <a:pt x="2113" y="6278"/>
                    </a:lnTo>
                    <a:lnTo>
                      <a:pt x="2092" y="6319"/>
                    </a:lnTo>
                    <a:lnTo>
                      <a:pt x="2009" y="6319"/>
                    </a:lnTo>
                    <a:lnTo>
                      <a:pt x="1820" y="6487"/>
                    </a:lnTo>
                    <a:lnTo>
                      <a:pt x="1569" y="6612"/>
                    </a:lnTo>
                    <a:lnTo>
                      <a:pt x="1255" y="6717"/>
                    </a:lnTo>
                    <a:lnTo>
                      <a:pt x="1088" y="6905"/>
                    </a:lnTo>
                    <a:lnTo>
                      <a:pt x="1088" y="7115"/>
                    </a:lnTo>
                    <a:lnTo>
                      <a:pt x="963" y="7219"/>
                    </a:lnTo>
                    <a:lnTo>
                      <a:pt x="879" y="7156"/>
                    </a:lnTo>
                    <a:lnTo>
                      <a:pt x="900" y="7073"/>
                    </a:lnTo>
                    <a:lnTo>
                      <a:pt x="900" y="7010"/>
                    </a:lnTo>
                    <a:lnTo>
                      <a:pt x="963" y="6843"/>
                    </a:lnTo>
                    <a:lnTo>
                      <a:pt x="963" y="6738"/>
                    </a:lnTo>
                    <a:lnTo>
                      <a:pt x="774" y="6863"/>
                    </a:lnTo>
                    <a:lnTo>
                      <a:pt x="732" y="7052"/>
                    </a:lnTo>
                    <a:lnTo>
                      <a:pt x="607" y="7282"/>
                    </a:lnTo>
                    <a:lnTo>
                      <a:pt x="711" y="7470"/>
                    </a:lnTo>
                    <a:lnTo>
                      <a:pt x="628" y="7638"/>
                    </a:lnTo>
                    <a:lnTo>
                      <a:pt x="649" y="7889"/>
                    </a:lnTo>
                    <a:lnTo>
                      <a:pt x="419" y="8161"/>
                    </a:lnTo>
                    <a:lnTo>
                      <a:pt x="335" y="8537"/>
                    </a:lnTo>
                    <a:lnTo>
                      <a:pt x="377" y="8726"/>
                    </a:lnTo>
                    <a:lnTo>
                      <a:pt x="356" y="9019"/>
                    </a:lnTo>
                    <a:lnTo>
                      <a:pt x="565" y="9353"/>
                    </a:lnTo>
                    <a:lnTo>
                      <a:pt x="565" y="9479"/>
                    </a:lnTo>
                    <a:lnTo>
                      <a:pt x="649" y="9584"/>
                    </a:lnTo>
                    <a:lnTo>
                      <a:pt x="565" y="9751"/>
                    </a:lnTo>
                    <a:lnTo>
                      <a:pt x="628" y="9897"/>
                    </a:lnTo>
                    <a:lnTo>
                      <a:pt x="502" y="9960"/>
                    </a:lnTo>
                    <a:lnTo>
                      <a:pt x="439" y="9856"/>
                    </a:lnTo>
                    <a:lnTo>
                      <a:pt x="439" y="9667"/>
                    </a:lnTo>
                    <a:lnTo>
                      <a:pt x="356" y="9772"/>
                    </a:lnTo>
                    <a:lnTo>
                      <a:pt x="335" y="9730"/>
                    </a:lnTo>
                    <a:lnTo>
                      <a:pt x="335" y="9542"/>
                    </a:lnTo>
                    <a:lnTo>
                      <a:pt x="230" y="9312"/>
                    </a:lnTo>
                    <a:lnTo>
                      <a:pt x="147" y="9416"/>
                    </a:lnTo>
                    <a:lnTo>
                      <a:pt x="188" y="9667"/>
                    </a:lnTo>
                    <a:lnTo>
                      <a:pt x="335" y="9835"/>
                    </a:lnTo>
                    <a:lnTo>
                      <a:pt x="439" y="10023"/>
                    </a:lnTo>
                    <a:lnTo>
                      <a:pt x="293" y="10065"/>
                    </a:lnTo>
                    <a:lnTo>
                      <a:pt x="147" y="9897"/>
                    </a:lnTo>
                    <a:lnTo>
                      <a:pt x="126" y="9688"/>
                    </a:lnTo>
                    <a:lnTo>
                      <a:pt x="84" y="9772"/>
                    </a:lnTo>
                    <a:lnTo>
                      <a:pt x="0" y="9835"/>
                    </a:lnTo>
                    <a:lnTo>
                      <a:pt x="105" y="10002"/>
                    </a:lnTo>
                    <a:lnTo>
                      <a:pt x="314" y="10253"/>
                    </a:lnTo>
                    <a:lnTo>
                      <a:pt x="419" y="10588"/>
                    </a:lnTo>
                    <a:lnTo>
                      <a:pt x="377" y="11153"/>
                    </a:lnTo>
                    <a:lnTo>
                      <a:pt x="460" y="11257"/>
                    </a:lnTo>
                    <a:lnTo>
                      <a:pt x="544" y="11592"/>
                    </a:lnTo>
                    <a:lnTo>
                      <a:pt x="711" y="12032"/>
                    </a:lnTo>
                    <a:lnTo>
                      <a:pt x="649" y="12178"/>
                    </a:lnTo>
                    <a:lnTo>
                      <a:pt x="670" y="12827"/>
                    </a:lnTo>
                    <a:lnTo>
                      <a:pt x="649" y="12910"/>
                    </a:lnTo>
                    <a:lnTo>
                      <a:pt x="711" y="13099"/>
                    </a:lnTo>
                    <a:lnTo>
                      <a:pt x="711" y="13308"/>
                    </a:lnTo>
                    <a:lnTo>
                      <a:pt x="837" y="13559"/>
                    </a:lnTo>
                    <a:lnTo>
                      <a:pt x="837" y="13726"/>
                    </a:lnTo>
                    <a:lnTo>
                      <a:pt x="732" y="13810"/>
                    </a:lnTo>
                    <a:lnTo>
                      <a:pt x="774" y="13852"/>
                    </a:lnTo>
                    <a:lnTo>
                      <a:pt x="732" y="14019"/>
                    </a:lnTo>
                    <a:lnTo>
                      <a:pt x="711" y="14270"/>
                    </a:lnTo>
                    <a:lnTo>
                      <a:pt x="628" y="14354"/>
                    </a:lnTo>
                    <a:lnTo>
                      <a:pt x="649" y="14438"/>
                    </a:lnTo>
                    <a:lnTo>
                      <a:pt x="628" y="14584"/>
                    </a:lnTo>
                    <a:lnTo>
                      <a:pt x="523" y="14668"/>
                    </a:lnTo>
                    <a:lnTo>
                      <a:pt x="544" y="14793"/>
                    </a:lnTo>
                    <a:lnTo>
                      <a:pt x="335" y="14961"/>
                    </a:lnTo>
                    <a:lnTo>
                      <a:pt x="251" y="14877"/>
                    </a:lnTo>
                    <a:lnTo>
                      <a:pt x="126" y="15086"/>
                    </a:lnTo>
                    <a:lnTo>
                      <a:pt x="126" y="15442"/>
                    </a:lnTo>
                    <a:lnTo>
                      <a:pt x="209" y="15526"/>
                    </a:lnTo>
                    <a:lnTo>
                      <a:pt x="293" y="15526"/>
                    </a:lnTo>
                    <a:lnTo>
                      <a:pt x="544" y="15756"/>
                    </a:lnTo>
                    <a:lnTo>
                      <a:pt x="544" y="15861"/>
                    </a:lnTo>
                    <a:lnTo>
                      <a:pt x="565" y="15923"/>
                    </a:lnTo>
                    <a:lnTo>
                      <a:pt x="711" y="15944"/>
                    </a:lnTo>
                    <a:lnTo>
                      <a:pt x="753" y="16007"/>
                    </a:lnTo>
                    <a:lnTo>
                      <a:pt x="942" y="16028"/>
                    </a:lnTo>
                    <a:lnTo>
                      <a:pt x="983" y="16028"/>
                    </a:lnTo>
                    <a:lnTo>
                      <a:pt x="1025" y="16070"/>
                    </a:lnTo>
                    <a:lnTo>
                      <a:pt x="1151" y="16070"/>
                    </a:lnTo>
                    <a:lnTo>
                      <a:pt x="1297" y="16049"/>
                    </a:lnTo>
                    <a:lnTo>
                      <a:pt x="1339" y="16133"/>
                    </a:lnTo>
                    <a:lnTo>
                      <a:pt x="1402" y="16070"/>
                    </a:lnTo>
                    <a:lnTo>
                      <a:pt x="1423" y="16112"/>
                    </a:lnTo>
                    <a:lnTo>
                      <a:pt x="1611" y="16070"/>
                    </a:lnTo>
                    <a:lnTo>
                      <a:pt x="1758" y="16070"/>
                    </a:lnTo>
                    <a:lnTo>
                      <a:pt x="1779" y="16007"/>
                    </a:lnTo>
                    <a:lnTo>
                      <a:pt x="1862" y="15965"/>
                    </a:lnTo>
                    <a:lnTo>
                      <a:pt x="1946" y="15840"/>
                    </a:lnTo>
                    <a:lnTo>
                      <a:pt x="2113" y="15861"/>
                    </a:lnTo>
                    <a:lnTo>
                      <a:pt x="2113" y="15756"/>
                    </a:lnTo>
                    <a:lnTo>
                      <a:pt x="2218" y="15693"/>
                    </a:lnTo>
                    <a:lnTo>
                      <a:pt x="2323" y="15693"/>
                    </a:lnTo>
                    <a:lnTo>
                      <a:pt x="2406" y="15777"/>
                    </a:lnTo>
                    <a:lnTo>
                      <a:pt x="2511" y="15651"/>
                    </a:lnTo>
                    <a:lnTo>
                      <a:pt x="2532" y="15693"/>
                    </a:lnTo>
                    <a:lnTo>
                      <a:pt x="2616" y="15651"/>
                    </a:lnTo>
                    <a:lnTo>
                      <a:pt x="2636" y="15526"/>
                    </a:lnTo>
                    <a:lnTo>
                      <a:pt x="2950" y="15317"/>
                    </a:lnTo>
                    <a:lnTo>
                      <a:pt x="3076" y="15338"/>
                    </a:lnTo>
                    <a:lnTo>
                      <a:pt x="3160" y="15379"/>
                    </a:lnTo>
                    <a:lnTo>
                      <a:pt x="3264" y="15317"/>
                    </a:lnTo>
                    <a:lnTo>
                      <a:pt x="3557" y="15233"/>
                    </a:lnTo>
                    <a:lnTo>
                      <a:pt x="3599" y="15317"/>
                    </a:lnTo>
                    <a:lnTo>
                      <a:pt x="3787" y="15254"/>
                    </a:lnTo>
                    <a:lnTo>
                      <a:pt x="3850" y="15296"/>
                    </a:lnTo>
                    <a:lnTo>
                      <a:pt x="3955" y="15317"/>
                    </a:lnTo>
                    <a:lnTo>
                      <a:pt x="4038" y="15254"/>
                    </a:lnTo>
                    <a:lnTo>
                      <a:pt x="4101" y="15400"/>
                    </a:lnTo>
                    <a:lnTo>
                      <a:pt x="4185" y="15400"/>
                    </a:lnTo>
                    <a:lnTo>
                      <a:pt x="4268" y="15338"/>
                    </a:lnTo>
                    <a:lnTo>
                      <a:pt x="4310" y="15400"/>
                    </a:lnTo>
                    <a:lnTo>
                      <a:pt x="4415" y="15338"/>
                    </a:lnTo>
                    <a:lnTo>
                      <a:pt x="4624" y="15338"/>
                    </a:lnTo>
                    <a:lnTo>
                      <a:pt x="4624" y="15442"/>
                    </a:lnTo>
                    <a:lnTo>
                      <a:pt x="4645" y="15442"/>
                    </a:lnTo>
                    <a:lnTo>
                      <a:pt x="4792" y="15338"/>
                    </a:lnTo>
                    <a:lnTo>
                      <a:pt x="4917" y="15379"/>
                    </a:lnTo>
                    <a:lnTo>
                      <a:pt x="5064" y="15254"/>
                    </a:lnTo>
                    <a:lnTo>
                      <a:pt x="5126" y="15128"/>
                    </a:lnTo>
                    <a:lnTo>
                      <a:pt x="5168" y="15107"/>
                    </a:lnTo>
                    <a:lnTo>
                      <a:pt x="5315" y="14982"/>
                    </a:lnTo>
                    <a:lnTo>
                      <a:pt x="5377" y="14773"/>
                    </a:lnTo>
                    <a:lnTo>
                      <a:pt x="5524" y="14668"/>
                    </a:lnTo>
                    <a:lnTo>
                      <a:pt x="5670" y="14647"/>
                    </a:lnTo>
                    <a:lnTo>
                      <a:pt x="5754" y="14668"/>
                    </a:lnTo>
                    <a:lnTo>
                      <a:pt x="5984" y="14584"/>
                    </a:lnTo>
                    <a:lnTo>
                      <a:pt x="6277" y="14396"/>
                    </a:lnTo>
                    <a:lnTo>
                      <a:pt x="6486" y="14208"/>
                    </a:lnTo>
                    <a:lnTo>
                      <a:pt x="6570" y="14187"/>
                    </a:lnTo>
                    <a:lnTo>
                      <a:pt x="6737" y="14187"/>
                    </a:lnTo>
                    <a:lnTo>
                      <a:pt x="6905" y="14249"/>
                    </a:lnTo>
                    <a:lnTo>
                      <a:pt x="7051" y="14270"/>
                    </a:lnTo>
                    <a:lnTo>
                      <a:pt x="7198" y="14208"/>
                    </a:lnTo>
                    <a:lnTo>
                      <a:pt x="7407" y="14249"/>
                    </a:lnTo>
                    <a:lnTo>
                      <a:pt x="7742" y="14145"/>
                    </a:lnTo>
                    <a:lnTo>
                      <a:pt x="7930" y="14082"/>
                    </a:lnTo>
                    <a:lnTo>
                      <a:pt x="8056" y="13977"/>
                    </a:lnTo>
                    <a:lnTo>
                      <a:pt x="8139" y="13977"/>
                    </a:lnTo>
                    <a:lnTo>
                      <a:pt x="8307" y="13852"/>
                    </a:lnTo>
                    <a:lnTo>
                      <a:pt x="8558" y="13852"/>
                    </a:lnTo>
                    <a:lnTo>
                      <a:pt x="9186" y="13810"/>
                    </a:lnTo>
                    <a:lnTo>
                      <a:pt x="9395" y="13852"/>
                    </a:lnTo>
                    <a:lnTo>
                      <a:pt x="9520" y="13852"/>
                    </a:lnTo>
                    <a:lnTo>
                      <a:pt x="9709" y="13810"/>
                    </a:lnTo>
                    <a:lnTo>
                      <a:pt x="9834" y="13831"/>
                    </a:lnTo>
                    <a:lnTo>
                      <a:pt x="10022" y="13977"/>
                    </a:lnTo>
                    <a:lnTo>
                      <a:pt x="10148" y="14208"/>
                    </a:lnTo>
                    <a:lnTo>
                      <a:pt x="10253" y="14249"/>
                    </a:lnTo>
                    <a:lnTo>
                      <a:pt x="10336" y="14187"/>
                    </a:lnTo>
                    <a:lnTo>
                      <a:pt x="10378" y="14166"/>
                    </a:lnTo>
                    <a:lnTo>
                      <a:pt x="10441" y="14208"/>
                    </a:lnTo>
                    <a:lnTo>
                      <a:pt x="10504" y="14187"/>
                    </a:lnTo>
                    <a:lnTo>
                      <a:pt x="10650" y="14208"/>
                    </a:lnTo>
                    <a:lnTo>
                      <a:pt x="10755" y="14354"/>
                    </a:lnTo>
                    <a:lnTo>
                      <a:pt x="10880" y="14375"/>
                    </a:lnTo>
                    <a:lnTo>
                      <a:pt x="10964" y="14354"/>
                    </a:lnTo>
                    <a:lnTo>
                      <a:pt x="11194" y="14542"/>
                    </a:lnTo>
                    <a:lnTo>
                      <a:pt x="11194" y="14647"/>
                    </a:lnTo>
                    <a:lnTo>
                      <a:pt x="11278" y="14647"/>
                    </a:lnTo>
                    <a:lnTo>
                      <a:pt x="11341" y="14731"/>
                    </a:lnTo>
                    <a:lnTo>
                      <a:pt x="11320" y="14814"/>
                    </a:lnTo>
                    <a:lnTo>
                      <a:pt x="11215" y="14814"/>
                    </a:lnTo>
                    <a:lnTo>
                      <a:pt x="11194" y="14898"/>
                    </a:lnTo>
                    <a:lnTo>
                      <a:pt x="11299" y="15107"/>
                    </a:lnTo>
                    <a:lnTo>
                      <a:pt x="11403" y="15128"/>
                    </a:lnTo>
                    <a:lnTo>
                      <a:pt x="11508" y="15254"/>
                    </a:lnTo>
                    <a:lnTo>
                      <a:pt x="11550" y="15421"/>
                    </a:lnTo>
                    <a:lnTo>
                      <a:pt x="11529" y="15526"/>
                    </a:lnTo>
                    <a:lnTo>
                      <a:pt x="11655" y="15819"/>
                    </a:lnTo>
                    <a:lnTo>
                      <a:pt x="11613" y="15944"/>
                    </a:lnTo>
                    <a:lnTo>
                      <a:pt x="11655" y="16007"/>
                    </a:lnTo>
                    <a:lnTo>
                      <a:pt x="11634" y="16154"/>
                    </a:lnTo>
                    <a:lnTo>
                      <a:pt x="11613" y="16237"/>
                    </a:lnTo>
                    <a:lnTo>
                      <a:pt x="11529" y="16216"/>
                    </a:lnTo>
                    <a:lnTo>
                      <a:pt x="11508" y="16237"/>
                    </a:lnTo>
                    <a:lnTo>
                      <a:pt x="11592" y="16363"/>
                    </a:lnTo>
                    <a:lnTo>
                      <a:pt x="11655" y="16384"/>
                    </a:lnTo>
                    <a:lnTo>
                      <a:pt x="11717" y="16530"/>
                    </a:lnTo>
                    <a:lnTo>
                      <a:pt x="11822" y="16488"/>
                    </a:lnTo>
                    <a:lnTo>
                      <a:pt x="11927" y="16572"/>
                    </a:lnTo>
                    <a:lnTo>
                      <a:pt x="11927" y="16467"/>
                    </a:lnTo>
                    <a:lnTo>
                      <a:pt x="11864" y="16363"/>
                    </a:lnTo>
                    <a:lnTo>
                      <a:pt x="11927" y="16300"/>
                    </a:lnTo>
                    <a:lnTo>
                      <a:pt x="11968" y="16174"/>
                    </a:lnTo>
                    <a:lnTo>
                      <a:pt x="12073" y="16174"/>
                    </a:lnTo>
                    <a:lnTo>
                      <a:pt x="12136" y="16070"/>
                    </a:lnTo>
                    <a:lnTo>
                      <a:pt x="12240" y="16028"/>
                    </a:lnTo>
                    <a:lnTo>
                      <a:pt x="12261" y="15923"/>
                    </a:lnTo>
                    <a:lnTo>
                      <a:pt x="12366" y="15777"/>
                    </a:lnTo>
                    <a:lnTo>
                      <a:pt x="12596" y="15693"/>
                    </a:lnTo>
                    <a:lnTo>
                      <a:pt x="12638" y="15610"/>
                    </a:lnTo>
                    <a:lnTo>
                      <a:pt x="12680" y="15610"/>
                    </a:lnTo>
                    <a:lnTo>
                      <a:pt x="12868" y="15505"/>
                    </a:lnTo>
                    <a:lnTo>
                      <a:pt x="12910" y="15338"/>
                    </a:lnTo>
                    <a:lnTo>
                      <a:pt x="13077" y="15107"/>
                    </a:lnTo>
                    <a:lnTo>
                      <a:pt x="13224" y="15086"/>
                    </a:lnTo>
                    <a:lnTo>
                      <a:pt x="13307" y="14982"/>
                    </a:lnTo>
                    <a:lnTo>
                      <a:pt x="13266" y="14856"/>
                    </a:lnTo>
                    <a:lnTo>
                      <a:pt x="13287" y="14710"/>
                    </a:lnTo>
                    <a:lnTo>
                      <a:pt x="13370" y="14877"/>
                    </a:lnTo>
                    <a:lnTo>
                      <a:pt x="13370" y="15024"/>
                    </a:lnTo>
                    <a:lnTo>
                      <a:pt x="13370" y="15191"/>
                    </a:lnTo>
                    <a:lnTo>
                      <a:pt x="13287" y="15254"/>
                    </a:lnTo>
                    <a:lnTo>
                      <a:pt x="13266" y="15547"/>
                    </a:lnTo>
                    <a:lnTo>
                      <a:pt x="13015" y="15714"/>
                    </a:lnTo>
                    <a:lnTo>
                      <a:pt x="12973" y="15840"/>
                    </a:lnTo>
                    <a:lnTo>
                      <a:pt x="12910" y="15923"/>
                    </a:lnTo>
                    <a:lnTo>
                      <a:pt x="12910" y="16070"/>
                    </a:lnTo>
                    <a:lnTo>
                      <a:pt x="12784" y="16258"/>
                    </a:lnTo>
                    <a:lnTo>
                      <a:pt x="12805" y="16300"/>
                    </a:lnTo>
                    <a:lnTo>
                      <a:pt x="12743" y="16593"/>
                    </a:lnTo>
                    <a:lnTo>
                      <a:pt x="12450" y="16572"/>
                    </a:lnTo>
                    <a:lnTo>
                      <a:pt x="12387" y="16739"/>
                    </a:lnTo>
                    <a:lnTo>
                      <a:pt x="12324" y="16823"/>
                    </a:lnTo>
                    <a:lnTo>
                      <a:pt x="12324" y="16886"/>
                    </a:lnTo>
                    <a:lnTo>
                      <a:pt x="12491" y="16823"/>
                    </a:lnTo>
                    <a:lnTo>
                      <a:pt x="12659" y="16760"/>
                    </a:lnTo>
                    <a:lnTo>
                      <a:pt x="12868" y="16823"/>
                    </a:lnTo>
                    <a:lnTo>
                      <a:pt x="13056" y="16530"/>
                    </a:lnTo>
                    <a:lnTo>
                      <a:pt x="13098" y="16216"/>
                    </a:lnTo>
                    <a:lnTo>
                      <a:pt x="13266" y="16049"/>
                    </a:lnTo>
                    <a:lnTo>
                      <a:pt x="13307" y="16112"/>
                    </a:lnTo>
                    <a:lnTo>
                      <a:pt x="13307" y="16384"/>
                    </a:lnTo>
                    <a:lnTo>
                      <a:pt x="13370" y="16551"/>
                    </a:lnTo>
                    <a:lnTo>
                      <a:pt x="13307" y="16551"/>
                    </a:lnTo>
                    <a:lnTo>
                      <a:pt x="13328" y="16823"/>
                    </a:lnTo>
                    <a:lnTo>
                      <a:pt x="13203" y="17074"/>
                    </a:lnTo>
                    <a:lnTo>
                      <a:pt x="12994" y="17158"/>
                    </a:lnTo>
                    <a:lnTo>
                      <a:pt x="13015" y="17221"/>
                    </a:lnTo>
                    <a:lnTo>
                      <a:pt x="13161" y="17200"/>
                    </a:lnTo>
                    <a:lnTo>
                      <a:pt x="13307" y="17221"/>
                    </a:lnTo>
                    <a:lnTo>
                      <a:pt x="13391" y="17158"/>
                    </a:lnTo>
                    <a:lnTo>
                      <a:pt x="13496" y="17116"/>
                    </a:lnTo>
                    <a:lnTo>
                      <a:pt x="13600" y="17011"/>
                    </a:lnTo>
                    <a:lnTo>
                      <a:pt x="13705" y="17053"/>
                    </a:lnTo>
                    <a:lnTo>
                      <a:pt x="13789" y="17053"/>
                    </a:lnTo>
                    <a:lnTo>
                      <a:pt x="13705" y="17158"/>
                    </a:lnTo>
                    <a:lnTo>
                      <a:pt x="13642" y="17221"/>
                    </a:lnTo>
                    <a:lnTo>
                      <a:pt x="13538" y="17221"/>
                    </a:lnTo>
                    <a:lnTo>
                      <a:pt x="13517" y="17283"/>
                    </a:lnTo>
                    <a:lnTo>
                      <a:pt x="13621" y="17430"/>
                    </a:lnTo>
                    <a:lnTo>
                      <a:pt x="13684" y="17576"/>
                    </a:lnTo>
                    <a:lnTo>
                      <a:pt x="13747" y="17744"/>
                    </a:lnTo>
                    <a:lnTo>
                      <a:pt x="13747" y="17953"/>
                    </a:lnTo>
                    <a:lnTo>
                      <a:pt x="13726" y="18225"/>
                    </a:lnTo>
                    <a:lnTo>
                      <a:pt x="13600" y="18371"/>
                    </a:lnTo>
                    <a:lnTo>
                      <a:pt x="13621" y="18455"/>
                    </a:lnTo>
                    <a:lnTo>
                      <a:pt x="13600" y="18664"/>
                    </a:lnTo>
                    <a:lnTo>
                      <a:pt x="13705" y="18748"/>
                    </a:lnTo>
                    <a:lnTo>
                      <a:pt x="13789" y="18895"/>
                    </a:lnTo>
                    <a:lnTo>
                      <a:pt x="13810" y="19083"/>
                    </a:lnTo>
                    <a:lnTo>
                      <a:pt x="14019" y="19355"/>
                    </a:lnTo>
                    <a:lnTo>
                      <a:pt x="14165" y="19397"/>
                    </a:lnTo>
                    <a:lnTo>
                      <a:pt x="14270" y="19480"/>
                    </a:lnTo>
                    <a:lnTo>
                      <a:pt x="14333" y="19606"/>
                    </a:lnTo>
                    <a:lnTo>
                      <a:pt x="14437" y="19627"/>
                    </a:lnTo>
                    <a:lnTo>
                      <a:pt x="14458" y="19585"/>
                    </a:lnTo>
                    <a:lnTo>
                      <a:pt x="14542" y="19564"/>
                    </a:lnTo>
                    <a:lnTo>
                      <a:pt x="14688" y="19585"/>
                    </a:lnTo>
                    <a:lnTo>
                      <a:pt x="14835" y="19731"/>
                    </a:lnTo>
                    <a:lnTo>
                      <a:pt x="14960" y="19773"/>
                    </a:lnTo>
                    <a:lnTo>
                      <a:pt x="15086" y="19899"/>
                    </a:lnTo>
                    <a:lnTo>
                      <a:pt x="15107" y="20003"/>
                    </a:lnTo>
                    <a:lnTo>
                      <a:pt x="15212" y="20045"/>
                    </a:lnTo>
                    <a:lnTo>
                      <a:pt x="15358" y="20192"/>
                    </a:lnTo>
                    <a:lnTo>
                      <a:pt x="15421" y="20192"/>
                    </a:lnTo>
                    <a:lnTo>
                      <a:pt x="15463" y="20108"/>
                    </a:lnTo>
                    <a:lnTo>
                      <a:pt x="15693" y="20003"/>
                    </a:lnTo>
                    <a:lnTo>
                      <a:pt x="15776" y="19899"/>
                    </a:lnTo>
                    <a:lnTo>
                      <a:pt x="15902" y="19899"/>
                    </a:lnTo>
                    <a:lnTo>
                      <a:pt x="16048" y="19773"/>
                    </a:lnTo>
                    <a:lnTo>
                      <a:pt x="16153" y="19773"/>
                    </a:lnTo>
                    <a:lnTo>
                      <a:pt x="16195" y="19711"/>
                    </a:lnTo>
                    <a:lnTo>
                      <a:pt x="16153" y="19669"/>
                    </a:lnTo>
                    <a:lnTo>
                      <a:pt x="16048" y="19627"/>
                    </a:lnTo>
                    <a:lnTo>
                      <a:pt x="16090" y="19564"/>
                    </a:lnTo>
                    <a:lnTo>
                      <a:pt x="16320" y="19397"/>
                    </a:lnTo>
                    <a:lnTo>
                      <a:pt x="16509" y="19522"/>
                    </a:lnTo>
                    <a:lnTo>
                      <a:pt x="16509" y="19669"/>
                    </a:lnTo>
                    <a:lnTo>
                      <a:pt x="16258" y="19794"/>
                    </a:lnTo>
                    <a:lnTo>
                      <a:pt x="16320" y="19899"/>
                    </a:lnTo>
                    <a:lnTo>
                      <a:pt x="16404" y="19920"/>
                    </a:lnTo>
                    <a:lnTo>
                      <a:pt x="16467" y="19815"/>
                    </a:lnTo>
                    <a:lnTo>
                      <a:pt x="16572" y="19731"/>
                    </a:lnTo>
                    <a:lnTo>
                      <a:pt x="16676" y="19815"/>
                    </a:lnTo>
                    <a:lnTo>
                      <a:pt x="16676" y="19920"/>
                    </a:lnTo>
                    <a:lnTo>
                      <a:pt x="16613" y="19920"/>
                    </a:lnTo>
                    <a:lnTo>
                      <a:pt x="16509" y="20003"/>
                    </a:lnTo>
                    <a:lnTo>
                      <a:pt x="16655" y="20192"/>
                    </a:lnTo>
                    <a:lnTo>
                      <a:pt x="16676" y="20401"/>
                    </a:lnTo>
                    <a:lnTo>
                      <a:pt x="16760" y="20338"/>
                    </a:lnTo>
                    <a:lnTo>
                      <a:pt x="16844" y="20359"/>
                    </a:lnTo>
                    <a:lnTo>
                      <a:pt x="16844" y="20464"/>
                    </a:lnTo>
                    <a:lnTo>
                      <a:pt x="16927" y="20610"/>
                    </a:lnTo>
                    <a:lnTo>
                      <a:pt x="16990" y="20443"/>
                    </a:lnTo>
                    <a:lnTo>
                      <a:pt x="16990" y="20296"/>
                    </a:lnTo>
                    <a:lnTo>
                      <a:pt x="16885" y="20359"/>
                    </a:lnTo>
                    <a:lnTo>
                      <a:pt x="16885" y="20317"/>
                    </a:lnTo>
                    <a:lnTo>
                      <a:pt x="16948" y="20234"/>
                    </a:lnTo>
                    <a:lnTo>
                      <a:pt x="17241" y="20234"/>
                    </a:lnTo>
                    <a:lnTo>
                      <a:pt x="17262" y="20296"/>
                    </a:lnTo>
                    <a:lnTo>
                      <a:pt x="17304" y="20234"/>
                    </a:lnTo>
                    <a:lnTo>
                      <a:pt x="17450" y="20024"/>
                    </a:lnTo>
                    <a:lnTo>
                      <a:pt x="17764" y="19836"/>
                    </a:lnTo>
                    <a:lnTo>
                      <a:pt x="17911" y="19711"/>
                    </a:lnTo>
                    <a:lnTo>
                      <a:pt x="17827" y="19711"/>
                    </a:lnTo>
                    <a:lnTo>
                      <a:pt x="17764" y="19731"/>
                    </a:lnTo>
                    <a:lnTo>
                      <a:pt x="17785" y="19711"/>
                    </a:lnTo>
                    <a:lnTo>
                      <a:pt x="17681" y="19669"/>
                    </a:lnTo>
                    <a:lnTo>
                      <a:pt x="17932" y="19669"/>
                    </a:lnTo>
                    <a:lnTo>
                      <a:pt x="18183" y="19606"/>
                    </a:lnTo>
                    <a:lnTo>
                      <a:pt x="18622" y="19501"/>
                    </a:lnTo>
                    <a:lnTo>
                      <a:pt x="18957" y="19585"/>
                    </a:lnTo>
                    <a:lnTo>
                      <a:pt x="19124" y="19501"/>
                    </a:lnTo>
                    <a:lnTo>
                      <a:pt x="19124" y="19397"/>
                    </a:lnTo>
                    <a:lnTo>
                      <a:pt x="19229" y="19397"/>
                    </a:lnTo>
                    <a:lnTo>
                      <a:pt x="19333" y="19313"/>
                    </a:lnTo>
                    <a:lnTo>
                      <a:pt x="19438" y="19104"/>
                    </a:lnTo>
                    <a:lnTo>
                      <a:pt x="19375" y="18895"/>
                    </a:lnTo>
                    <a:lnTo>
                      <a:pt x="19375" y="18769"/>
                    </a:lnTo>
                    <a:lnTo>
                      <a:pt x="19585" y="18560"/>
                    </a:lnTo>
                    <a:lnTo>
                      <a:pt x="19585" y="18225"/>
                    </a:lnTo>
                    <a:lnTo>
                      <a:pt x="19668" y="18099"/>
                    </a:lnTo>
                    <a:lnTo>
                      <a:pt x="19710" y="17869"/>
                    </a:lnTo>
                    <a:lnTo>
                      <a:pt x="19815" y="17827"/>
                    </a:lnTo>
                    <a:lnTo>
                      <a:pt x="19815" y="17702"/>
                    </a:lnTo>
                    <a:lnTo>
                      <a:pt x="20170" y="17283"/>
                    </a:lnTo>
                    <a:lnTo>
                      <a:pt x="20275" y="17262"/>
                    </a:lnTo>
                    <a:lnTo>
                      <a:pt x="20317" y="17011"/>
                    </a:lnTo>
                    <a:lnTo>
                      <a:pt x="20442" y="16823"/>
                    </a:lnTo>
                    <a:lnTo>
                      <a:pt x="20547" y="16593"/>
                    </a:lnTo>
                    <a:lnTo>
                      <a:pt x="20694" y="16446"/>
                    </a:lnTo>
                    <a:lnTo>
                      <a:pt x="20652" y="16342"/>
                    </a:lnTo>
                    <a:lnTo>
                      <a:pt x="20756" y="16258"/>
                    </a:lnTo>
                    <a:lnTo>
                      <a:pt x="20861" y="16049"/>
                    </a:lnTo>
                    <a:lnTo>
                      <a:pt x="20798" y="15965"/>
                    </a:lnTo>
                    <a:lnTo>
                      <a:pt x="20966" y="15902"/>
                    </a:lnTo>
                    <a:lnTo>
                      <a:pt x="21070" y="15714"/>
                    </a:lnTo>
                    <a:lnTo>
                      <a:pt x="21154" y="15630"/>
                    </a:lnTo>
                    <a:lnTo>
                      <a:pt x="21258" y="15442"/>
                    </a:lnTo>
                    <a:lnTo>
                      <a:pt x="21426" y="15400"/>
                    </a:lnTo>
                    <a:lnTo>
                      <a:pt x="21530" y="15338"/>
                    </a:lnTo>
                    <a:lnTo>
                      <a:pt x="21342" y="15338"/>
                    </a:lnTo>
                    <a:lnTo>
                      <a:pt x="21384" y="15296"/>
                    </a:lnTo>
                    <a:lnTo>
                      <a:pt x="21593" y="15254"/>
                    </a:lnTo>
                    <a:lnTo>
                      <a:pt x="21782" y="15170"/>
                    </a:lnTo>
                    <a:lnTo>
                      <a:pt x="21802" y="15003"/>
                    </a:lnTo>
                    <a:lnTo>
                      <a:pt x="21782" y="14961"/>
                    </a:lnTo>
                    <a:lnTo>
                      <a:pt x="21802" y="14814"/>
                    </a:lnTo>
                    <a:lnTo>
                      <a:pt x="22012" y="14689"/>
                    </a:lnTo>
                    <a:lnTo>
                      <a:pt x="22012" y="14563"/>
                    </a:lnTo>
                    <a:lnTo>
                      <a:pt x="22158" y="14501"/>
                    </a:lnTo>
                    <a:lnTo>
                      <a:pt x="22284" y="14291"/>
                    </a:lnTo>
                    <a:lnTo>
                      <a:pt x="22263" y="14187"/>
                    </a:lnTo>
                    <a:lnTo>
                      <a:pt x="22305" y="14019"/>
                    </a:lnTo>
                    <a:lnTo>
                      <a:pt x="22284" y="13957"/>
                    </a:lnTo>
                    <a:lnTo>
                      <a:pt x="22284" y="13852"/>
                    </a:lnTo>
                    <a:lnTo>
                      <a:pt x="22430" y="13496"/>
                    </a:lnTo>
                    <a:lnTo>
                      <a:pt x="22493" y="13287"/>
                    </a:lnTo>
                    <a:lnTo>
                      <a:pt x="22702" y="12910"/>
                    </a:lnTo>
                    <a:lnTo>
                      <a:pt x="22702" y="12785"/>
                    </a:lnTo>
                    <a:lnTo>
                      <a:pt x="22807" y="12492"/>
                    </a:lnTo>
                    <a:lnTo>
                      <a:pt x="22953" y="12366"/>
                    </a:lnTo>
                    <a:lnTo>
                      <a:pt x="23016" y="12199"/>
                    </a:lnTo>
                    <a:lnTo>
                      <a:pt x="22953" y="12053"/>
                    </a:lnTo>
                    <a:lnTo>
                      <a:pt x="23058" y="11927"/>
                    </a:lnTo>
                    <a:lnTo>
                      <a:pt x="22995" y="11655"/>
                    </a:lnTo>
                    <a:lnTo>
                      <a:pt x="22995" y="11529"/>
                    </a:lnTo>
                    <a:lnTo>
                      <a:pt x="22911" y="11320"/>
                    </a:lnTo>
                    <a:lnTo>
                      <a:pt x="22891" y="11236"/>
                    </a:lnTo>
                    <a:lnTo>
                      <a:pt x="22849" y="11111"/>
                    </a:lnTo>
                    <a:lnTo>
                      <a:pt x="22911" y="11069"/>
                    </a:lnTo>
                    <a:lnTo>
                      <a:pt x="22911" y="10923"/>
                    </a:lnTo>
                    <a:lnTo>
                      <a:pt x="23016" y="10776"/>
                    </a:lnTo>
                    <a:lnTo>
                      <a:pt x="23016" y="10713"/>
                    </a:lnTo>
                    <a:lnTo>
                      <a:pt x="22995" y="10379"/>
                    </a:lnTo>
                    <a:lnTo>
                      <a:pt x="23058" y="10253"/>
                    </a:lnTo>
                    <a:lnTo>
                      <a:pt x="23016" y="10190"/>
                    </a:lnTo>
                    <a:lnTo>
                      <a:pt x="22995" y="10065"/>
                    </a:lnTo>
                    <a:lnTo>
                      <a:pt x="22995" y="9856"/>
                    </a:lnTo>
                    <a:lnTo>
                      <a:pt x="22932" y="9835"/>
                    </a:lnTo>
                    <a:lnTo>
                      <a:pt x="22995" y="9688"/>
                    </a:lnTo>
                    <a:lnTo>
                      <a:pt x="22891" y="9667"/>
                    </a:lnTo>
                    <a:lnTo>
                      <a:pt x="22828" y="9542"/>
                    </a:lnTo>
                    <a:lnTo>
                      <a:pt x="22828" y="9416"/>
                    </a:lnTo>
                    <a:lnTo>
                      <a:pt x="22702" y="9312"/>
                    </a:lnTo>
                    <a:lnTo>
                      <a:pt x="22619" y="9144"/>
                    </a:lnTo>
                    <a:lnTo>
                      <a:pt x="22598" y="8956"/>
                    </a:lnTo>
                    <a:lnTo>
                      <a:pt x="22514" y="8830"/>
                    </a:lnTo>
                    <a:lnTo>
                      <a:pt x="22430" y="8830"/>
                    </a:lnTo>
                    <a:lnTo>
                      <a:pt x="22367" y="8851"/>
                    </a:lnTo>
                    <a:lnTo>
                      <a:pt x="22284" y="8809"/>
                    </a:lnTo>
                    <a:lnTo>
                      <a:pt x="22263" y="8642"/>
                    </a:lnTo>
                    <a:lnTo>
                      <a:pt x="22200" y="8621"/>
                    </a:lnTo>
                    <a:lnTo>
                      <a:pt x="22179" y="8537"/>
                    </a:lnTo>
                    <a:lnTo>
                      <a:pt x="22054" y="8412"/>
                    </a:lnTo>
                    <a:lnTo>
                      <a:pt x="21970" y="8370"/>
                    </a:lnTo>
                    <a:lnTo>
                      <a:pt x="22012" y="8265"/>
                    </a:lnTo>
                    <a:lnTo>
                      <a:pt x="21949" y="8119"/>
                    </a:lnTo>
                    <a:lnTo>
                      <a:pt x="22054" y="7993"/>
                    </a:lnTo>
                    <a:lnTo>
                      <a:pt x="22074" y="7805"/>
                    </a:lnTo>
                    <a:lnTo>
                      <a:pt x="22012" y="7742"/>
                    </a:lnTo>
                    <a:lnTo>
                      <a:pt x="22054" y="7638"/>
                    </a:lnTo>
                    <a:lnTo>
                      <a:pt x="21970" y="7575"/>
                    </a:lnTo>
                    <a:lnTo>
                      <a:pt x="21949" y="7638"/>
                    </a:lnTo>
                    <a:lnTo>
                      <a:pt x="21991" y="7679"/>
                    </a:lnTo>
                    <a:lnTo>
                      <a:pt x="21949" y="7763"/>
                    </a:lnTo>
                    <a:lnTo>
                      <a:pt x="21677" y="7533"/>
                    </a:lnTo>
                    <a:lnTo>
                      <a:pt x="21635" y="7366"/>
                    </a:lnTo>
                    <a:lnTo>
                      <a:pt x="21572" y="7387"/>
                    </a:lnTo>
                    <a:lnTo>
                      <a:pt x="21572" y="7470"/>
                    </a:lnTo>
                    <a:lnTo>
                      <a:pt x="21551" y="7575"/>
                    </a:lnTo>
                    <a:lnTo>
                      <a:pt x="21593" y="7763"/>
                    </a:lnTo>
                    <a:lnTo>
                      <a:pt x="21468" y="7596"/>
                    </a:lnTo>
                    <a:lnTo>
                      <a:pt x="21426" y="7659"/>
                    </a:lnTo>
                    <a:lnTo>
                      <a:pt x="21426" y="7554"/>
                    </a:lnTo>
                    <a:lnTo>
                      <a:pt x="21363" y="7470"/>
                    </a:lnTo>
                    <a:lnTo>
                      <a:pt x="21342" y="7135"/>
                    </a:lnTo>
                    <a:lnTo>
                      <a:pt x="21384" y="7115"/>
                    </a:lnTo>
                    <a:lnTo>
                      <a:pt x="21384" y="7031"/>
                    </a:lnTo>
                    <a:lnTo>
                      <a:pt x="21279" y="6947"/>
                    </a:lnTo>
                    <a:lnTo>
                      <a:pt x="21321" y="6863"/>
                    </a:lnTo>
                    <a:lnTo>
                      <a:pt x="21238" y="6801"/>
                    </a:lnTo>
                    <a:lnTo>
                      <a:pt x="21258" y="6696"/>
                    </a:lnTo>
                    <a:lnTo>
                      <a:pt x="21070" y="6529"/>
                    </a:lnTo>
                    <a:lnTo>
                      <a:pt x="21028" y="6424"/>
                    </a:lnTo>
                    <a:lnTo>
                      <a:pt x="21028" y="6299"/>
                    </a:lnTo>
                    <a:lnTo>
                      <a:pt x="21133" y="6319"/>
                    </a:lnTo>
                    <a:lnTo>
                      <a:pt x="21133" y="6194"/>
                    </a:lnTo>
                    <a:lnTo>
                      <a:pt x="21028" y="6027"/>
                    </a:lnTo>
                    <a:lnTo>
                      <a:pt x="20966" y="6068"/>
                    </a:lnTo>
                    <a:lnTo>
                      <a:pt x="20861" y="6068"/>
                    </a:lnTo>
                    <a:lnTo>
                      <a:pt x="20756" y="5880"/>
                    </a:lnTo>
                    <a:lnTo>
                      <a:pt x="20694" y="5880"/>
                    </a:lnTo>
                    <a:lnTo>
                      <a:pt x="20589" y="5796"/>
                    </a:lnTo>
                    <a:lnTo>
                      <a:pt x="20505" y="5859"/>
                    </a:lnTo>
                    <a:lnTo>
                      <a:pt x="20484" y="5796"/>
                    </a:lnTo>
                    <a:lnTo>
                      <a:pt x="20338" y="5754"/>
                    </a:lnTo>
                    <a:lnTo>
                      <a:pt x="20275" y="5817"/>
                    </a:lnTo>
                    <a:lnTo>
                      <a:pt x="20317" y="5713"/>
                    </a:lnTo>
                    <a:lnTo>
                      <a:pt x="20442" y="5692"/>
                    </a:lnTo>
                    <a:lnTo>
                      <a:pt x="20442" y="5608"/>
                    </a:lnTo>
                    <a:lnTo>
                      <a:pt x="20422" y="5545"/>
                    </a:lnTo>
                    <a:lnTo>
                      <a:pt x="20296" y="5566"/>
                    </a:lnTo>
                    <a:lnTo>
                      <a:pt x="20191" y="5545"/>
                    </a:lnTo>
                    <a:lnTo>
                      <a:pt x="20170" y="5482"/>
                    </a:lnTo>
                    <a:lnTo>
                      <a:pt x="20087" y="5482"/>
                    </a:lnTo>
                    <a:lnTo>
                      <a:pt x="19857" y="5336"/>
                    </a:lnTo>
                    <a:lnTo>
                      <a:pt x="19752" y="5127"/>
                    </a:lnTo>
                    <a:lnTo>
                      <a:pt x="19710" y="4918"/>
                    </a:lnTo>
                    <a:lnTo>
                      <a:pt x="19668" y="4771"/>
                    </a:lnTo>
                    <a:lnTo>
                      <a:pt x="19668" y="4666"/>
                    </a:lnTo>
                    <a:lnTo>
                      <a:pt x="19710" y="4646"/>
                    </a:lnTo>
                    <a:lnTo>
                      <a:pt x="19773" y="4415"/>
                    </a:lnTo>
                    <a:lnTo>
                      <a:pt x="19689" y="4122"/>
                    </a:lnTo>
                    <a:lnTo>
                      <a:pt x="19647" y="3976"/>
                    </a:lnTo>
                    <a:lnTo>
                      <a:pt x="19689" y="3934"/>
                    </a:lnTo>
                    <a:lnTo>
                      <a:pt x="19606" y="3892"/>
                    </a:lnTo>
                    <a:lnTo>
                      <a:pt x="19543" y="3892"/>
                    </a:lnTo>
                    <a:lnTo>
                      <a:pt x="19438" y="3662"/>
                    </a:lnTo>
                    <a:lnTo>
                      <a:pt x="19438" y="3369"/>
                    </a:lnTo>
                    <a:lnTo>
                      <a:pt x="19459" y="3348"/>
                    </a:lnTo>
                    <a:lnTo>
                      <a:pt x="19459" y="3265"/>
                    </a:lnTo>
                    <a:lnTo>
                      <a:pt x="19396" y="3202"/>
                    </a:lnTo>
                    <a:lnTo>
                      <a:pt x="19375" y="2846"/>
                    </a:lnTo>
                    <a:lnTo>
                      <a:pt x="19438" y="2762"/>
                    </a:lnTo>
                    <a:lnTo>
                      <a:pt x="19375" y="2637"/>
                    </a:lnTo>
                    <a:lnTo>
                      <a:pt x="19438" y="2616"/>
                    </a:lnTo>
                    <a:lnTo>
                      <a:pt x="19438" y="2532"/>
                    </a:lnTo>
                    <a:lnTo>
                      <a:pt x="19250" y="2323"/>
                    </a:lnTo>
                    <a:lnTo>
                      <a:pt x="19124" y="2260"/>
                    </a:lnTo>
                    <a:lnTo>
                      <a:pt x="19145" y="2218"/>
                    </a:lnTo>
                    <a:lnTo>
                      <a:pt x="19020" y="2093"/>
                    </a:lnTo>
                    <a:lnTo>
                      <a:pt x="18915" y="2156"/>
                    </a:lnTo>
                    <a:lnTo>
                      <a:pt x="18852" y="2114"/>
                    </a:lnTo>
                    <a:lnTo>
                      <a:pt x="18769" y="2239"/>
                    </a:lnTo>
                    <a:lnTo>
                      <a:pt x="18706" y="2239"/>
                    </a:lnTo>
                    <a:lnTo>
                      <a:pt x="18559" y="2051"/>
                    </a:lnTo>
                    <a:lnTo>
                      <a:pt x="18601" y="1988"/>
                    </a:lnTo>
                    <a:lnTo>
                      <a:pt x="18517" y="1800"/>
                    </a:lnTo>
                    <a:lnTo>
                      <a:pt x="18538" y="1591"/>
                    </a:lnTo>
                    <a:lnTo>
                      <a:pt x="18517" y="1319"/>
                    </a:lnTo>
                    <a:lnTo>
                      <a:pt x="18497" y="1361"/>
                    </a:lnTo>
                    <a:lnTo>
                      <a:pt x="18434" y="1256"/>
                    </a:lnTo>
                    <a:lnTo>
                      <a:pt x="18497" y="1151"/>
                    </a:lnTo>
                    <a:lnTo>
                      <a:pt x="18413" y="1047"/>
                    </a:lnTo>
                    <a:lnTo>
                      <a:pt x="18392" y="942"/>
                    </a:lnTo>
                    <a:lnTo>
                      <a:pt x="18329" y="900"/>
                    </a:lnTo>
                    <a:lnTo>
                      <a:pt x="18329" y="754"/>
                    </a:lnTo>
                    <a:lnTo>
                      <a:pt x="18413" y="670"/>
                    </a:lnTo>
                    <a:lnTo>
                      <a:pt x="18329" y="649"/>
                    </a:lnTo>
                    <a:lnTo>
                      <a:pt x="18225" y="670"/>
                    </a:lnTo>
                    <a:lnTo>
                      <a:pt x="18141" y="586"/>
                    </a:lnTo>
                    <a:lnTo>
                      <a:pt x="18204" y="314"/>
                    </a:lnTo>
                    <a:lnTo>
                      <a:pt x="18183" y="252"/>
                    </a:lnTo>
                    <a:lnTo>
                      <a:pt x="18120" y="105"/>
                    </a:lnTo>
                    <a:lnTo>
                      <a:pt x="18015" y="63"/>
                    </a:lnTo>
                    <a:lnTo>
                      <a:pt x="18015" y="1"/>
                    </a:lnTo>
                    <a:close/>
                  </a:path>
                </a:pathLst>
              </a:custGeom>
              <a:solidFill>
                <a:srgbClr val="5F7D95"/>
              </a:solidFill>
              <a:ln>
                <a:noFill/>
              </a:ln>
            </p:spPr>
            <p:txBody>
              <a:bodyPr spcFirstLastPara="1" wrap="square" lIns="127995" tIns="127995" rIns="127995" bIns="127995" anchor="ctr" anchorCtr="0">
                <a:noAutofit/>
              </a:bodyPr>
              <a:lstStyle/>
              <a:p>
                <a:endParaRPr sz="3073">
                  <a:solidFill>
                    <a:srgbClr val="A6CBC2"/>
                  </a:solidFill>
                </a:endParaRPr>
              </a:p>
            </p:txBody>
          </p:sp>
          <p:sp>
            <p:nvSpPr>
              <p:cNvPr id="1916" name="Google Shape;3733;p79">
                <a:extLst>
                  <a:ext uri="{FF2B5EF4-FFF2-40B4-BE49-F238E27FC236}">
                    <a16:creationId xmlns:a16="http://schemas.microsoft.com/office/drawing/2014/main" id="{51CD5327-7DE4-6EAA-C546-8BBADCE5BC2F}"/>
                  </a:ext>
                </a:extLst>
              </p:cNvPr>
              <p:cNvSpPr/>
              <p:nvPr/>
            </p:nvSpPr>
            <p:spPr>
              <a:xfrm>
                <a:off x="5683950" y="3957275"/>
                <a:ext cx="54950" cy="71175"/>
              </a:xfrm>
              <a:custGeom>
                <a:avLst/>
                <a:gdLst/>
                <a:ahLst/>
                <a:cxnLst/>
                <a:rect l="l" t="t" r="r" b="b"/>
                <a:pathLst>
                  <a:path w="2198" h="2847" extrusionOk="0">
                    <a:moveTo>
                      <a:pt x="168" y="1"/>
                    </a:moveTo>
                    <a:lnTo>
                      <a:pt x="126" y="64"/>
                    </a:lnTo>
                    <a:lnTo>
                      <a:pt x="126" y="189"/>
                    </a:lnTo>
                    <a:lnTo>
                      <a:pt x="105" y="210"/>
                    </a:lnTo>
                    <a:lnTo>
                      <a:pt x="105" y="336"/>
                    </a:lnTo>
                    <a:lnTo>
                      <a:pt x="126" y="587"/>
                    </a:lnTo>
                    <a:lnTo>
                      <a:pt x="105" y="733"/>
                    </a:lnTo>
                    <a:lnTo>
                      <a:pt x="126" y="1005"/>
                    </a:lnTo>
                    <a:lnTo>
                      <a:pt x="168" y="1214"/>
                    </a:lnTo>
                    <a:lnTo>
                      <a:pt x="126" y="1361"/>
                    </a:lnTo>
                    <a:lnTo>
                      <a:pt x="189" y="1382"/>
                    </a:lnTo>
                    <a:lnTo>
                      <a:pt x="189" y="1466"/>
                    </a:lnTo>
                    <a:lnTo>
                      <a:pt x="294" y="1570"/>
                    </a:lnTo>
                    <a:lnTo>
                      <a:pt x="168" y="1570"/>
                    </a:lnTo>
                    <a:lnTo>
                      <a:pt x="64" y="1466"/>
                    </a:lnTo>
                    <a:lnTo>
                      <a:pt x="1" y="1570"/>
                    </a:lnTo>
                    <a:lnTo>
                      <a:pt x="1" y="1779"/>
                    </a:lnTo>
                    <a:lnTo>
                      <a:pt x="85" y="1842"/>
                    </a:lnTo>
                    <a:lnTo>
                      <a:pt x="64" y="1884"/>
                    </a:lnTo>
                    <a:lnTo>
                      <a:pt x="64" y="2198"/>
                    </a:lnTo>
                    <a:lnTo>
                      <a:pt x="105" y="2261"/>
                    </a:lnTo>
                    <a:lnTo>
                      <a:pt x="85" y="2303"/>
                    </a:lnTo>
                    <a:lnTo>
                      <a:pt x="105" y="2470"/>
                    </a:lnTo>
                    <a:lnTo>
                      <a:pt x="210" y="2491"/>
                    </a:lnTo>
                    <a:lnTo>
                      <a:pt x="168" y="2575"/>
                    </a:lnTo>
                    <a:lnTo>
                      <a:pt x="168" y="2700"/>
                    </a:lnTo>
                    <a:lnTo>
                      <a:pt x="210" y="2721"/>
                    </a:lnTo>
                    <a:lnTo>
                      <a:pt x="315" y="2700"/>
                    </a:lnTo>
                    <a:lnTo>
                      <a:pt x="398" y="2784"/>
                    </a:lnTo>
                    <a:lnTo>
                      <a:pt x="503" y="2637"/>
                    </a:lnTo>
                    <a:lnTo>
                      <a:pt x="503" y="2742"/>
                    </a:lnTo>
                    <a:lnTo>
                      <a:pt x="545" y="2847"/>
                    </a:lnTo>
                    <a:lnTo>
                      <a:pt x="649" y="2847"/>
                    </a:lnTo>
                    <a:lnTo>
                      <a:pt x="754" y="2700"/>
                    </a:lnTo>
                    <a:lnTo>
                      <a:pt x="796" y="2595"/>
                    </a:lnTo>
                    <a:lnTo>
                      <a:pt x="838" y="2407"/>
                    </a:lnTo>
                    <a:lnTo>
                      <a:pt x="921" y="2491"/>
                    </a:lnTo>
                    <a:lnTo>
                      <a:pt x="942" y="2428"/>
                    </a:lnTo>
                    <a:lnTo>
                      <a:pt x="1047" y="2365"/>
                    </a:lnTo>
                    <a:lnTo>
                      <a:pt x="1110" y="2219"/>
                    </a:lnTo>
                    <a:lnTo>
                      <a:pt x="1110" y="2365"/>
                    </a:lnTo>
                    <a:lnTo>
                      <a:pt x="1173" y="2386"/>
                    </a:lnTo>
                    <a:lnTo>
                      <a:pt x="1235" y="2282"/>
                    </a:lnTo>
                    <a:lnTo>
                      <a:pt x="1340" y="2261"/>
                    </a:lnTo>
                    <a:lnTo>
                      <a:pt x="1382" y="2303"/>
                    </a:lnTo>
                    <a:lnTo>
                      <a:pt x="1361" y="2407"/>
                    </a:lnTo>
                    <a:lnTo>
                      <a:pt x="1256" y="2365"/>
                    </a:lnTo>
                    <a:lnTo>
                      <a:pt x="1256" y="2512"/>
                    </a:lnTo>
                    <a:lnTo>
                      <a:pt x="1361" y="2470"/>
                    </a:lnTo>
                    <a:lnTo>
                      <a:pt x="1424" y="2491"/>
                    </a:lnTo>
                    <a:lnTo>
                      <a:pt x="1549" y="2303"/>
                    </a:lnTo>
                    <a:lnTo>
                      <a:pt x="1549" y="2219"/>
                    </a:lnTo>
                    <a:lnTo>
                      <a:pt x="1466" y="2177"/>
                    </a:lnTo>
                    <a:lnTo>
                      <a:pt x="1549" y="2072"/>
                    </a:lnTo>
                    <a:lnTo>
                      <a:pt x="1549" y="1947"/>
                    </a:lnTo>
                    <a:lnTo>
                      <a:pt x="1633" y="1947"/>
                    </a:lnTo>
                    <a:lnTo>
                      <a:pt x="1675" y="1884"/>
                    </a:lnTo>
                    <a:lnTo>
                      <a:pt x="1675" y="1633"/>
                    </a:lnTo>
                    <a:lnTo>
                      <a:pt x="1758" y="1570"/>
                    </a:lnTo>
                    <a:lnTo>
                      <a:pt x="1800" y="1466"/>
                    </a:lnTo>
                    <a:lnTo>
                      <a:pt x="1842" y="1633"/>
                    </a:lnTo>
                    <a:lnTo>
                      <a:pt x="1863" y="1696"/>
                    </a:lnTo>
                    <a:lnTo>
                      <a:pt x="1905" y="1570"/>
                    </a:lnTo>
                    <a:lnTo>
                      <a:pt x="1905" y="1466"/>
                    </a:lnTo>
                    <a:lnTo>
                      <a:pt x="1947" y="1424"/>
                    </a:lnTo>
                    <a:lnTo>
                      <a:pt x="1905" y="1256"/>
                    </a:lnTo>
                    <a:lnTo>
                      <a:pt x="1989" y="1131"/>
                    </a:lnTo>
                    <a:lnTo>
                      <a:pt x="1989" y="922"/>
                    </a:lnTo>
                    <a:lnTo>
                      <a:pt x="2093" y="796"/>
                    </a:lnTo>
                    <a:lnTo>
                      <a:pt x="2156" y="503"/>
                    </a:lnTo>
                    <a:lnTo>
                      <a:pt x="2198" y="398"/>
                    </a:lnTo>
                    <a:lnTo>
                      <a:pt x="2072" y="294"/>
                    </a:lnTo>
                    <a:lnTo>
                      <a:pt x="1947" y="294"/>
                    </a:lnTo>
                    <a:lnTo>
                      <a:pt x="1947" y="315"/>
                    </a:lnTo>
                    <a:lnTo>
                      <a:pt x="1884" y="419"/>
                    </a:lnTo>
                    <a:lnTo>
                      <a:pt x="1863" y="398"/>
                    </a:lnTo>
                    <a:lnTo>
                      <a:pt x="1800" y="398"/>
                    </a:lnTo>
                    <a:lnTo>
                      <a:pt x="1738" y="440"/>
                    </a:lnTo>
                    <a:lnTo>
                      <a:pt x="1675" y="503"/>
                    </a:lnTo>
                    <a:lnTo>
                      <a:pt x="1340" y="482"/>
                    </a:lnTo>
                    <a:lnTo>
                      <a:pt x="1256" y="524"/>
                    </a:lnTo>
                    <a:lnTo>
                      <a:pt x="1256" y="629"/>
                    </a:lnTo>
                    <a:lnTo>
                      <a:pt x="1173" y="545"/>
                    </a:lnTo>
                    <a:lnTo>
                      <a:pt x="1068" y="545"/>
                    </a:lnTo>
                    <a:lnTo>
                      <a:pt x="1005" y="608"/>
                    </a:lnTo>
                    <a:lnTo>
                      <a:pt x="901" y="524"/>
                    </a:lnTo>
                    <a:lnTo>
                      <a:pt x="733" y="398"/>
                    </a:lnTo>
                    <a:lnTo>
                      <a:pt x="524" y="294"/>
                    </a:lnTo>
                    <a:lnTo>
                      <a:pt x="524" y="106"/>
                    </a:lnTo>
                    <a:lnTo>
                      <a:pt x="482" y="168"/>
                    </a:lnTo>
                    <a:lnTo>
                      <a:pt x="440" y="210"/>
                    </a:lnTo>
                    <a:lnTo>
                      <a:pt x="377" y="126"/>
                    </a:lnTo>
                    <a:lnTo>
                      <a:pt x="273" y="85"/>
                    </a:lnTo>
                    <a:lnTo>
                      <a:pt x="168" y="1"/>
                    </a:lnTo>
                    <a:close/>
                  </a:path>
                </a:pathLst>
              </a:custGeom>
              <a:solidFill>
                <a:srgbClr val="5F7D95"/>
              </a:solidFill>
              <a:ln>
                <a:noFill/>
              </a:ln>
            </p:spPr>
            <p:txBody>
              <a:bodyPr spcFirstLastPara="1" wrap="square" lIns="127995" tIns="127995" rIns="127995" bIns="127995" anchor="ctr" anchorCtr="0">
                <a:noAutofit/>
              </a:bodyPr>
              <a:lstStyle/>
              <a:p>
                <a:endParaRPr sz="3073"/>
              </a:p>
            </p:txBody>
          </p:sp>
        </p:grpSp>
        <p:grpSp>
          <p:nvGrpSpPr>
            <p:cNvPr id="1806" name="Google Shape;3734;p79">
              <a:extLst>
                <a:ext uri="{FF2B5EF4-FFF2-40B4-BE49-F238E27FC236}">
                  <a16:creationId xmlns:a16="http://schemas.microsoft.com/office/drawing/2014/main" id="{A2603488-5BED-EE65-5327-DA5A6DEF6E31}"/>
                </a:ext>
              </a:extLst>
            </p:cNvPr>
            <p:cNvGrpSpPr/>
            <p:nvPr/>
          </p:nvGrpSpPr>
          <p:grpSpPr>
            <a:xfrm>
              <a:off x="4824403" y="3421846"/>
              <a:ext cx="110132" cy="130647"/>
              <a:chOff x="5952300" y="3852150"/>
              <a:chExt cx="231225" cy="287200"/>
            </a:xfrm>
          </p:grpSpPr>
          <p:sp>
            <p:nvSpPr>
              <p:cNvPr id="1913" name="Google Shape;3735;p79">
                <a:extLst>
                  <a:ext uri="{FF2B5EF4-FFF2-40B4-BE49-F238E27FC236}">
                    <a16:creationId xmlns:a16="http://schemas.microsoft.com/office/drawing/2014/main" id="{BC12CE56-BACE-DACC-1B40-B22787102C2D}"/>
                  </a:ext>
                </a:extLst>
              </p:cNvPr>
              <p:cNvSpPr/>
              <p:nvPr/>
            </p:nvSpPr>
            <p:spPr>
              <a:xfrm>
                <a:off x="5952300" y="3996525"/>
                <a:ext cx="145450" cy="142825"/>
              </a:xfrm>
              <a:custGeom>
                <a:avLst/>
                <a:gdLst/>
                <a:ahLst/>
                <a:cxnLst/>
                <a:rect l="l" t="t" r="r" b="b"/>
                <a:pathLst>
                  <a:path w="5818" h="5713" extrusionOk="0">
                    <a:moveTo>
                      <a:pt x="5064" y="0"/>
                    </a:moveTo>
                    <a:lnTo>
                      <a:pt x="4918" y="105"/>
                    </a:lnTo>
                    <a:lnTo>
                      <a:pt x="4834" y="126"/>
                    </a:lnTo>
                    <a:lnTo>
                      <a:pt x="4729" y="209"/>
                    </a:lnTo>
                    <a:lnTo>
                      <a:pt x="4729" y="377"/>
                    </a:lnTo>
                    <a:lnTo>
                      <a:pt x="4625" y="628"/>
                    </a:lnTo>
                    <a:lnTo>
                      <a:pt x="4520" y="753"/>
                    </a:lnTo>
                    <a:lnTo>
                      <a:pt x="4457" y="774"/>
                    </a:lnTo>
                    <a:lnTo>
                      <a:pt x="4332" y="942"/>
                    </a:lnTo>
                    <a:lnTo>
                      <a:pt x="4290" y="1025"/>
                    </a:lnTo>
                    <a:lnTo>
                      <a:pt x="4185" y="1067"/>
                    </a:lnTo>
                    <a:lnTo>
                      <a:pt x="4081" y="1046"/>
                    </a:lnTo>
                    <a:lnTo>
                      <a:pt x="3976" y="1130"/>
                    </a:lnTo>
                    <a:lnTo>
                      <a:pt x="3934" y="1235"/>
                    </a:lnTo>
                    <a:lnTo>
                      <a:pt x="3934" y="1339"/>
                    </a:lnTo>
                    <a:lnTo>
                      <a:pt x="3892" y="1360"/>
                    </a:lnTo>
                    <a:lnTo>
                      <a:pt x="3788" y="1465"/>
                    </a:lnTo>
                    <a:lnTo>
                      <a:pt x="3788" y="1590"/>
                    </a:lnTo>
                    <a:lnTo>
                      <a:pt x="3725" y="1674"/>
                    </a:lnTo>
                    <a:lnTo>
                      <a:pt x="3704" y="1758"/>
                    </a:lnTo>
                    <a:lnTo>
                      <a:pt x="3495" y="2009"/>
                    </a:lnTo>
                    <a:lnTo>
                      <a:pt x="3286" y="2176"/>
                    </a:lnTo>
                    <a:lnTo>
                      <a:pt x="3160" y="2197"/>
                    </a:lnTo>
                    <a:lnTo>
                      <a:pt x="2993" y="2281"/>
                    </a:lnTo>
                    <a:lnTo>
                      <a:pt x="2993" y="2344"/>
                    </a:lnTo>
                    <a:lnTo>
                      <a:pt x="2888" y="2344"/>
                    </a:lnTo>
                    <a:lnTo>
                      <a:pt x="2679" y="2469"/>
                    </a:lnTo>
                    <a:lnTo>
                      <a:pt x="2512" y="2616"/>
                    </a:lnTo>
                    <a:lnTo>
                      <a:pt x="2407" y="2637"/>
                    </a:lnTo>
                    <a:lnTo>
                      <a:pt x="2198" y="2783"/>
                    </a:lnTo>
                    <a:lnTo>
                      <a:pt x="2156" y="2846"/>
                    </a:lnTo>
                    <a:lnTo>
                      <a:pt x="2219" y="2929"/>
                    </a:lnTo>
                    <a:lnTo>
                      <a:pt x="2219" y="3055"/>
                    </a:lnTo>
                    <a:lnTo>
                      <a:pt x="2114" y="2950"/>
                    </a:lnTo>
                    <a:lnTo>
                      <a:pt x="2093" y="2929"/>
                    </a:lnTo>
                    <a:lnTo>
                      <a:pt x="1988" y="2950"/>
                    </a:lnTo>
                    <a:lnTo>
                      <a:pt x="1884" y="2992"/>
                    </a:lnTo>
                    <a:lnTo>
                      <a:pt x="1821" y="2950"/>
                    </a:lnTo>
                    <a:lnTo>
                      <a:pt x="1737" y="2950"/>
                    </a:lnTo>
                    <a:lnTo>
                      <a:pt x="1570" y="3118"/>
                    </a:lnTo>
                    <a:lnTo>
                      <a:pt x="1507" y="3201"/>
                    </a:lnTo>
                    <a:lnTo>
                      <a:pt x="1361" y="3327"/>
                    </a:lnTo>
                    <a:lnTo>
                      <a:pt x="1277" y="3348"/>
                    </a:lnTo>
                    <a:lnTo>
                      <a:pt x="1172" y="3453"/>
                    </a:lnTo>
                    <a:lnTo>
                      <a:pt x="1151" y="3620"/>
                    </a:lnTo>
                    <a:lnTo>
                      <a:pt x="1110" y="3536"/>
                    </a:lnTo>
                    <a:lnTo>
                      <a:pt x="1068" y="3473"/>
                    </a:lnTo>
                    <a:lnTo>
                      <a:pt x="1005" y="3557"/>
                    </a:lnTo>
                    <a:lnTo>
                      <a:pt x="942" y="3620"/>
                    </a:lnTo>
                    <a:lnTo>
                      <a:pt x="942" y="3746"/>
                    </a:lnTo>
                    <a:lnTo>
                      <a:pt x="879" y="3787"/>
                    </a:lnTo>
                    <a:lnTo>
                      <a:pt x="838" y="3766"/>
                    </a:lnTo>
                    <a:lnTo>
                      <a:pt x="670" y="3955"/>
                    </a:lnTo>
                    <a:lnTo>
                      <a:pt x="628" y="3955"/>
                    </a:lnTo>
                    <a:lnTo>
                      <a:pt x="566" y="4038"/>
                    </a:lnTo>
                    <a:lnTo>
                      <a:pt x="566" y="4206"/>
                    </a:lnTo>
                    <a:lnTo>
                      <a:pt x="524" y="4269"/>
                    </a:lnTo>
                    <a:lnTo>
                      <a:pt x="461" y="4164"/>
                    </a:lnTo>
                    <a:lnTo>
                      <a:pt x="419" y="4164"/>
                    </a:lnTo>
                    <a:lnTo>
                      <a:pt x="377" y="4206"/>
                    </a:lnTo>
                    <a:lnTo>
                      <a:pt x="335" y="4248"/>
                    </a:lnTo>
                    <a:lnTo>
                      <a:pt x="252" y="4415"/>
                    </a:lnTo>
                    <a:lnTo>
                      <a:pt x="252" y="4478"/>
                    </a:lnTo>
                    <a:lnTo>
                      <a:pt x="335" y="4582"/>
                    </a:lnTo>
                    <a:lnTo>
                      <a:pt x="377" y="4624"/>
                    </a:lnTo>
                    <a:lnTo>
                      <a:pt x="335" y="4666"/>
                    </a:lnTo>
                    <a:lnTo>
                      <a:pt x="252" y="4666"/>
                    </a:lnTo>
                    <a:lnTo>
                      <a:pt x="126" y="4687"/>
                    </a:lnTo>
                    <a:lnTo>
                      <a:pt x="1" y="4813"/>
                    </a:lnTo>
                    <a:lnTo>
                      <a:pt x="43" y="4834"/>
                    </a:lnTo>
                    <a:lnTo>
                      <a:pt x="126" y="4834"/>
                    </a:lnTo>
                    <a:lnTo>
                      <a:pt x="43" y="4896"/>
                    </a:lnTo>
                    <a:lnTo>
                      <a:pt x="43" y="5001"/>
                    </a:lnTo>
                    <a:lnTo>
                      <a:pt x="126" y="5085"/>
                    </a:lnTo>
                    <a:lnTo>
                      <a:pt x="168" y="5106"/>
                    </a:lnTo>
                    <a:lnTo>
                      <a:pt x="315" y="5106"/>
                    </a:lnTo>
                    <a:lnTo>
                      <a:pt x="335" y="5147"/>
                    </a:lnTo>
                    <a:lnTo>
                      <a:pt x="356" y="5147"/>
                    </a:lnTo>
                    <a:lnTo>
                      <a:pt x="377" y="5085"/>
                    </a:lnTo>
                    <a:lnTo>
                      <a:pt x="440" y="5085"/>
                    </a:lnTo>
                    <a:lnTo>
                      <a:pt x="524" y="5126"/>
                    </a:lnTo>
                    <a:lnTo>
                      <a:pt x="566" y="5210"/>
                    </a:lnTo>
                    <a:lnTo>
                      <a:pt x="545" y="5252"/>
                    </a:lnTo>
                    <a:lnTo>
                      <a:pt x="587" y="5315"/>
                    </a:lnTo>
                    <a:lnTo>
                      <a:pt x="670" y="5315"/>
                    </a:lnTo>
                    <a:lnTo>
                      <a:pt x="733" y="5336"/>
                    </a:lnTo>
                    <a:lnTo>
                      <a:pt x="754" y="5461"/>
                    </a:lnTo>
                    <a:lnTo>
                      <a:pt x="859" y="5545"/>
                    </a:lnTo>
                    <a:lnTo>
                      <a:pt x="942" y="5608"/>
                    </a:lnTo>
                    <a:lnTo>
                      <a:pt x="838" y="5670"/>
                    </a:lnTo>
                    <a:lnTo>
                      <a:pt x="879" y="5670"/>
                    </a:lnTo>
                    <a:lnTo>
                      <a:pt x="1005" y="5629"/>
                    </a:lnTo>
                    <a:lnTo>
                      <a:pt x="1005" y="5670"/>
                    </a:lnTo>
                    <a:lnTo>
                      <a:pt x="1110" y="5712"/>
                    </a:lnTo>
                    <a:lnTo>
                      <a:pt x="1256" y="5670"/>
                    </a:lnTo>
                    <a:lnTo>
                      <a:pt x="1465" y="5608"/>
                    </a:lnTo>
                    <a:lnTo>
                      <a:pt x="1612" y="5461"/>
                    </a:lnTo>
                    <a:lnTo>
                      <a:pt x="1737" y="5419"/>
                    </a:lnTo>
                    <a:lnTo>
                      <a:pt x="1737" y="5357"/>
                    </a:lnTo>
                    <a:lnTo>
                      <a:pt x="1716" y="5252"/>
                    </a:lnTo>
                    <a:lnTo>
                      <a:pt x="1800" y="5315"/>
                    </a:lnTo>
                    <a:lnTo>
                      <a:pt x="1779" y="5398"/>
                    </a:lnTo>
                    <a:lnTo>
                      <a:pt x="1905" y="5336"/>
                    </a:lnTo>
                    <a:lnTo>
                      <a:pt x="1926" y="5210"/>
                    </a:lnTo>
                    <a:lnTo>
                      <a:pt x="2009" y="5106"/>
                    </a:lnTo>
                    <a:lnTo>
                      <a:pt x="2198" y="5022"/>
                    </a:lnTo>
                    <a:lnTo>
                      <a:pt x="2323" y="5022"/>
                    </a:lnTo>
                    <a:lnTo>
                      <a:pt x="2365" y="5001"/>
                    </a:lnTo>
                    <a:lnTo>
                      <a:pt x="2365" y="4959"/>
                    </a:lnTo>
                    <a:lnTo>
                      <a:pt x="2260" y="4959"/>
                    </a:lnTo>
                    <a:lnTo>
                      <a:pt x="2323" y="4938"/>
                    </a:lnTo>
                    <a:lnTo>
                      <a:pt x="2344" y="4917"/>
                    </a:lnTo>
                    <a:lnTo>
                      <a:pt x="2323" y="4896"/>
                    </a:lnTo>
                    <a:lnTo>
                      <a:pt x="2449" y="4729"/>
                    </a:lnTo>
                    <a:lnTo>
                      <a:pt x="2532" y="4582"/>
                    </a:lnTo>
                    <a:lnTo>
                      <a:pt x="2574" y="4415"/>
                    </a:lnTo>
                    <a:lnTo>
                      <a:pt x="2658" y="4310"/>
                    </a:lnTo>
                    <a:lnTo>
                      <a:pt x="2930" y="4143"/>
                    </a:lnTo>
                    <a:lnTo>
                      <a:pt x="2972" y="4038"/>
                    </a:lnTo>
                    <a:lnTo>
                      <a:pt x="2993" y="3913"/>
                    </a:lnTo>
                    <a:lnTo>
                      <a:pt x="3097" y="3746"/>
                    </a:lnTo>
                    <a:lnTo>
                      <a:pt x="3160" y="3641"/>
                    </a:lnTo>
                    <a:lnTo>
                      <a:pt x="3181" y="3536"/>
                    </a:lnTo>
                    <a:lnTo>
                      <a:pt x="3265" y="3432"/>
                    </a:lnTo>
                    <a:lnTo>
                      <a:pt x="3369" y="3369"/>
                    </a:lnTo>
                    <a:lnTo>
                      <a:pt x="3390" y="3264"/>
                    </a:lnTo>
                    <a:lnTo>
                      <a:pt x="3474" y="3348"/>
                    </a:lnTo>
                    <a:lnTo>
                      <a:pt x="3516" y="3348"/>
                    </a:lnTo>
                    <a:lnTo>
                      <a:pt x="3558" y="3243"/>
                    </a:lnTo>
                    <a:lnTo>
                      <a:pt x="3662" y="3243"/>
                    </a:lnTo>
                    <a:lnTo>
                      <a:pt x="3725" y="3222"/>
                    </a:lnTo>
                    <a:lnTo>
                      <a:pt x="3788" y="3139"/>
                    </a:lnTo>
                    <a:lnTo>
                      <a:pt x="3788" y="3034"/>
                    </a:lnTo>
                    <a:lnTo>
                      <a:pt x="3704" y="2950"/>
                    </a:lnTo>
                    <a:lnTo>
                      <a:pt x="3704" y="2950"/>
                    </a:lnTo>
                    <a:lnTo>
                      <a:pt x="3809" y="3013"/>
                    </a:lnTo>
                    <a:lnTo>
                      <a:pt x="3830" y="3139"/>
                    </a:lnTo>
                    <a:lnTo>
                      <a:pt x="3892" y="3139"/>
                    </a:lnTo>
                    <a:lnTo>
                      <a:pt x="3976" y="3118"/>
                    </a:lnTo>
                    <a:lnTo>
                      <a:pt x="3976" y="3055"/>
                    </a:lnTo>
                    <a:lnTo>
                      <a:pt x="4039" y="3013"/>
                    </a:lnTo>
                    <a:lnTo>
                      <a:pt x="4123" y="3034"/>
                    </a:lnTo>
                    <a:lnTo>
                      <a:pt x="4123" y="3097"/>
                    </a:lnTo>
                    <a:lnTo>
                      <a:pt x="4018" y="3139"/>
                    </a:lnTo>
                    <a:lnTo>
                      <a:pt x="4123" y="3139"/>
                    </a:lnTo>
                    <a:lnTo>
                      <a:pt x="4227" y="3160"/>
                    </a:lnTo>
                    <a:lnTo>
                      <a:pt x="4248" y="3118"/>
                    </a:lnTo>
                    <a:lnTo>
                      <a:pt x="4248" y="3034"/>
                    </a:lnTo>
                    <a:lnTo>
                      <a:pt x="4290" y="2992"/>
                    </a:lnTo>
                    <a:lnTo>
                      <a:pt x="4311" y="3013"/>
                    </a:lnTo>
                    <a:lnTo>
                      <a:pt x="4311" y="3139"/>
                    </a:lnTo>
                    <a:lnTo>
                      <a:pt x="4332" y="3160"/>
                    </a:lnTo>
                    <a:lnTo>
                      <a:pt x="4395" y="3118"/>
                    </a:lnTo>
                    <a:lnTo>
                      <a:pt x="4416" y="2950"/>
                    </a:lnTo>
                    <a:lnTo>
                      <a:pt x="4353" y="2867"/>
                    </a:lnTo>
                    <a:lnTo>
                      <a:pt x="4290" y="2867"/>
                    </a:lnTo>
                    <a:lnTo>
                      <a:pt x="4311" y="2825"/>
                    </a:lnTo>
                    <a:lnTo>
                      <a:pt x="4311" y="2699"/>
                    </a:lnTo>
                    <a:lnTo>
                      <a:pt x="4332" y="2511"/>
                    </a:lnTo>
                    <a:lnTo>
                      <a:pt x="4416" y="2490"/>
                    </a:lnTo>
                    <a:lnTo>
                      <a:pt x="4562" y="2427"/>
                    </a:lnTo>
                    <a:lnTo>
                      <a:pt x="4750" y="2323"/>
                    </a:lnTo>
                    <a:lnTo>
                      <a:pt x="4771" y="2260"/>
                    </a:lnTo>
                    <a:lnTo>
                      <a:pt x="4918" y="2093"/>
                    </a:lnTo>
                    <a:lnTo>
                      <a:pt x="4918" y="1988"/>
                    </a:lnTo>
                    <a:lnTo>
                      <a:pt x="5043" y="1862"/>
                    </a:lnTo>
                    <a:lnTo>
                      <a:pt x="5127" y="1883"/>
                    </a:lnTo>
                    <a:lnTo>
                      <a:pt x="5127" y="1821"/>
                    </a:lnTo>
                    <a:lnTo>
                      <a:pt x="5336" y="1632"/>
                    </a:lnTo>
                    <a:lnTo>
                      <a:pt x="5336" y="1549"/>
                    </a:lnTo>
                    <a:lnTo>
                      <a:pt x="5650" y="1277"/>
                    </a:lnTo>
                    <a:lnTo>
                      <a:pt x="5755" y="1235"/>
                    </a:lnTo>
                    <a:lnTo>
                      <a:pt x="5692" y="1214"/>
                    </a:lnTo>
                    <a:lnTo>
                      <a:pt x="5671" y="1109"/>
                    </a:lnTo>
                    <a:lnTo>
                      <a:pt x="5608" y="1005"/>
                    </a:lnTo>
                    <a:lnTo>
                      <a:pt x="5650" y="900"/>
                    </a:lnTo>
                    <a:lnTo>
                      <a:pt x="5671" y="774"/>
                    </a:lnTo>
                    <a:lnTo>
                      <a:pt x="5692" y="816"/>
                    </a:lnTo>
                    <a:lnTo>
                      <a:pt x="5797" y="649"/>
                    </a:lnTo>
                    <a:lnTo>
                      <a:pt x="5713" y="691"/>
                    </a:lnTo>
                    <a:lnTo>
                      <a:pt x="5650" y="691"/>
                    </a:lnTo>
                    <a:lnTo>
                      <a:pt x="5755" y="628"/>
                    </a:lnTo>
                    <a:lnTo>
                      <a:pt x="5817" y="502"/>
                    </a:lnTo>
                    <a:lnTo>
                      <a:pt x="5797" y="502"/>
                    </a:lnTo>
                    <a:lnTo>
                      <a:pt x="5797" y="419"/>
                    </a:lnTo>
                    <a:lnTo>
                      <a:pt x="5713" y="419"/>
                    </a:lnTo>
                    <a:lnTo>
                      <a:pt x="5650" y="544"/>
                    </a:lnTo>
                    <a:lnTo>
                      <a:pt x="5671" y="586"/>
                    </a:lnTo>
                    <a:lnTo>
                      <a:pt x="5713" y="607"/>
                    </a:lnTo>
                    <a:lnTo>
                      <a:pt x="5608" y="649"/>
                    </a:lnTo>
                    <a:lnTo>
                      <a:pt x="5566" y="607"/>
                    </a:lnTo>
                    <a:lnTo>
                      <a:pt x="5566" y="544"/>
                    </a:lnTo>
                    <a:lnTo>
                      <a:pt x="5504" y="544"/>
                    </a:lnTo>
                    <a:lnTo>
                      <a:pt x="5441" y="523"/>
                    </a:lnTo>
                    <a:lnTo>
                      <a:pt x="5378" y="586"/>
                    </a:lnTo>
                    <a:lnTo>
                      <a:pt x="5294" y="691"/>
                    </a:lnTo>
                    <a:lnTo>
                      <a:pt x="5232" y="628"/>
                    </a:lnTo>
                    <a:lnTo>
                      <a:pt x="5169" y="481"/>
                    </a:lnTo>
                    <a:lnTo>
                      <a:pt x="5232" y="440"/>
                    </a:lnTo>
                    <a:lnTo>
                      <a:pt x="5273" y="377"/>
                    </a:lnTo>
                    <a:lnTo>
                      <a:pt x="5273" y="314"/>
                    </a:lnTo>
                    <a:lnTo>
                      <a:pt x="5252" y="293"/>
                    </a:lnTo>
                    <a:lnTo>
                      <a:pt x="5273" y="251"/>
                    </a:lnTo>
                    <a:lnTo>
                      <a:pt x="5232" y="209"/>
                    </a:lnTo>
                    <a:lnTo>
                      <a:pt x="5169" y="251"/>
                    </a:lnTo>
                    <a:lnTo>
                      <a:pt x="5127" y="230"/>
                    </a:lnTo>
                    <a:lnTo>
                      <a:pt x="5064" y="188"/>
                    </a:lnTo>
                    <a:lnTo>
                      <a:pt x="5085" y="105"/>
                    </a:lnTo>
                    <a:lnTo>
                      <a:pt x="5169" y="0"/>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914" name="Google Shape;3736;p79">
                <a:extLst>
                  <a:ext uri="{FF2B5EF4-FFF2-40B4-BE49-F238E27FC236}">
                    <a16:creationId xmlns:a16="http://schemas.microsoft.com/office/drawing/2014/main" id="{CD7E4169-7656-CF50-C83C-08F3B51D80E5}"/>
                  </a:ext>
                </a:extLst>
              </p:cNvPr>
              <p:cNvSpPr/>
              <p:nvPr/>
            </p:nvSpPr>
            <p:spPr>
              <a:xfrm>
                <a:off x="6101375" y="3852150"/>
                <a:ext cx="82150" cy="171075"/>
              </a:xfrm>
              <a:custGeom>
                <a:avLst/>
                <a:gdLst/>
                <a:ahLst/>
                <a:cxnLst/>
                <a:rect l="l" t="t" r="r" b="b"/>
                <a:pathLst>
                  <a:path w="3286" h="6843" extrusionOk="0">
                    <a:moveTo>
                      <a:pt x="880" y="0"/>
                    </a:moveTo>
                    <a:lnTo>
                      <a:pt x="796" y="21"/>
                    </a:lnTo>
                    <a:lnTo>
                      <a:pt x="650" y="21"/>
                    </a:lnTo>
                    <a:lnTo>
                      <a:pt x="650" y="42"/>
                    </a:lnTo>
                    <a:lnTo>
                      <a:pt x="733" y="126"/>
                    </a:lnTo>
                    <a:lnTo>
                      <a:pt x="859" y="440"/>
                    </a:lnTo>
                    <a:lnTo>
                      <a:pt x="859" y="544"/>
                    </a:lnTo>
                    <a:lnTo>
                      <a:pt x="859" y="733"/>
                    </a:lnTo>
                    <a:lnTo>
                      <a:pt x="796" y="774"/>
                    </a:lnTo>
                    <a:lnTo>
                      <a:pt x="754" y="774"/>
                    </a:lnTo>
                    <a:lnTo>
                      <a:pt x="754" y="795"/>
                    </a:lnTo>
                    <a:lnTo>
                      <a:pt x="796" y="1046"/>
                    </a:lnTo>
                    <a:lnTo>
                      <a:pt x="838" y="1067"/>
                    </a:lnTo>
                    <a:lnTo>
                      <a:pt x="942" y="1026"/>
                    </a:lnTo>
                    <a:lnTo>
                      <a:pt x="1047" y="1026"/>
                    </a:lnTo>
                    <a:lnTo>
                      <a:pt x="963" y="1046"/>
                    </a:lnTo>
                    <a:lnTo>
                      <a:pt x="880" y="1151"/>
                    </a:lnTo>
                    <a:lnTo>
                      <a:pt x="901" y="1277"/>
                    </a:lnTo>
                    <a:lnTo>
                      <a:pt x="984" y="1444"/>
                    </a:lnTo>
                    <a:lnTo>
                      <a:pt x="1005" y="1716"/>
                    </a:lnTo>
                    <a:lnTo>
                      <a:pt x="1005" y="1904"/>
                    </a:lnTo>
                    <a:lnTo>
                      <a:pt x="1005" y="2030"/>
                    </a:lnTo>
                    <a:lnTo>
                      <a:pt x="1068" y="2009"/>
                    </a:lnTo>
                    <a:lnTo>
                      <a:pt x="1089" y="1904"/>
                    </a:lnTo>
                    <a:lnTo>
                      <a:pt x="1068" y="1821"/>
                    </a:lnTo>
                    <a:lnTo>
                      <a:pt x="1089" y="1800"/>
                    </a:lnTo>
                    <a:lnTo>
                      <a:pt x="1152" y="1842"/>
                    </a:lnTo>
                    <a:lnTo>
                      <a:pt x="1152" y="1967"/>
                    </a:lnTo>
                    <a:lnTo>
                      <a:pt x="1194" y="1967"/>
                    </a:lnTo>
                    <a:lnTo>
                      <a:pt x="1214" y="1904"/>
                    </a:lnTo>
                    <a:lnTo>
                      <a:pt x="1194" y="1842"/>
                    </a:lnTo>
                    <a:lnTo>
                      <a:pt x="1214" y="1842"/>
                    </a:lnTo>
                    <a:lnTo>
                      <a:pt x="1256" y="1925"/>
                    </a:lnTo>
                    <a:lnTo>
                      <a:pt x="1173" y="2030"/>
                    </a:lnTo>
                    <a:lnTo>
                      <a:pt x="1152" y="2134"/>
                    </a:lnTo>
                    <a:lnTo>
                      <a:pt x="1152" y="2197"/>
                    </a:lnTo>
                    <a:lnTo>
                      <a:pt x="1110" y="2218"/>
                    </a:lnTo>
                    <a:lnTo>
                      <a:pt x="1068" y="2134"/>
                    </a:lnTo>
                    <a:lnTo>
                      <a:pt x="1005" y="2134"/>
                    </a:lnTo>
                    <a:lnTo>
                      <a:pt x="1047" y="2323"/>
                    </a:lnTo>
                    <a:lnTo>
                      <a:pt x="1110" y="2532"/>
                    </a:lnTo>
                    <a:lnTo>
                      <a:pt x="1173" y="2553"/>
                    </a:lnTo>
                    <a:lnTo>
                      <a:pt x="1194" y="2532"/>
                    </a:lnTo>
                    <a:lnTo>
                      <a:pt x="1256" y="2616"/>
                    </a:lnTo>
                    <a:lnTo>
                      <a:pt x="1256" y="2658"/>
                    </a:lnTo>
                    <a:lnTo>
                      <a:pt x="1298" y="2699"/>
                    </a:lnTo>
                    <a:lnTo>
                      <a:pt x="1194" y="2762"/>
                    </a:lnTo>
                    <a:lnTo>
                      <a:pt x="1194" y="2825"/>
                    </a:lnTo>
                    <a:lnTo>
                      <a:pt x="1214" y="2867"/>
                    </a:lnTo>
                    <a:lnTo>
                      <a:pt x="1194" y="2950"/>
                    </a:lnTo>
                    <a:lnTo>
                      <a:pt x="1110" y="3139"/>
                    </a:lnTo>
                    <a:lnTo>
                      <a:pt x="1152" y="3243"/>
                    </a:lnTo>
                    <a:lnTo>
                      <a:pt x="1089" y="3264"/>
                    </a:lnTo>
                    <a:lnTo>
                      <a:pt x="1173" y="3348"/>
                    </a:lnTo>
                    <a:lnTo>
                      <a:pt x="1152" y="3369"/>
                    </a:lnTo>
                    <a:lnTo>
                      <a:pt x="1068" y="3369"/>
                    </a:lnTo>
                    <a:lnTo>
                      <a:pt x="1005" y="3474"/>
                    </a:lnTo>
                    <a:lnTo>
                      <a:pt x="1005" y="3536"/>
                    </a:lnTo>
                    <a:lnTo>
                      <a:pt x="1068" y="3599"/>
                    </a:lnTo>
                    <a:lnTo>
                      <a:pt x="1005" y="3641"/>
                    </a:lnTo>
                    <a:lnTo>
                      <a:pt x="942" y="3641"/>
                    </a:lnTo>
                    <a:lnTo>
                      <a:pt x="880" y="3767"/>
                    </a:lnTo>
                    <a:lnTo>
                      <a:pt x="796" y="4164"/>
                    </a:lnTo>
                    <a:lnTo>
                      <a:pt x="796" y="4269"/>
                    </a:lnTo>
                    <a:lnTo>
                      <a:pt x="733" y="4331"/>
                    </a:lnTo>
                    <a:lnTo>
                      <a:pt x="629" y="4331"/>
                    </a:lnTo>
                    <a:lnTo>
                      <a:pt x="545" y="4290"/>
                    </a:lnTo>
                    <a:lnTo>
                      <a:pt x="419" y="4311"/>
                    </a:lnTo>
                    <a:lnTo>
                      <a:pt x="210" y="4415"/>
                    </a:lnTo>
                    <a:lnTo>
                      <a:pt x="106" y="4520"/>
                    </a:lnTo>
                    <a:lnTo>
                      <a:pt x="64" y="4645"/>
                    </a:lnTo>
                    <a:lnTo>
                      <a:pt x="106" y="4834"/>
                    </a:lnTo>
                    <a:lnTo>
                      <a:pt x="210" y="4917"/>
                    </a:lnTo>
                    <a:lnTo>
                      <a:pt x="357" y="5022"/>
                    </a:lnTo>
                    <a:lnTo>
                      <a:pt x="440" y="5168"/>
                    </a:lnTo>
                    <a:lnTo>
                      <a:pt x="587" y="5231"/>
                    </a:lnTo>
                    <a:lnTo>
                      <a:pt x="650" y="5273"/>
                    </a:lnTo>
                    <a:lnTo>
                      <a:pt x="670" y="5545"/>
                    </a:lnTo>
                    <a:lnTo>
                      <a:pt x="691" y="5566"/>
                    </a:lnTo>
                    <a:lnTo>
                      <a:pt x="670" y="5587"/>
                    </a:lnTo>
                    <a:lnTo>
                      <a:pt x="670" y="5733"/>
                    </a:lnTo>
                    <a:lnTo>
                      <a:pt x="629" y="5838"/>
                    </a:lnTo>
                    <a:lnTo>
                      <a:pt x="378" y="6110"/>
                    </a:lnTo>
                    <a:lnTo>
                      <a:pt x="231" y="6277"/>
                    </a:lnTo>
                    <a:lnTo>
                      <a:pt x="43" y="6424"/>
                    </a:lnTo>
                    <a:lnTo>
                      <a:pt x="1" y="6508"/>
                    </a:lnTo>
                    <a:lnTo>
                      <a:pt x="22" y="6549"/>
                    </a:lnTo>
                    <a:lnTo>
                      <a:pt x="126" y="6591"/>
                    </a:lnTo>
                    <a:lnTo>
                      <a:pt x="147" y="6528"/>
                    </a:lnTo>
                    <a:lnTo>
                      <a:pt x="210" y="6528"/>
                    </a:lnTo>
                    <a:lnTo>
                      <a:pt x="210" y="6612"/>
                    </a:lnTo>
                    <a:lnTo>
                      <a:pt x="210" y="6675"/>
                    </a:lnTo>
                    <a:lnTo>
                      <a:pt x="231" y="6696"/>
                    </a:lnTo>
                    <a:lnTo>
                      <a:pt x="273" y="6675"/>
                    </a:lnTo>
                    <a:lnTo>
                      <a:pt x="315" y="6717"/>
                    </a:lnTo>
                    <a:lnTo>
                      <a:pt x="315" y="6800"/>
                    </a:lnTo>
                    <a:lnTo>
                      <a:pt x="336" y="6842"/>
                    </a:lnTo>
                    <a:lnTo>
                      <a:pt x="419" y="6821"/>
                    </a:lnTo>
                    <a:lnTo>
                      <a:pt x="629" y="6675"/>
                    </a:lnTo>
                    <a:lnTo>
                      <a:pt x="796" y="6528"/>
                    </a:lnTo>
                    <a:lnTo>
                      <a:pt x="984" y="6361"/>
                    </a:lnTo>
                    <a:lnTo>
                      <a:pt x="1152" y="6173"/>
                    </a:lnTo>
                    <a:lnTo>
                      <a:pt x="1319" y="5901"/>
                    </a:lnTo>
                    <a:lnTo>
                      <a:pt x="1424" y="5859"/>
                    </a:lnTo>
                    <a:lnTo>
                      <a:pt x="1507" y="5859"/>
                    </a:lnTo>
                    <a:lnTo>
                      <a:pt x="1570" y="5775"/>
                    </a:lnTo>
                    <a:lnTo>
                      <a:pt x="1570" y="5691"/>
                    </a:lnTo>
                    <a:lnTo>
                      <a:pt x="1612" y="5650"/>
                    </a:lnTo>
                    <a:lnTo>
                      <a:pt x="1717" y="5587"/>
                    </a:lnTo>
                    <a:lnTo>
                      <a:pt x="1800" y="5357"/>
                    </a:lnTo>
                    <a:lnTo>
                      <a:pt x="1905" y="5210"/>
                    </a:lnTo>
                    <a:lnTo>
                      <a:pt x="1905" y="5147"/>
                    </a:lnTo>
                    <a:lnTo>
                      <a:pt x="1989" y="5106"/>
                    </a:lnTo>
                    <a:lnTo>
                      <a:pt x="1884" y="4980"/>
                    </a:lnTo>
                    <a:lnTo>
                      <a:pt x="1717" y="4980"/>
                    </a:lnTo>
                    <a:lnTo>
                      <a:pt x="1800" y="4938"/>
                    </a:lnTo>
                    <a:lnTo>
                      <a:pt x="1884" y="4917"/>
                    </a:lnTo>
                    <a:lnTo>
                      <a:pt x="2114" y="4624"/>
                    </a:lnTo>
                    <a:lnTo>
                      <a:pt x="2240" y="4603"/>
                    </a:lnTo>
                    <a:lnTo>
                      <a:pt x="2428" y="4624"/>
                    </a:lnTo>
                    <a:lnTo>
                      <a:pt x="2512" y="4624"/>
                    </a:lnTo>
                    <a:lnTo>
                      <a:pt x="2512" y="4708"/>
                    </a:lnTo>
                    <a:lnTo>
                      <a:pt x="2512" y="4792"/>
                    </a:lnTo>
                    <a:lnTo>
                      <a:pt x="2616" y="4708"/>
                    </a:lnTo>
                    <a:lnTo>
                      <a:pt x="2679" y="4645"/>
                    </a:lnTo>
                    <a:lnTo>
                      <a:pt x="2533" y="4603"/>
                    </a:lnTo>
                    <a:lnTo>
                      <a:pt x="2554" y="4499"/>
                    </a:lnTo>
                    <a:lnTo>
                      <a:pt x="2637" y="4311"/>
                    </a:lnTo>
                    <a:lnTo>
                      <a:pt x="2679" y="4227"/>
                    </a:lnTo>
                    <a:lnTo>
                      <a:pt x="2784" y="4227"/>
                    </a:lnTo>
                    <a:lnTo>
                      <a:pt x="2826" y="4290"/>
                    </a:lnTo>
                    <a:lnTo>
                      <a:pt x="2867" y="4227"/>
                    </a:lnTo>
                    <a:lnTo>
                      <a:pt x="2930" y="4122"/>
                    </a:lnTo>
                    <a:lnTo>
                      <a:pt x="3077" y="3892"/>
                    </a:lnTo>
                    <a:lnTo>
                      <a:pt x="3077" y="3808"/>
                    </a:lnTo>
                    <a:lnTo>
                      <a:pt x="3077" y="3746"/>
                    </a:lnTo>
                    <a:lnTo>
                      <a:pt x="3098" y="3599"/>
                    </a:lnTo>
                    <a:lnTo>
                      <a:pt x="3202" y="3495"/>
                    </a:lnTo>
                    <a:lnTo>
                      <a:pt x="3286" y="3453"/>
                    </a:lnTo>
                    <a:lnTo>
                      <a:pt x="3286" y="3411"/>
                    </a:lnTo>
                    <a:lnTo>
                      <a:pt x="3160" y="3369"/>
                    </a:lnTo>
                    <a:lnTo>
                      <a:pt x="3098" y="3285"/>
                    </a:lnTo>
                    <a:lnTo>
                      <a:pt x="3139" y="3285"/>
                    </a:lnTo>
                    <a:lnTo>
                      <a:pt x="3160" y="3243"/>
                    </a:lnTo>
                    <a:lnTo>
                      <a:pt x="3035" y="3222"/>
                    </a:lnTo>
                    <a:lnTo>
                      <a:pt x="2888" y="3327"/>
                    </a:lnTo>
                    <a:lnTo>
                      <a:pt x="2679" y="3536"/>
                    </a:lnTo>
                    <a:lnTo>
                      <a:pt x="2554" y="3536"/>
                    </a:lnTo>
                    <a:lnTo>
                      <a:pt x="2470" y="3578"/>
                    </a:lnTo>
                    <a:lnTo>
                      <a:pt x="2365" y="3536"/>
                    </a:lnTo>
                    <a:lnTo>
                      <a:pt x="2135" y="3285"/>
                    </a:lnTo>
                    <a:lnTo>
                      <a:pt x="2051" y="3285"/>
                    </a:lnTo>
                    <a:lnTo>
                      <a:pt x="1989" y="3181"/>
                    </a:lnTo>
                    <a:lnTo>
                      <a:pt x="1947" y="3118"/>
                    </a:lnTo>
                    <a:lnTo>
                      <a:pt x="2010" y="3034"/>
                    </a:lnTo>
                    <a:lnTo>
                      <a:pt x="2030" y="2888"/>
                    </a:lnTo>
                    <a:lnTo>
                      <a:pt x="1926" y="2720"/>
                    </a:lnTo>
                    <a:lnTo>
                      <a:pt x="1926" y="2637"/>
                    </a:lnTo>
                    <a:lnTo>
                      <a:pt x="1905" y="2595"/>
                    </a:lnTo>
                    <a:lnTo>
                      <a:pt x="1905" y="2448"/>
                    </a:lnTo>
                    <a:lnTo>
                      <a:pt x="1947" y="2365"/>
                    </a:lnTo>
                    <a:lnTo>
                      <a:pt x="1884" y="2365"/>
                    </a:lnTo>
                    <a:lnTo>
                      <a:pt x="1884" y="2239"/>
                    </a:lnTo>
                    <a:lnTo>
                      <a:pt x="1842" y="2176"/>
                    </a:lnTo>
                    <a:lnTo>
                      <a:pt x="1800" y="2197"/>
                    </a:lnTo>
                    <a:lnTo>
                      <a:pt x="1717" y="2134"/>
                    </a:lnTo>
                    <a:lnTo>
                      <a:pt x="1675" y="2197"/>
                    </a:lnTo>
                    <a:lnTo>
                      <a:pt x="1779" y="2281"/>
                    </a:lnTo>
                    <a:lnTo>
                      <a:pt x="1738" y="2365"/>
                    </a:lnTo>
                    <a:lnTo>
                      <a:pt x="1779" y="2427"/>
                    </a:lnTo>
                    <a:lnTo>
                      <a:pt x="1696" y="2511"/>
                    </a:lnTo>
                    <a:lnTo>
                      <a:pt x="1696" y="2595"/>
                    </a:lnTo>
                    <a:lnTo>
                      <a:pt x="1779" y="2699"/>
                    </a:lnTo>
                    <a:lnTo>
                      <a:pt x="1779" y="2741"/>
                    </a:lnTo>
                    <a:lnTo>
                      <a:pt x="1675" y="2762"/>
                    </a:lnTo>
                    <a:lnTo>
                      <a:pt x="1612" y="2720"/>
                    </a:lnTo>
                    <a:lnTo>
                      <a:pt x="1591" y="2616"/>
                    </a:lnTo>
                    <a:lnTo>
                      <a:pt x="1486" y="2595"/>
                    </a:lnTo>
                    <a:lnTo>
                      <a:pt x="1486" y="2532"/>
                    </a:lnTo>
                    <a:lnTo>
                      <a:pt x="1382" y="2511"/>
                    </a:lnTo>
                    <a:lnTo>
                      <a:pt x="1319" y="2511"/>
                    </a:lnTo>
                    <a:lnTo>
                      <a:pt x="1298" y="2448"/>
                    </a:lnTo>
                    <a:lnTo>
                      <a:pt x="1403" y="2406"/>
                    </a:lnTo>
                    <a:lnTo>
                      <a:pt x="1424" y="2323"/>
                    </a:lnTo>
                    <a:lnTo>
                      <a:pt x="1319" y="2239"/>
                    </a:lnTo>
                    <a:lnTo>
                      <a:pt x="1403" y="2114"/>
                    </a:lnTo>
                    <a:lnTo>
                      <a:pt x="1486" y="2093"/>
                    </a:lnTo>
                    <a:lnTo>
                      <a:pt x="1507" y="1988"/>
                    </a:lnTo>
                    <a:lnTo>
                      <a:pt x="1486" y="1904"/>
                    </a:lnTo>
                    <a:lnTo>
                      <a:pt x="1507" y="1821"/>
                    </a:lnTo>
                    <a:lnTo>
                      <a:pt x="1466" y="1758"/>
                    </a:lnTo>
                    <a:lnTo>
                      <a:pt x="1486" y="1611"/>
                    </a:lnTo>
                    <a:lnTo>
                      <a:pt x="1361" y="1507"/>
                    </a:lnTo>
                    <a:lnTo>
                      <a:pt x="1361" y="1465"/>
                    </a:lnTo>
                    <a:lnTo>
                      <a:pt x="1424" y="1507"/>
                    </a:lnTo>
                    <a:lnTo>
                      <a:pt x="1528" y="1486"/>
                    </a:lnTo>
                    <a:lnTo>
                      <a:pt x="1570" y="1360"/>
                    </a:lnTo>
                    <a:lnTo>
                      <a:pt x="1591" y="1318"/>
                    </a:lnTo>
                    <a:lnTo>
                      <a:pt x="1591" y="1151"/>
                    </a:lnTo>
                    <a:lnTo>
                      <a:pt x="1570" y="1026"/>
                    </a:lnTo>
                    <a:lnTo>
                      <a:pt x="1570" y="921"/>
                    </a:lnTo>
                    <a:lnTo>
                      <a:pt x="1507" y="942"/>
                    </a:lnTo>
                    <a:lnTo>
                      <a:pt x="1382" y="984"/>
                    </a:lnTo>
                    <a:lnTo>
                      <a:pt x="1277" y="879"/>
                    </a:lnTo>
                    <a:lnTo>
                      <a:pt x="1361" y="837"/>
                    </a:lnTo>
                    <a:lnTo>
                      <a:pt x="1277" y="774"/>
                    </a:lnTo>
                    <a:lnTo>
                      <a:pt x="1214" y="754"/>
                    </a:lnTo>
                    <a:lnTo>
                      <a:pt x="1277" y="712"/>
                    </a:lnTo>
                    <a:lnTo>
                      <a:pt x="1361" y="649"/>
                    </a:lnTo>
                    <a:lnTo>
                      <a:pt x="1361" y="607"/>
                    </a:lnTo>
                    <a:lnTo>
                      <a:pt x="1256" y="565"/>
                    </a:lnTo>
                    <a:lnTo>
                      <a:pt x="1173" y="502"/>
                    </a:lnTo>
                    <a:lnTo>
                      <a:pt x="1089" y="544"/>
                    </a:lnTo>
                    <a:lnTo>
                      <a:pt x="1089" y="440"/>
                    </a:lnTo>
                    <a:lnTo>
                      <a:pt x="1110" y="440"/>
                    </a:lnTo>
                    <a:lnTo>
                      <a:pt x="1173" y="356"/>
                    </a:lnTo>
                    <a:lnTo>
                      <a:pt x="1110" y="356"/>
                    </a:lnTo>
                    <a:lnTo>
                      <a:pt x="1047" y="398"/>
                    </a:lnTo>
                    <a:lnTo>
                      <a:pt x="1047" y="461"/>
                    </a:lnTo>
                    <a:lnTo>
                      <a:pt x="1005" y="544"/>
                    </a:lnTo>
                    <a:lnTo>
                      <a:pt x="942" y="523"/>
                    </a:lnTo>
                    <a:lnTo>
                      <a:pt x="963" y="419"/>
                    </a:lnTo>
                    <a:lnTo>
                      <a:pt x="901" y="335"/>
                    </a:lnTo>
                    <a:lnTo>
                      <a:pt x="880" y="209"/>
                    </a:lnTo>
                    <a:lnTo>
                      <a:pt x="880" y="105"/>
                    </a:lnTo>
                    <a:lnTo>
                      <a:pt x="880" y="42"/>
                    </a:lnTo>
                    <a:lnTo>
                      <a:pt x="942" y="42"/>
                    </a:lnTo>
                    <a:lnTo>
                      <a:pt x="880" y="0"/>
                    </a:lnTo>
                    <a:close/>
                  </a:path>
                </a:pathLst>
              </a:custGeom>
              <a:solidFill>
                <a:srgbClr val="5F7D95"/>
              </a:solidFill>
              <a:ln>
                <a:noFill/>
              </a:ln>
            </p:spPr>
            <p:txBody>
              <a:bodyPr spcFirstLastPara="1" wrap="square" lIns="127995" tIns="127995" rIns="127995" bIns="127995" anchor="ctr" anchorCtr="0">
                <a:noAutofit/>
              </a:bodyPr>
              <a:lstStyle/>
              <a:p>
                <a:endParaRPr sz="3073"/>
              </a:p>
            </p:txBody>
          </p:sp>
        </p:grpSp>
        <p:sp>
          <p:nvSpPr>
            <p:cNvPr id="1807" name="Google Shape;3737;p79">
              <a:extLst>
                <a:ext uri="{FF2B5EF4-FFF2-40B4-BE49-F238E27FC236}">
                  <a16:creationId xmlns:a16="http://schemas.microsoft.com/office/drawing/2014/main" id="{9F41CDCE-FFF3-5441-4E17-E1AC5E142103}"/>
                </a:ext>
              </a:extLst>
            </p:cNvPr>
            <p:cNvSpPr/>
            <p:nvPr/>
          </p:nvSpPr>
          <p:spPr>
            <a:xfrm>
              <a:off x="3608564" y="2619698"/>
              <a:ext cx="60550" cy="35232"/>
            </a:xfrm>
            <a:custGeom>
              <a:avLst/>
              <a:gdLst/>
              <a:ahLst/>
              <a:cxnLst/>
              <a:rect l="l" t="t" r="r" b="b"/>
              <a:pathLst>
                <a:path w="5085" h="3098" extrusionOk="0">
                  <a:moveTo>
                    <a:pt x="900" y="1"/>
                  </a:moveTo>
                  <a:lnTo>
                    <a:pt x="733" y="22"/>
                  </a:lnTo>
                  <a:lnTo>
                    <a:pt x="733" y="64"/>
                  </a:lnTo>
                  <a:lnTo>
                    <a:pt x="775" y="126"/>
                  </a:lnTo>
                  <a:lnTo>
                    <a:pt x="837" y="126"/>
                  </a:lnTo>
                  <a:lnTo>
                    <a:pt x="858" y="64"/>
                  </a:lnTo>
                  <a:lnTo>
                    <a:pt x="942" y="64"/>
                  </a:lnTo>
                  <a:lnTo>
                    <a:pt x="984" y="126"/>
                  </a:lnTo>
                  <a:lnTo>
                    <a:pt x="1088" y="147"/>
                  </a:lnTo>
                  <a:lnTo>
                    <a:pt x="1047" y="210"/>
                  </a:lnTo>
                  <a:lnTo>
                    <a:pt x="942" y="168"/>
                  </a:lnTo>
                  <a:lnTo>
                    <a:pt x="837" y="168"/>
                  </a:lnTo>
                  <a:lnTo>
                    <a:pt x="858" y="231"/>
                  </a:lnTo>
                  <a:lnTo>
                    <a:pt x="1005" y="315"/>
                  </a:lnTo>
                  <a:lnTo>
                    <a:pt x="1109" y="440"/>
                  </a:lnTo>
                  <a:lnTo>
                    <a:pt x="1088" y="524"/>
                  </a:lnTo>
                  <a:lnTo>
                    <a:pt x="1047" y="545"/>
                  </a:lnTo>
                  <a:lnTo>
                    <a:pt x="1047" y="461"/>
                  </a:lnTo>
                  <a:lnTo>
                    <a:pt x="900" y="377"/>
                  </a:lnTo>
                  <a:lnTo>
                    <a:pt x="837" y="461"/>
                  </a:lnTo>
                  <a:lnTo>
                    <a:pt x="775" y="440"/>
                  </a:lnTo>
                  <a:lnTo>
                    <a:pt x="796" y="356"/>
                  </a:lnTo>
                  <a:lnTo>
                    <a:pt x="691" y="252"/>
                  </a:lnTo>
                  <a:lnTo>
                    <a:pt x="586" y="210"/>
                  </a:lnTo>
                  <a:lnTo>
                    <a:pt x="524" y="252"/>
                  </a:lnTo>
                  <a:lnTo>
                    <a:pt x="586" y="356"/>
                  </a:lnTo>
                  <a:lnTo>
                    <a:pt x="565" y="419"/>
                  </a:lnTo>
                  <a:lnTo>
                    <a:pt x="524" y="315"/>
                  </a:lnTo>
                  <a:lnTo>
                    <a:pt x="419" y="273"/>
                  </a:lnTo>
                  <a:lnTo>
                    <a:pt x="377" y="356"/>
                  </a:lnTo>
                  <a:lnTo>
                    <a:pt x="461" y="440"/>
                  </a:lnTo>
                  <a:lnTo>
                    <a:pt x="524" y="482"/>
                  </a:lnTo>
                  <a:lnTo>
                    <a:pt x="565" y="545"/>
                  </a:lnTo>
                  <a:lnTo>
                    <a:pt x="461" y="482"/>
                  </a:lnTo>
                  <a:lnTo>
                    <a:pt x="356" y="545"/>
                  </a:lnTo>
                  <a:lnTo>
                    <a:pt x="419" y="608"/>
                  </a:lnTo>
                  <a:lnTo>
                    <a:pt x="565" y="670"/>
                  </a:lnTo>
                  <a:lnTo>
                    <a:pt x="482" y="670"/>
                  </a:lnTo>
                  <a:lnTo>
                    <a:pt x="461" y="733"/>
                  </a:lnTo>
                  <a:lnTo>
                    <a:pt x="482" y="775"/>
                  </a:lnTo>
                  <a:lnTo>
                    <a:pt x="461" y="775"/>
                  </a:lnTo>
                  <a:lnTo>
                    <a:pt x="272" y="649"/>
                  </a:lnTo>
                  <a:lnTo>
                    <a:pt x="231" y="608"/>
                  </a:lnTo>
                  <a:lnTo>
                    <a:pt x="168" y="670"/>
                  </a:lnTo>
                  <a:lnTo>
                    <a:pt x="252" y="796"/>
                  </a:lnTo>
                  <a:lnTo>
                    <a:pt x="314" y="880"/>
                  </a:lnTo>
                  <a:lnTo>
                    <a:pt x="252" y="900"/>
                  </a:lnTo>
                  <a:lnTo>
                    <a:pt x="147" y="775"/>
                  </a:lnTo>
                  <a:lnTo>
                    <a:pt x="63" y="754"/>
                  </a:lnTo>
                  <a:lnTo>
                    <a:pt x="0" y="859"/>
                  </a:lnTo>
                  <a:lnTo>
                    <a:pt x="126" y="900"/>
                  </a:lnTo>
                  <a:lnTo>
                    <a:pt x="231" y="1005"/>
                  </a:lnTo>
                  <a:lnTo>
                    <a:pt x="356" y="1047"/>
                  </a:lnTo>
                  <a:lnTo>
                    <a:pt x="440" y="942"/>
                  </a:lnTo>
                  <a:lnTo>
                    <a:pt x="565" y="900"/>
                  </a:lnTo>
                  <a:lnTo>
                    <a:pt x="628" y="796"/>
                  </a:lnTo>
                  <a:lnTo>
                    <a:pt x="649" y="859"/>
                  </a:lnTo>
                  <a:lnTo>
                    <a:pt x="649" y="900"/>
                  </a:lnTo>
                  <a:lnTo>
                    <a:pt x="691" y="900"/>
                  </a:lnTo>
                  <a:lnTo>
                    <a:pt x="775" y="880"/>
                  </a:lnTo>
                  <a:lnTo>
                    <a:pt x="796" y="984"/>
                  </a:lnTo>
                  <a:lnTo>
                    <a:pt x="858" y="984"/>
                  </a:lnTo>
                  <a:lnTo>
                    <a:pt x="942" y="900"/>
                  </a:lnTo>
                  <a:lnTo>
                    <a:pt x="963" y="859"/>
                  </a:lnTo>
                  <a:lnTo>
                    <a:pt x="984" y="963"/>
                  </a:lnTo>
                  <a:lnTo>
                    <a:pt x="1005" y="963"/>
                  </a:lnTo>
                  <a:lnTo>
                    <a:pt x="1151" y="859"/>
                  </a:lnTo>
                  <a:lnTo>
                    <a:pt x="1109" y="900"/>
                  </a:lnTo>
                  <a:lnTo>
                    <a:pt x="1088" y="1005"/>
                  </a:lnTo>
                  <a:lnTo>
                    <a:pt x="1151" y="1047"/>
                  </a:lnTo>
                  <a:lnTo>
                    <a:pt x="1214" y="984"/>
                  </a:lnTo>
                  <a:lnTo>
                    <a:pt x="1360" y="1068"/>
                  </a:lnTo>
                  <a:lnTo>
                    <a:pt x="1277" y="1089"/>
                  </a:lnTo>
                  <a:lnTo>
                    <a:pt x="1193" y="1089"/>
                  </a:lnTo>
                  <a:lnTo>
                    <a:pt x="1109" y="1131"/>
                  </a:lnTo>
                  <a:lnTo>
                    <a:pt x="1047" y="1131"/>
                  </a:lnTo>
                  <a:lnTo>
                    <a:pt x="879" y="1214"/>
                  </a:lnTo>
                  <a:lnTo>
                    <a:pt x="879" y="1256"/>
                  </a:lnTo>
                  <a:lnTo>
                    <a:pt x="1068" y="1298"/>
                  </a:lnTo>
                  <a:lnTo>
                    <a:pt x="1172" y="1298"/>
                  </a:lnTo>
                  <a:lnTo>
                    <a:pt x="1214" y="1214"/>
                  </a:lnTo>
                  <a:lnTo>
                    <a:pt x="1277" y="1193"/>
                  </a:lnTo>
                  <a:lnTo>
                    <a:pt x="1277" y="1298"/>
                  </a:lnTo>
                  <a:lnTo>
                    <a:pt x="1193" y="1382"/>
                  </a:lnTo>
                  <a:lnTo>
                    <a:pt x="1005" y="1403"/>
                  </a:lnTo>
                  <a:lnTo>
                    <a:pt x="942" y="1382"/>
                  </a:lnTo>
                  <a:lnTo>
                    <a:pt x="858" y="1486"/>
                  </a:lnTo>
                  <a:lnTo>
                    <a:pt x="796" y="1403"/>
                  </a:lnTo>
                  <a:lnTo>
                    <a:pt x="775" y="1382"/>
                  </a:lnTo>
                  <a:lnTo>
                    <a:pt x="775" y="1319"/>
                  </a:lnTo>
                  <a:lnTo>
                    <a:pt x="691" y="1319"/>
                  </a:lnTo>
                  <a:lnTo>
                    <a:pt x="691" y="1361"/>
                  </a:lnTo>
                  <a:lnTo>
                    <a:pt x="691" y="1382"/>
                  </a:lnTo>
                  <a:lnTo>
                    <a:pt x="628" y="1465"/>
                  </a:lnTo>
                  <a:lnTo>
                    <a:pt x="544" y="1403"/>
                  </a:lnTo>
                  <a:lnTo>
                    <a:pt x="461" y="1424"/>
                  </a:lnTo>
                  <a:lnTo>
                    <a:pt x="356" y="1486"/>
                  </a:lnTo>
                  <a:lnTo>
                    <a:pt x="252" y="1424"/>
                  </a:lnTo>
                  <a:lnTo>
                    <a:pt x="168" y="1465"/>
                  </a:lnTo>
                  <a:lnTo>
                    <a:pt x="126" y="1465"/>
                  </a:lnTo>
                  <a:lnTo>
                    <a:pt x="168" y="1591"/>
                  </a:lnTo>
                  <a:lnTo>
                    <a:pt x="231" y="1654"/>
                  </a:lnTo>
                  <a:lnTo>
                    <a:pt x="377" y="1696"/>
                  </a:lnTo>
                  <a:lnTo>
                    <a:pt x="377" y="1633"/>
                  </a:lnTo>
                  <a:lnTo>
                    <a:pt x="565" y="1696"/>
                  </a:lnTo>
                  <a:lnTo>
                    <a:pt x="900" y="1696"/>
                  </a:lnTo>
                  <a:lnTo>
                    <a:pt x="900" y="1737"/>
                  </a:lnTo>
                  <a:lnTo>
                    <a:pt x="837" y="1800"/>
                  </a:lnTo>
                  <a:lnTo>
                    <a:pt x="837" y="1842"/>
                  </a:lnTo>
                  <a:lnTo>
                    <a:pt x="942" y="1926"/>
                  </a:lnTo>
                  <a:lnTo>
                    <a:pt x="963" y="2009"/>
                  </a:lnTo>
                  <a:lnTo>
                    <a:pt x="1005" y="2009"/>
                  </a:lnTo>
                  <a:lnTo>
                    <a:pt x="1172" y="1905"/>
                  </a:lnTo>
                  <a:lnTo>
                    <a:pt x="1151" y="1988"/>
                  </a:lnTo>
                  <a:lnTo>
                    <a:pt x="1047" y="2030"/>
                  </a:lnTo>
                  <a:lnTo>
                    <a:pt x="984" y="2135"/>
                  </a:lnTo>
                  <a:lnTo>
                    <a:pt x="1068" y="2177"/>
                  </a:lnTo>
                  <a:lnTo>
                    <a:pt x="1214" y="2051"/>
                  </a:lnTo>
                  <a:lnTo>
                    <a:pt x="1360" y="2114"/>
                  </a:lnTo>
                  <a:lnTo>
                    <a:pt x="1381" y="2156"/>
                  </a:lnTo>
                  <a:lnTo>
                    <a:pt x="1298" y="2114"/>
                  </a:lnTo>
                  <a:lnTo>
                    <a:pt x="1193" y="2156"/>
                  </a:lnTo>
                  <a:lnTo>
                    <a:pt x="1109" y="2240"/>
                  </a:lnTo>
                  <a:lnTo>
                    <a:pt x="984" y="2240"/>
                  </a:lnTo>
                  <a:lnTo>
                    <a:pt x="984" y="2323"/>
                  </a:lnTo>
                  <a:lnTo>
                    <a:pt x="942" y="2365"/>
                  </a:lnTo>
                  <a:lnTo>
                    <a:pt x="879" y="2365"/>
                  </a:lnTo>
                  <a:lnTo>
                    <a:pt x="796" y="2407"/>
                  </a:lnTo>
                  <a:lnTo>
                    <a:pt x="775" y="2344"/>
                  </a:lnTo>
                  <a:lnTo>
                    <a:pt x="670" y="2261"/>
                  </a:lnTo>
                  <a:lnTo>
                    <a:pt x="670" y="2323"/>
                  </a:lnTo>
                  <a:lnTo>
                    <a:pt x="628" y="2323"/>
                  </a:lnTo>
                  <a:lnTo>
                    <a:pt x="649" y="2449"/>
                  </a:lnTo>
                  <a:lnTo>
                    <a:pt x="691" y="2470"/>
                  </a:lnTo>
                  <a:lnTo>
                    <a:pt x="670" y="2512"/>
                  </a:lnTo>
                  <a:lnTo>
                    <a:pt x="649" y="2700"/>
                  </a:lnTo>
                  <a:lnTo>
                    <a:pt x="775" y="2679"/>
                  </a:lnTo>
                  <a:lnTo>
                    <a:pt x="837" y="2658"/>
                  </a:lnTo>
                  <a:lnTo>
                    <a:pt x="900" y="2700"/>
                  </a:lnTo>
                  <a:lnTo>
                    <a:pt x="1088" y="2742"/>
                  </a:lnTo>
                  <a:lnTo>
                    <a:pt x="1214" y="2637"/>
                  </a:lnTo>
                  <a:lnTo>
                    <a:pt x="1360" y="2679"/>
                  </a:lnTo>
                  <a:lnTo>
                    <a:pt x="1423" y="2637"/>
                  </a:lnTo>
                  <a:lnTo>
                    <a:pt x="1465" y="2679"/>
                  </a:lnTo>
                  <a:lnTo>
                    <a:pt x="1528" y="2700"/>
                  </a:lnTo>
                  <a:lnTo>
                    <a:pt x="1632" y="2679"/>
                  </a:lnTo>
                  <a:lnTo>
                    <a:pt x="1632" y="2784"/>
                  </a:lnTo>
                  <a:lnTo>
                    <a:pt x="1779" y="2930"/>
                  </a:lnTo>
                  <a:lnTo>
                    <a:pt x="1842" y="2972"/>
                  </a:lnTo>
                  <a:lnTo>
                    <a:pt x="1946" y="2888"/>
                  </a:lnTo>
                  <a:lnTo>
                    <a:pt x="2051" y="2888"/>
                  </a:lnTo>
                  <a:lnTo>
                    <a:pt x="2239" y="3077"/>
                  </a:lnTo>
                  <a:lnTo>
                    <a:pt x="2469" y="3077"/>
                  </a:lnTo>
                  <a:lnTo>
                    <a:pt x="2574" y="3097"/>
                  </a:lnTo>
                  <a:lnTo>
                    <a:pt x="2741" y="3056"/>
                  </a:lnTo>
                  <a:lnTo>
                    <a:pt x="2721" y="2951"/>
                  </a:lnTo>
                  <a:lnTo>
                    <a:pt x="2741" y="2867"/>
                  </a:lnTo>
                  <a:lnTo>
                    <a:pt x="2762" y="2951"/>
                  </a:lnTo>
                  <a:lnTo>
                    <a:pt x="2888" y="2972"/>
                  </a:lnTo>
                  <a:lnTo>
                    <a:pt x="3034" y="2867"/>
                  </a:lnTo>
                  <a:lnTo>
                    <a:pt x="3034" y="2700"/>
                  </a:lnTo>
                  <a:lnTo>
                    <a:pt x="3181" y="2700"/>
                  </a:lnTo>
                  <a:lnTo>
                    <a:pt x="3139" y="2763"/>
                  </a:lnTo>
                  <a:lnTo>
                    <a:pt x="3181" y="2846"/>
                  </a:lnTo>
                  <a:lnTo>
                    <a:pt x="3202" y="2763"/>
                  </a:lnTo>
                  <a:lnTo>
                    <a:pt x="3306" y="2763"/>
                  </a:lnTo>
                  <a:lnTo>
                    <a:pt x="3411" y="2637"/>
                  </a:lnTo>
                  <a:lnTo>
                    <a:pt x="3474" y="2658"/>
                  </a:lnTo>
                  <a:lnTo>
                    <a:pt x="3495" y="2637"/>
                  </a:lnTo>
                  <a:lnTo>
                    <a:pt x="3599" y="2658"/>
                  </a:lnTo>
                  <a:lnTo>
                    <a:pt x="3599" y="2679"/>
                  </a:lnTo>
                  <a:lnTo>
                    <a:pt x="3662" y="2658"/>
                  </a:lnTo>
                  <a:lnTo>
                    <a:pt x="3892" y="2449"/>
                  </a:lnTo>
                  <a:lnTo>
                    <a:pt x="3976" y="2323"/>
                  </a:lnTo>
                  <a:lnTo>
                    <a:pt x="4248" y="2261"/>
                  </a:lnTo>
                  <a:lnTo>
                    <a:pt x="4332" y="2177"/>
                  </a:lnTo>
                  <a:lnTo>
                    <a:pt x="4290" y="2135"/>
                  </a:lnTo>
                  <a:lnTo>
                    <a:pt x="4311" y="2051"/>
                  </a:lnTo>
                  <a:lnTo>
                    <a:pt x="4353" y="2051"/>
                  </a:lnTo>
                  <a:lnTo>
                    <a:pt x="4394" y="2156"/>
                  </a:lnTo>
                  <a:lnTo>
                    <a:pt x="4541" y="2177"/>
                  </a:lnTo>
                  <a:lnTo>
                    <a:pt x="4625" y="2114"/>
                  </a:lnTo>
                  <a:lnTo>
                    <a:pt x="4625" y="2030"/>
                  </a:lnTo>
                  <a:lnTo>
                    <a:pt x="4604" y="2009"/>
                  </a:lnTo>
                  <a:lnTo>
                    <a:pt x="4604" y="1926"/>
                  </a:lnTo>
                  <a:lnTo>
                    <a:pt x="4666" y="1905"/>
                  </a:lnTo>
                  <a:lnTo>
                    <a:pt x="4625" y="1779"/>
                  </a:lnTo>
                  <a:lnTo>
                    <a:pt x="4666" y="1716"/>
                  </a:lnTo>
                  <a:lnTo>
                    <a:pt x="4771" y="1779"/>
                  </a:lnTo>
                  <a:lnTo>
                    <a:pt x="4771" y="1884"/>
                  </a:lnTo>
                  <a:lnTo>
                    <a:pt x="4876" y="1842"/>
                  </a:lnTo>
                  <a:lnTo>
                    <a:pt x="4938" y="1716"/>
                  </a:lnTo>
                  <a:lnTo>
                    <a:pt x="4917" y="1612"/>
                  </a:lnTo>
                  <a:lnTo>
                    <a:pt x="4813" y="1507"/>
                  </a:lnTo>
                  <a:lnTo>
                    <a:pt x="4813" y="1403"/>
                  </a:lnTo>
                  <a:lnTo>
                    <a:pt x="4855" y="1361"/>
                  </a:lnTo>
                  <a:lnTo>
                    <a:pt x="4855" y="1256"/>
                  </a:lnTo>
                  <a:lnTo>
                    <a:pt x="4959" y="1193"/>
                  </a:lnTo>
                  <a:lnTo>
                    <a:pt x="5043" y="1193"/>
                  </a:lnTo>
                  <a:lnTo>
                    <a:pt x="5085" y="1110"/>
                  </a:lnTo>
                  <a:lnTo>
                    <a:pt x="5022" y="1005"/>
                  </a:lnTo>
                  <a:lnTo>
                    <a:pt x="4771" y="984"/>
                  </a:lnTo>
                  <a:lnTo>
                    <a:pt x="4708" y="1068"/>
                  </a:lnTo>
                  <a:lnTo>
                    <a:pt x="4750" y="963"/>
                  </a:lnTo>
                  <a:lnTo>
                    <a:pt x="4750" y="859"/>
                  </a:lnTo>
                  <a:lnTo>
                    <a:pt x="4625" y="859"/>
                  </a:lnTo>
                  <a:lnTo>
                    <a:pt x="4604" y="880"/>
                  </a:lnTo>
                  <a:lnTo>
                    <a:pt x="4541" y="775"/>
                  </a:lnTo>
                  <a:lnTo>
                    <a:pt x="4625" y="670"/>
                  </a:lnTo>
                  <a:lnTo>
                    <a:pt x="4708" y="649"/>
                  </a:lnTo>
                  <a:lnTo>
                    <a:pt x="4708" y="482"/>
                  </a:lnTo>
                  <a:lnTo>
                    <a:pt x="4645" y="461"/>
                  </a:lnTo>
                  <a:lnTo>
                    <a:pt x="4562" y="545"/>
                  </a:lnTo>
                  <a:lnTo>
                    <a:pt x="4457" y="482"/>
                  </a:lnTo>
                  <a:lnTo>
                    <a:pt x="4415" y="377"/>
                  </a:lnTo>
                  <a:lnTo>
                    <a:pt x="4520" y="336"/>
                  </a:lnTo>
                  <a:lnTo>
                    <a:pt x="4541" y="252"/>
                  </a:lnTo>
                  <a:lnTo>
                    <a:pt x="4604" y="210"/>
                  </a:lnTo>
                  <a:lnTo>
                    <a:pt x="4708" y="168"/>
                  </a:lnTo>
                  <a:lnTo>
                    <a:pt x="4562" y="126"/>
                  </a:lnTo>
                  <a:lnTo>
                    <a:pt x="4499" y="147"/>
                  </a:lnTo>
                  <a:lnTo>
                    <a:pt x="4311" y="336"/>
                  </a:lnTo>
                  <a:lnTo>
                    <a:pt x="4290" y="419"/>
                  </a:lnTo>
                  <a:lnTo>
                    <a:pt x="4206" y="440"/>
                  </a:lnTo>
                  <a:lnTo>
                    <a:pt x="4122" y="315"/>
                  </a:lnTo>
                  <a:lnTo>
                    <a:pt x="4185" y="252"/>
                  </a:lnTo>
                  <a:lnTo>
                    <a:pt x="4122" y="210"/>
                  </a:lnTo>
                  <a:lnTo>
                    <a:pt x="4101" y="84"/>
                  </a:lnTo>
                  <a:lnTo>
                    <a:pt x="3997" y="64"/>
                  </a:lnTo>
                  <a:lnTo>
                    <a:pt x="3913" y="126"/>
                  </a:lnTo>
                  <a:lnTo>
                    <a:pt x="3829" y="84"/>
                  </a:lnTo>
                  <a:lnTo>
                    <a:pt x="3788" y="168"/>
                  </a:lnTo>
                  <a:lnTo>
                    <a:pt x="3829" y="315"/>
                  </a:lnTo>
                  <a:lnTo>
                    <a:pt x="3788" y="377"/>
                  </a:lnTo>
                  <a:lnTo>
                    <a:pt x="3683" y="377"/>
                  </a:lnTo>
                  <a:lnTo>
                    <a:pt x="3578" y="440"/>
                  </a:lnTo>
                  <a:lnTo>
                    <a:pt x="3557" y="336"/>
                  </a:lnTo>
                  <a:lnTo>
                    <a:pt x="3495" y="315"/>
                  </a:lnTo>
                  <a:lnTo>
                    <a:pt x="3453" y="377"/>
                  </a:lnTo>
                  <a:lnTo>
                    <a:pt x="3369" y="545"/>
                  </a:lnTo>
                  <a:lnTo>
                    <a:pt x="3265" y="545"/>
                  </a:lnTo>
                  <a:lnTo>
                    <a:pt x="3160" y="356"/>
                  </a:lnTo>
                  <a:lnTo>
                    <a:pt x="3076" y="356"/>
                  </a:lnTo>
                  <a:lnTo>
                    <a:pt x="3034" y="336"/>
                  </a:lnTo>
                  <a:lnTo>
                    <a:pt x="2951" y="356"/>
                  </a:lnTo>
                  <a:lnTo>
                    <a:pt x="2888" y="545"/>
                  </a:lnTo>
                  <a:lnTo>
                    <a:pt x="2993" y="754"/>
                  </a:lnTo>
                  <a:lnTo>
                    <a:pt x="2888" y="1047"/>
                  </a:lnTo>
                  <a:lnTo>
                    <a:pt x="2930" y="775"/>
                  </a:lnTo>
                  <a:lnTo>
                    <a:pt x="2825" y="608"/>
                  </a:lnTo>
                  <a:lnTo>
                    <a:pt x="2825" y="524"/>
                  </a:lnTo>
                  <a:lnTo>
                    <a:pt x="2762" y="482"/>
                  </a:lnTo>
                  <a:lnTo>
                    <a:pt x="2783" y="356"/>
                  </a:lnTo>
                  <a:lnTo>
                    <a:pt x="2658" y="273"/>
                  </a:lnTo>
                  <a:lnTo>
                    <a:pt x="2448" y="440"/>
                  </a:lnTo>
                  <a:lnTo>
                    <a:pt x="2428" y="566"/>
                  </a:lnTo>
                  <a:lnTo>
                    <a:pt x="2448" y="649"/>
                  </a:lnTo>
                  <a:lnTo>
                    <a:pt x="2344" y="796"/>
                  </a:lnTo>
                  <a:lnTo>
                    <a:pt x="2260" y="796"/>
                  </a:lnTo>
                  <a:lnTo>
                    <a:pt x="2260" y="649"/>
                  </a:lnTo>
                  <a:lnTo>
                    <a:pt x="2156" y="587"/>
                  </a:lnTo>
                  <a:lnTo>
                    <a:pt x="2156" y="356"/>
                  </a:lnTo>
                  <a:lnTo>
                    <a:pt x="2093" y="315"/>
                  </a:lnTo>
                  <a:lnTo>
                    <a:pt x="1925" y="440"/>
                  </a:lnTo>
                  <a:lnTo>
                    <a:pt x="1946" y="691"/>
                  </a:lnTo>
                  <a:lnTo>
                    <a:pt x="2009" y="775"/>
                  </a:lnTo>
                  <a:lnTo>
                    <a:pt x="2009" y="963"/>
                  </a:lnTo>
                  <a:lnTo>
                    <a:pt x="1925" y="1047"/>
                  </a:lnTo>
                  <a:lnTo>
                    <a:pt x="1842" y="1047"/>
                  </a:lnTo>
                  <a:lnTo>
                    <a:pt x="1821" y="900"/>
                  </a:lnTo>
                  <a:lnTo>
                    <a:pt x="1716" y="963"/>
                  </a:lnTo>
                  <a:lnTo>
                    <a:pt x="1674" y="1110"/>
                  </a:lnTo>
                  <a:lnTo>
                    <a:pt x="1612" y="1131"/>
                  </a:lnTo>
                  <a:lnTo>
                    <a:pt x="1591" y="1319"/>
                  </a:lnTo>
                  <a:lnTo>
                    <a:pt x="1507" y="1131"/>
                  </a:lnTo>
                  <a:lnTo>
                    <a:pt x="1423" y="1131"/>
                  </a:lnTo>
                  <a:lnTo>
                    <a:pt x="1465" y="1068"/>
                  </a:lnTo>
                  <a:lnTo>
                    <a:pt x="1528" y="963"/>
                  </a:lnTo>
                  <a:lnTo>
                    <a:pt x="1528" y="859"/>
                  </a:lnTo>
                  <a:lnTo>
                    <a:pt x="1402" y="859"/>
                  </a:lnTo>
                  <a:lnTo>
                    <a:pt x="1465" y="775"/>
                  </a:lnTo>
                  <a:lnTo>
                    <a:pt x="1402" y="649"/>
                  </a:lnTo>
                  <a:lnTo>
                    <a:pt x="1486" y="691"/>
                  </a:lnTo>
                  <a:lnTo>
                    <a:pt x="1570" y="608"/>
                  </a:lnTo>
                  <a:lnTo>
                    <a:pt x="1528" y="545"/>
                  </a:lnTo>
                  <a:lnTo>
                    <a:pt x="1423" y="482"/>
                  </a:lnTo>
                  <a:lnTo>
                    <a:pt x="1528" y="440"/>
                  </a:lnTo>
                  <a:lnTo>
                    <a:pt x="1465" y="336"/>
                  </a:lnTo>
                  <a:lnTo>
                    <a:pt x="1381" y="377"/>
                  </a:lnTo>
                  <a:lnTo>
                    <a:pt x="1319" y="315"/>
                  </a:lnTo>
                  <a:lnTo>
                    <a:pt x="1193" y="231"/>
                  </a:lnTo>
                  <a:lnTo>
                    <a:pt x="1193" y="126"/>
                  </a:lnTo>
                  <a:lnTo>
                    <a:pt x="1109" y="22"/>
                  </a:lnTo>
                  <a:lnTo>
                    <a:pt x="1005" y="43"/>
                  </a:lnTo>
                  <a:lnTo>
                    <a:pt x="900" y="1"/>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808" name="Google Shape;3738;p79">
              <a:extLst>
                <a:ext uri="{FF2B5EF4-FFF2-40B4-BE49-F238E27FC236}">
                  <a16:creationId xmlns:a16="http://schemas.microsoft.com/office/drawing/2014/main" id="{4A94DF9E-6D7F-5036-84E5-1AFCFAE5AAED}"/>
                </a:ext>
              </a:extLst>
            </p:cNvPr>
            <p:cNvSpPr/>
            <p:nvPr/>
          </p:nvSpPr>
          <p:spPr>
            <a:xfrm>
              <a:off x="4188328" y="2704412"/>
              <a:ext cx="421823" cy="300791"/>
            </a:xfrm>
            <a:custGeom>
              <a:avLst/>
              <a:gdLst/>
              <a:ahLst/>
              <a:cxnLst/>
              <a:rect l="l" t="t" r="r" b="b"/>
              <a:pathLst>
                <a:path w="35425" h="26449" extrusionOk="0">
                  <a:moveTo>
                    <a:pt x="27390" y="1"/>
                  </a:moveTo>
                  <a:lnTo>
                    <a:pt x="27369" y="21"/>
                  </a:lnTo>
                  <a:lnTo>
                    <a:pt x="27180" y="42"/>
                  </a:lnTo>
                  <a:lnTo>
                    <a:pt x="27139" y="126"/>
                  </a:lnTo>
                  <a:lnTo>
                    <a:pt x="27097" y="126"/>
                  </a:lnTo>
                  <a:lnTo>
                    <a:pt x="27055" y="189"/>
                  </a:lnTo>
                  <a:lnTo>
                    <a:pt x="26867" y="189"/>
                  </a:lnTo>
                  <a:lnTo>
                    <a:pt x="26741" y="147"/>
                  </a:lnTo>
                  <a:lnTo>
                    <a:pt x="26678" y="231"/>
                  </a:lnTo>
                  <a:lnTo>
                    <a:pt x="26574" y="231"/>
                  </a:lnTo>
                  <a:lnTo>
                    <a:pt x="26532" y="335"/>
                  </a:lnTo>
                  <a:lnTo>
                    <a:pt x="26448" y="356"/>
                  </a:lnTo>
                  <a:lnTo>
                    <a:pt x="26344" y="356"/>
                  </a:lnTo>
                  <a:lnTo>
                    <a:pt x="26260" y="398"/>
                  </a:lnTo>
                  <a:lnTo>
                    <a:pt x="26176" y="419"/>
                  </a:lnTo>
                  <a:lnTo>
                    <a:pt x="26051" y="419"/>
                  </a:lnTo>
                  <a:lnTo>
                    <a:pt x="25967" y="461"/>
                  </a:lnTo>
                  <a:lnTo>
                    <a:pt x="25967" y="545"/>
                  </a:lnTo>
                  <a:lnTo>
                    <a:pt x="25904" y="649"/>
                  </a:lnTo>
                  <a:lnTo>
                    <a:pt x="25862" y="754"/>
                  </a:lnTo>
                  <a:lnTo>
                    <a:pt x="25820" y="817"/>
                  </a:lnTo>
                  <a:lnTo>
                    <a:pt x="25820" y="858"/>
                  </a:lnTo>
                  <a:lnTo>
                    <a:pt x="25800" y="921"/>
                  </a:lnTo>
                  <a:lnTo>
                    <a:pt x="25800" y="1068"/>
                  </a:lnTo>
                  <a:lnTo>
                    <a:pt x="25820" y="1089"/>
                  </a:lnTo>
                  <a:lnTo>
                    <a:pt x="25862" y="1130"/>
                  </a:lnTo>
                  <a:lnTo>
                    <a:pt x="26009" y="1047"/>
                  </a:lnTo>
                  <a:lnTo>
                    <a:pt x="26072" y="984"/>
                  </a:lnTo>
                  <a:lnTo>
                    <a:pt x="26155" y="1005"/>
                  </a:lnTo>
                  <a:lnTo>
                    <a:pt x="26239" y="1151"/>
                  </a:lnTo>
                  <a:lnTo>
                    <a:pt x="26281" y="1256"/>
                  </a:lnTo>
                  <a:lnTo>
                    <a:pt x="26364" y="1340"/>
                  </a:lnTo>
                  <a:lnTo>
                    <a:pt x="26364" y="1402"/>
                  </a:lnTo>
                  <a:lnTo>
                    <a:pt x="26385" y="1486"/>
                  </a:lnTo>
                  <a:lnTo>
                    <a:pt x="26385" y="1612"/>
                  </a:lnTo>
                  <a:lnTo>
                    <a:pt x="26323" y="1674"/>
                  </a:lnTo>
                  <a:lnTo>
                    <a:pt x="26239" y="1779"/>
                  </a:lnTo>
                  <a:lnTo>
                    <a:pt x="26218" y="1926"/>
                  </a:lnTo>
                  <a:lnTo>
                    <a:pt x="26134" y="1988"/>
                  </a:lnTo>
                  <a:lnTo>
                    <a:pt x="26072" y="2093"/>
                  </a:lnTo>
                  <a:lnTo>
                    <a:pt x="26051" y="2198"/>
                  </a:lnTo>
                  <a:lnTo>
                    <a:pt x="26134" y="2281"/>
                  </a:lnTo>
                  <a:lnTo>
                    <a:pt x="26092" y="2344"/>
                  </a:lnTo>
                  <a:lnTo>
                    <a:pt x="26134" y="2490"/>
                  </a:lnTo>
                  <a:lnTo>
                    <a:pt x="26176" y="2532"/>
                  </a:lnTo>
                  <a:lnTo>
                    <a:pt x="26176" y="2658"/>
                  </a:lnTo>
                  <a:lnTo>
                    <a:pt x="26092" y="2700"/>
                  </a:lnTo>
                  <a:lnTo>
                    <a:pt x="26072" y="2742"/>
                  </a:lnTo>
                  <a:lnTo>
                    <a:pt x="26134" y="2846"/>
                  </a:lnTo>
                  <a:lnTo>
                    <a:pt x="26134" y="3034"/>
                  </a:lnTo>
                  <a:lnTo>
                    <a:pt x="26092" y="3076"/>
                  </a:lnTo>
                  <a:lnTo>
                    <a:pt x="26092" y="3244"/>
                  </a:lnTo>
                  <a:lnTo>
                    <a:pt x="26155" y="3244"/>
                  </a:lnTo>
                  <a:lnTo>
                    <a:pt x="26218" y="3265"/>
                  </a:lnTo>
                  <a:lnTo>
                    <a:pt x="26260" y="3244"/>
                  </a:lnTo>
                  <a:lnTo>
                    <a:pt x="26281" y="3265"/>
                  </a:lnTo>
                  <a:lnTo>
                    <a:pt x="26323" y="3390"/>
                  </a:lnTo>
                  <a:lnTo>
                    <a:pt x="26281" y="3495"/>
                  </a:lnTo>
                  <a:lnTo>
                    <a:pt x="26218" y="3578"/>
                  </a:lnTo>
                  <a:lnTo>
                    <a:pt x="26009" y="3620"/>
                  </a:lnTo>
                  <a:lnTo>
                    <a:pt x="25862" y="3704"/>
                  </a:lnTo>
                  <a:lnTo>
                    <a:pt x="25569" y="3976"/>
                  </a:lnTo>
                  <a:lnTo>
                    <a:pt x="25527" y="3997"/>
                  </a:lnTo>
                  <a:lnTo>
                    <a:pt x="25444" y="3913"/>
                  </a:lnTo>
                  <a:lnTo>
                    <a:pt x="25276" y="3892"/>
                  </a:lnTo>
                  <a:lnTo>
                    <a:pt x="25172" y="3913"/>
                  </a:lnTo>
                  <a:lnTo>
                    <a:pt x="25130" y="3871"/>
                  </a:lnTo>
                  <a:lnTo>
                    <a:pt x="25004" y="3871"/>
                  </a:lnTo>
                  <a:lnTo>
                    <a:pt x="25004" y="3892"/>
                  </a:lnTo>
                  <a:lnTo>
                    <a:pt x="24879" y="4792"/>
                  </a:lnTo>
                  <a:lnTo>
                    <a:pt x="24900" y="4959"/>
                  </a:lnTo>
                  <a:lnTo>
                    <a:pt x="24858" y="5148"/>
                  </a:lnTo>
                  <a:lnTo>
                    <a:pt x="24879" y="5252"/>
                  </a:lnTo>
                  <a:lnTo>
                    <a:pt x="24795" y="5524"/>
                  </a:lnTo>
                  <a:lnTo>
                    <a:pt x="24900" y="5692"/>
                  </a:lnTo>
                  <a:lnTo>
                    <a:pt x="25172" y="5838"/>
                  </a:lnTo>
                  <a:lnTo>
                    <a:pt x="25339" y="5671"/>
                  </a:lnTo>
                  <a:lnTo>
                    <a:pt x="25569" y="5671"/>
                  </a:lnTo>
                  <a:lnTo>
                    <a:pt x="25841" y="5734"/>
                  </a:lnTo>
                  <a:lnTo>
                    <a:pt x="25946" y="5838"/>
                  </a:lnTo>
                  <a:lnTo>
                    <a:pt x="26072" y="5629"/>
                  </a:lnTo>
                  <a:lnTo>
                    <a:pt x="26072" y="5483"/>
                  </a:lnTo>
                  <a:lnTo>
                    <a:pt x="26072" y="5378"/>
                  </a:lnTo>
                  <a:lnTo>
                    <a:pt x="26239" y="5336"/>
                  </a:lnTo>
                  <a:lnTo>
                    <a:pt x="26281" y="5273"/>
                  </a:lnTo>
                  <a:lnTo>
                    <a:pt x="26553" y="5357"/>
                  </a:lnTo>
                  <a:lnTo>
                    <a:pt x="26699" y="5545"/>
                  </a:lnTo>
                  <a:lnTo>
                    <a:pt x="26908" y="5734"/>
                  </a:lnTo>
                  <a:lnTo>
                    <a:pt x="27076" y="5943"/>
                  </a:lnTo>
                  <a:lnTo>
                    <a:pt x="27285" y="6089"/>
                  </a:lnTo>
                  <a:lnTo>
                    <a:pt x="27306" y="6194"/>
                  </a:lnTo>
                  <a:lnTo>
                    <a:pt x="27327" y="6278"/>
                  </a:lnTo>
                  <a:lnTo>
                    <a:pt x="27327" y="6382"/>
                  </a:lnTo>
                  <a:lnTo>
                    <a:pt x="27285" y="6424"/>
                  </a:lnTo>
                  <a:lnTo>
                    <a:pt x="27285" y="6508"/>
                  </a:lnTo>
                  <a:lnTo>
                    <a:pt x="27264" y="6591"/>
                  </a:lnTo>
                  <a:lnTo>
                    <a:pt x="27139" y="6571"/>
                  </a:lnTo>
                  <a:lnTo>
                    <a:pt x="27097" y="6508"/>
                  </a:lnTo>
                  <a:lnTo>
                    <a:pt x="26992" y="6529"/>
                  </a:lnTo>
                  <a:lnTo>
                    <a:pt x="26908" y="6591"/>
                  </a:lnTo>
                  <a:lnTo>
                    <a:pt x="26762" y="6508"/>
                  </a:lnTo>
                  <a:lnTo>
                    <a:pt x="26657" y="6529"/>
                  </a:lnTo>
                  <a:lnTo>
                    <a:pt x="26553" y="6675"/>
                  </a:lnTo>
                  <a:lnTo>
                    <a:pt x="26385" y="6801"/>
                  </a:lnTo>
                  <a:lnTo>
                    <a:pt x="26323" y="6843"/>
                  </a:lnTo>
                  <a:lnTo>
                    <a:pt x="26218" y="6780"/>
                  </a:lnTo>
                  <a:lnTo>
                    <a:pt x="26155" y="6801"/>
                  </a:lnTo>
                  <a:lnTo>
                    <a:pt x="26155" y="6905"/>
                  </a:lnTo>
                  <a:lnTo>
                    <a:pt x="26092" y="6947"/>
                  </a:lnTo>
                  <a:lnTo>
                    <a:pt x="26030" y="6989"/>
                  </a:lnTo>
                  <a:lnTo>
                    <a:pt x="25967" y="6947"/>
                  </a:lnTo>
                  <a:lnTo>
                    <a:pt x="25925" y="7031"/>
                  </a:lnTo>
                  <a:lnTo>
                    <a:pt x="25820" y="7198"/>
                  </a:lnTo>
                  <a:lnTo>
                    <a:pt x="25800" y="7366"/>
                  </a:lnTo>
                  <a:lnTo>
                    <a:pt x="25800" y="7470"/>
                  </a:lnTo>
                  <a:lnTo>
                    <a:pt x="25737" y="7554"/>
                  </a:lnTo>
                  <a:lnTo>
                    <a:pt x="25611" y="7575"/>
                  </a:lnTo>
                  <a:lnTo>
                    <a:pt x="25381" y="7763"/>
                  </a:lnTo>
                  <a:lnTo>
                    <a:pt x="25214" y="7763"/>
                  </a:lnTo>
                  <a:lnTo>
                    <a:pt x="25088" y="7742"/>
                  </a:lnTo>
                  <a:lnTo>
                    <a:pt x="25004" y="7784"/>
                  </a:lnTo>
                  <a:lnTo>
                    <a:pt x="24900" y="7993"/>
                  </a:lnTo>
                  <a:lnTo>
                    <a:pt x="24795" y="8077"/>
                  </a:lnTo>
                  <a:lnTo>
                    <a:pt x="24670" y="8182"/>
                  </a:lnTo>
                  <a:lnTo>
                    <a:pt x="24586" y="8265"/>
                  </a:lnTo>
                  <a:lnTo>
                    <a:pt x="24565" y="8370"/>
                  </a:lnTo>
                  <a:lnTo>
                    <a:pt x="24502" y="8370"/>
                  </a:lnTo>
                  <a:lnTo>
                    <a:pt x="24377" y="8307"/>
                  </a:lnTo>
                  <a:lnTo>
                    <a:pt x="24251" y="8286"/>
                  </a:lnTo>
                  <a:lnTo>
                    <a:pt x="24063" y="8203"/>
                  </a:lnTo>
                  <a:lnTo>
                    <a:pt x="23937" y="8140"/>
                  </a:lnTo>
                  <a:lnTo>
                    <a:pt x="23770" y="8098"/>
                  </a:lnTo>
                  <a:lnTo>
                    <a:pt x="23561" y="8161"/>
                  </a:lnTo>
                  <a:lnTo>
                    <a:pt x="23435" y="8265"/>
                  </a:lnTo>
                  <a:lnTo>
                    <a:pt x="23331" y="8391"/>
                  </a:lnTo>
                  <a:lnTo>
                    <a:pt x="23331" y="8621"/>
                  </a:lnTo>
                  <a:lnTo>
                    <a:pt x="23351" y="8768"/>
                  </a:lnTo>
                  <a:lnTo>
                    <a:pt x="23331" y="8830"/>
                  </a:lnTo>
                  <a:lnTo>
                    <a:pt x="23603" y="9019"/>
                  </a:lnTo>
                  <a:lnTo>
                    <a:pt x="23833" y="9144"/>
                  </a:lnTo>
                  <a:lnTo>
                    <a:pt x="23833" y="9228"/>
                  </a:lnTo>
                  <a:lnTo>
                    <a:pt x="23770" y="9332"/>
                  </a:lnTo>
                  <a:lnTo>
                    <a:pt x="23707" y="9437"/>
                  </a:lnTo>
                  <a:lnTo>
                    <a:pt x="23435" y="9730"/>
                  </a:lnTo>
                  <a:lnTo>
                    <a:pt x="23310" y="9960"/>
                  </a:lnTo>
                  <a:lnTo>
                    <a:pt x="23226" y="10169"/>
                  </a:lnTo>
                  <a:lnTo>
                    <a:pt x="23121" y="10169"/>
                  </a:lnTo>
                  <a:lnTo>
                    <a:pt x="22933" y="10232"/>
                  </a:lnTo>
                  <a:lnTo>
                    <a:pt x="22807" y="10232"/>
                  </a:lnTo>
                  <a:lnTo>
                    <a:pt x="22661" y="10337"/>
                  </a:lnTo>
                  <a:lnTo>
                    <a:pt x="22494" y="10462"/>
                  </a:lnTo>
                  <a:lnTo>
                    <a:pt x="22347" y="10462"/>
                  </a:lnTo>
                  <a:lnTo>
                    <a:pt x="22096" y="10483"/>
                  </a:lnTo>
                  <a:lnTo>
                    <a:pt x="21908" y="10546"/>
                  </a:lnTo>
                  <a:lnTo>
                    <a:pt x="21740" y="10588"/>
                  </a:lnTo>
                  <a:lnTo>
                    <a:pt x="21322" y="10755"/>
                  </a:lnTo>
                  <a:lnTo>
                    <a:pt x="21008" y="10860"/>
                  </a:lnTo>
                  <a:lnTo>
                    <a:pt x="20841" y="11027"/>
                  </a:lnTo>
                  <a:lnTo>
                    <a:pt x="20590" y="11216"/>
                  </a:lnTo>
                  <a:lnTo>
                    <a:pt x="20485" y="11320"/>
                  </a:lnTo>
                  <a:lnTo>
                    <a:pt x="20338" y="11320"/>
                  </a:lnTo>
                  <a:lnTo>
                    <a:pt x="20192" y="11278"/>
                  </a:lnTo>
                  <a:lnTo>
                    <a:pt x="20192" y="11216"/>
                  </a:lnTo>
                  <a:lnTo>
                    <a:pt x="20171" y="11111"/>
                  </a:lnTo>
                  <a:lnTo>
                    <a:pt x="19899" y="11195"/>
                  </a:lnTo>
                  <a:lnTo>
                    <a:pt x="19732" y="11216"/>
                  </a:lnTo>
                  <a:lnTo>
                    <a:pt x="19522" y="11111"/>
                  </a:lnTo>
                  <a:lnTo>
                    <a:pt x="19355" y="11090"/>
                  </a:lnTo>
                  <a:lnTo>
                    <a:pt x="18999" y="10965"/>
                  </a:lnTo>
                  <a:lnTo>
                    <a:pt x="18623" y="10797"/>
                  </a:lnTo>
                  <a:lnTo>
                    <a:pt x="18413" y="10609"/>
                  </a:lnTo>
                  <a:lnTo>
                    <a:pt x="18288" y="10588"/>
                  </a:lnTo>
                  <a:lnTo>
                    <a:pt x="17869" y="10567"/>
                  </a:lnTo>
                  <a:lnTo>
                    <a:pt x="17493" y="10567"/>
                  </a:lnTo>
                  <a:lnTo>
                    <a:pt x="17430" y="10546"/>
                  </a:lnTo>
                  <a:lnTo>
                    <a:pt x="17367" y="10588"/>
                  </a:lnTo>
                  <a:lnTo>
                    <a:pt x="17325" y="10651"/>
                  </a:lnTo>
                  <a:lnTo>
                    <a:pt x="17137" y="10713"/>
                  </a:lnTo>
                  <a:lnTo>
                    <a:pt x="16865" y="10755"/>
                  </a:lnTo>
                  <a:lnTo>
                    <a:pt x="16384" y="10693"/>
                  </a:lnTo>
                  <a:lnTo>
                    <a:pt x="16028" y="10713"/>
                  </a:lnTo>
                  <a:lnTo>
                    <a:pt x="15777" y="10693"/>
                  </a:lnTo>
                  <a:lnTo>
                    <a:pt x="15547" y="10713"/>
                  </a:lnTo>
                  <a:lnTo>
                    <a:pt x="15442" y="10755"/>
                  </a:lnTo>
                  <a:lnTo>
                    <a:pt x="15338" y="10713"/>
                  </a:lnTo>
                  <a:lnTo>
                    <a:pt x="15191" y="10462"/>
                  </a:lnTo>
                  <a:lnTo>
                    <a:pt x="15149" y="10337"/>
                  </a:lnTo>
                  <a:lnTo>
                    <a:pt x="15024" y="10169"/>
                  </a:lnTo>
                  <a:lnTo>
                    <a:pt x="14919" y="10044"/>
                  </a:lnTo>
                  <a:lnTo>
                    <a:pt x="14856" y="9877"/>
                  </a:lnTo>
                  <a:lnTo>
                    <a:pt x="14856" y="9814"/>
                  </a:lnTo>
                  <a:lnTo>
                    <a:pt x="14752" y="9709"/>
                  </a:lnTo>
                  <a:lnTo>
                    <a:pt x="14668" y="9667"/>
                  </a:lnTo>
                  <a:lnTo>
                    <a:pt x="14626" y="9667"/>
                  </a:lnTo>
                  <a:lnTo>
                    <a:pt x="14584" y="9604"/>
                  </a:lnTo>
                  <a:lnTo>
                    <a:pt x="14564" y="9500"/>
                  </a:lnTo>
                  <a:lnTo>
                    <a:pt x="14333" y="9500"/>
                  </a:lnTo>
                  <a:lnTo>
                    <a:pt x="14187" y="9416"/>
                  </a:lnTo>
                  <a:lnTo>
                    <a:pt x="13978" y="9249"/>
                  </a:lnTo>
                  <a:lnTo>
                    <a:pt x="13873" y="9249"/>
                  </a:lnTo>
                  <a:lnTo>
                    <a:pt x="13768" y="9228"/>
                  </a:lnTo>
                  <a:lnTo>
                    <a:pt x="13706" y="9186"/>
                  </a:lnTo>
                  <a:lnTo>
                    <a:pt x="13517" y="9040"/>
                  </a:lnTo>
                  <a:lnTo>
                    <a:pt x="13141" y="8977"/>
                  </a:lnTo>
                  <a:lnTo>
                    <a:pt x="13099" y="8977"/>
                  </a:lnTo>
                  <a:lnTo>
                    <a:pt x="13057" y="9019"/>
                  </a:lnTo>
                  <a:lnTo>
                    <a:pt x="12890" y="9019"/>
                  </a:lnTo>
                  <a:lnTo>
                    <a:pt x="12639" y="9040"/>
                  </a:lnTo>
                  <a:lnTo>
                    <a:pt x="12053" y="8914"/>
                  </a:lnTo>
                  <a:lnTo>
                    <a:pt x="11948" y="8830"/>
                  </a:lnTo>
                  <a:lnTo>
                    <a:pt x="11823" y="8663"/>
                  </a:lnTo>
                  <a:lnTo>
                    <a:pt x="11802" y="8558"/>
                  </a:lnTo>
                  <a:lnTo>
                    <a:pt x="11802" y="8475"/>
                  </a:lnTo>
                  <a:lnTo>
                    <a:pt x="11823" y="8412"/>
                  </a:lnTo>
                  <a:lnTo>
                    <a:pt x="11906" y="8349"/>
                  </a:lnTo>
                  <a:lnTo>
                    <a:pt x="11948" y="8244"/>
                  </a:lnTo>
                  <a:lnTo>
                    <a:pt x="11885" y="8161"/>
                  </a:lnTo>
                  <a:lnTo>
                    <a:pt x="11843" y="8035"/>
                  </a:lnTo>
                  <a:lnTo>
                    <a:pt x="11885" y="7952"/>
                  </a:lnTo>
                  <a:lnTo>
                    <a:pt x="11885" y="7826"/>
                  </a:lnTo>
                  <a:lnTo>
                    <a:pt x="11823" y="7763"/>
                  </a:lnTo>
                  <a:lnTo>
                    <a:pt x="11739" y="7638"/>
                  </a:lnTo>
                  <a:lnTo>
                    <a:pt x="11676" y="7575"/>
                  </a:lnTo>
                  <a:lnTo>
                    <a:pt x="11592" y="7533"/>
                  </a:lnTo>
                  <a:lnTo>
                    <a:pt x="11530" y="7428"/>
                  </a:lnTo>
                  <a:lnTo>
                    <a:pt x="11488" y="7345"/>
                  </a:lnTo>
                  <a:lnTo>
                    <a:pt x="11446" y="7240"/>
                  </a:lnTo>
                  <a:lnTo>
                    <a:pt x="11425" y="7136"/>
                  </a:lnTo>
                  <a:lnTo>
                    <a:pt x="11383" y="7052"/>
                  </a:lnTo>
                  <a:lnTo>
                    <a:pt x="11279" y="6989"/>
                  </a:lnTo>
                  <a:lnTo>
                    <a:pt x="11195" y="6947"/>
                  </a:lnTo>
                  <a:lnTo>
                    <a:pt x="11153" y="6884"/>
                  </a:lnTo>
                  <a:lnTo>
                    <a:pt x="11069" y="6843"/>
                  </a:lnTo>
                  <a:lnTo>
                    <a:pt x="10965" y="6843"/>
                  </a:lnTo>
                  <a:lnTo>
                    <a:pt x="10902" y="6905"/>
                  </a:lnTo>
                  <a:lnTo>
                    <a:pt x="10860" y="6926"/>
                  </a:lnTo>
                  <a:lnTo>
                    <a:pt x="10776" y="6905"/>
                  </a:lnTo>
                  <a:lnTo>
                    <a:pt x="10693" y="6801"/>
                  </a:lnTo>
                  <a:lnTo>
                    <a:pt x="10672" y="6738"/>
                  </a:lnTo>
                  <a:lnTo>
                    <a:pt x="10567" y="6738"/>
                  </a:lnTo>
                  <a:lnTo>
                    <a:pt x="10442" y="6801"/>
                  </a:lnTo>
                  <a:lnTo>
                    <a:pt x="10400" y="6843"/>
                  </a:lnTo>
                  <a:lnTo>
                    <a:pt x="10379" y="6926"/>
                  </a:lnTo>
                  <a:lnTo>
                    <a:pt x="10337" y="6926"/>
                  </a:lnTo>
                  <a:lnTo>
                    <a:pt x="10211" y="6843"/>
                  </a:lnTo>
                  <a:lnTo>
                    <a:pt x="10170" y="6780"/>
                  </a:lnTo>
                  <a:lnTo>
                    <a:pt x="10170" y="6717"/>
                  </a:lnTo>
                  <a:lnTo>
                    <a:pt x="10107" y="6633"/>
                  </a:lnTo>
                  <a:lnTo>
                    <a:pt x="10002" y="6571"/>
                  </a:lnTo>
                  <a:lnTo>
                    <a:pt x="9877" y="6466"/>
                  </a:lnTo>
                  <a:lnTo>
                    <a:pt x="9835" y="6424"/>
                  </a:lnTo>
                  <a:lnTo>
                    <a:pt x="9751" y="6382"/>
                  </a:lnTo>
                  <a:lnTo>
                    <a:pt x="9730" y="6299"/>
                  </a:lnTo>
                  <a:lnTo>
                    <a:pt x="9730" y="6215"/>
                  </a:lnTo>
                  <a:lnTo>
                    <a:pt x="9709" y="6173"/>
                  </a:lnTo>
                  <a:lnTo>
                    <a:pt x="9688" y="6173"/>
                  </a:lnTo>
                  <a:lnTo>
                    <a:pt x="9688" y="6215"/>
                  </a:lnTo>
                  <a:lnTo>
                    <a:pt x="9646" y="6215"/>
                  </a:lnTo>
                  <a:lnTo>
                    <a:pt x="9605" y="6152"/>
                  </a:lnTo>
                  <a:lnTo>
                    <a:pt x="9584" y="6110"/>
                  </a:lnTo>
                  <a:lnTo>
                    <a:pt x="9584" y="5985"/>
                  </a:lnTo>
                  <a:lnTo>
                    <a:pt x="9542" y="5943"/>
                  </a:lnTo>
                  <a:lnTo>
                    <a:pt x="9521" y="5943"/>
                  </a:lnTo>
                  <a:lnTo>
                    <a:pt x="9395" y="5880"/>
                  </a:lnTo>
                  <a:lnTo>
                    <a:pt x="9312" y="5880"/>
                  </a:lnTo>
                  <a:lnTo>
                    <a:pt x="9333" y="5901"/>
                  </a:lnTo>
                  <a:lnTo>
                    <a:pt x="9228" y="6006"/>
                  </a:lnTo>
                  <a:lnTo>
                    <a:pt x="9123" y="6068"/>
                  </a:lnTo>
                  <a:lnTo>
                    <a:pt x="8998" y="6215"/>
                  </a:lnTo>
                  <a:lnTo>
                    <a:pt x="8977" y="6319"/>
                  </a:lnTo>
                  <a:lnTo>
                    <a:pt x="9019" y="6382"/>
                  </a:lnTo>
                  <a:lnTo>
                    <a:pt x="8956" y="6508"/>
                  </a:lnTo>
                  <a:lnTo>
                    <a:pt x="8768" y="6571"/>
                  </a:lnTo>
                  <a:lnTo>
                    <a:pt x="8684" y="6633"/>
                  </a:lnTo>
                  <a:lnTo>
                    <a:pt x="8663" y="6780"/>
                  </a:lnTo>
                  <a:lnTo>
                    <a:pt x="8663" y="7010"/>
                  </a:lnTo>
                  <a:lnTo>
                    <a:pt x="8768" y="7240"/>
                  </a:lnTo>
                  <a:lnTo>
                    <a:pt x="8872" y="7408"/>
                  </a:lnTo>
                  <a:lnTo>
                    <a:pt x="8872" y="7470"/>
                  </a:lnTo>
                  <a:lnTo>
                    <a:pt x="8705" y="7638"/>
                  </a:lnTo>
                  <a:lnTo>
                    <a:pt x="8579" y="7680"/>
                  </a:lnTo>
                  <a:lnTo>
                    <a:pt x="8496" y="7784"/>
                  </a:lnTo>
                  <a:lnTo>
                    <a:pt x="8433" y="7826"/>
                  </a:lnTo>
                  <a:lnTo>
                    <a:pt x="8349" y="7826"/>
                  </a:lnTo>
                  <a:lnTo>
                    <a:pt x="8307" y="7742"/>
                  </a:lnTo>
                  <a:lnTo>
                    <a:pt x="8245" y="7742"/>
                  </a:lnTo>
                  <a:lnTo>
                    <a:pt x="8014" y="7784"/>
                  </a:lnTo>
                  <a:lnTo>
                    <a:pt x="7847" y="7763"/>
                  </a:lnTo>
                  <a:lnTo>
                    <a:pt x="7638" y="7680"/>
                  </a:lnTo>
                  <a:lnTo>
                    <a:pt x="7429" y="7680"/>
                  </a:lnTo>
                  <a:lnTo>
                    <a:pt x="7387" y="7952"/>
                  </a:lnTo>
                  <a:lnTo>
                    <a:pt x="7324" y="8098"/>
                  </a:lnTo>
                  <a:lnTo>
                    <a:pt x="7324" y="8244"/>
                  </a:lnTo>
                  <a:lnTo>
                    <a:pt x="7261" y="8579"/>
                  </a:lnTo>
                  <a:lnTo>
                    <a:pt x="7261" y="8830"/>
                  </a:lnTo>
                  <a:lnTo>
                    <a:pt x="7240" y="8914"/>
                  </a:lnTo>
                  <a:lnTo>
                    <a:pt x="7303" y="8977"/>
                  </a:lnTo>
                  <a:lnTo>
                    <a:pt x="7429" y="9019"/>
                  </a:lnTo>
                  <a:lnTo>
                    <a:pt x="7387" y="9144"/>
                  </a:lnTo>
                  <a:lnTo>
                    <a:pt x="7387" y="9228"/>
                  </a:lnTo>
                  <a:lnTo>
                    <a:pt x="7303" y="9228"/>
                  </a:lnTo>
                  <a:lnTo>
                    <a:pt x="7219" y="9291"/>
                  </a:lnTo>
                  <a:lnTo>
                    <a:pt x="7136" y="9291"/>
                  </a:lnTo>
                  <a:lnTo>
                    <a:pt x="7073" y="9228"/>
                  </a:lnTo>
                  <a:lnTo>
                    <a:pt x="6989" y="9249"/>
                  </a:lnTo>
                  <a:lnTo>
                    <a:pt x="6864" y="9291"/>
                  </a:lnTo>
                  <a:lnTo>
                    <a:pt x="6592" y="9332"/>
                  </a:lnTo>
                  <a:lnTo>
                    <a:pt x="6445" y="9416"/>
                  </a:lnTo>
                  <a:lnTo>
                    <a:pt x="6341" y="9416"/>
                  </a:lnTo>
                  <a:lnTo>
                    <a:pt x="6278" y="9353"/>
                  </a:lnTo>
                  <a:lnTo>
                    <a:pt x="6173" y="9416"/>
                  </a:lnTo>
                  <a:lnTo>
                    <a:pt x="6069" y="9521"/>
                  </a:lnTo>
                  <a:lnTo>
                    <a:pt x="6069" y="9604"/>
                  </a:lnTo>
                  <a:lnTo>
                    <a:pt x="6173" y="9667"/>
                  </a:lnTo>
                  <a:lnTo>
                    <a:pt x="6341" y="9646"/>
                  </a:lnTo>
                  <a:lnTo>
                    <a:pt x="6466" y="9667"/>
                  </a:lnTo>
                  <a:lnTo>
                    <a:pt x="6466" y="9730"/>
                  </a:lnTo>
                  <a:lnTo>
                    <a:pt x="6382" y="9814"/>
                  </a:lnTo>
                  <a:lnTo>
                    <a:pt x="6445" y="9981"/>
                  </a:lnTo>
                  <a:lnTo>
                    <a:pt x="6445" y="10065"/>
                  </a:lnTo>
                  <a:lnTo>
                    <a:pt x="6487" y="10149"/>
                  </a:lnTo>
                  <a:lnTo>
                    <a:pt x="6508" y="10253"/>
                  </a:lnTo>
                  <a:lnTo>
                    <a:pt x="6613" y="10441"/>
                  </a:lnTo>
                  <a:lnTo>
                    <a:pt x="6654" y="10546"/>
                  </a:lnTo>
                  <a:lnTo>
                    <a:pt x="6780" y="10609"/>
                  </a:lnTo>
                  <a:lnTo>
                    <a:pt x="6822" y="10860"/>
                  </a:lnTo>
                  <a:lnTo>
                    <a:pt x="6738" y="10923"/>
                  </a:lnTo>
                  <a:lnTo>
                    <a:pt x="6696" y="11027"/>
                  </a:lnTo>
                  <a:lnTo>
                    <a:pt x="6801" y="11132"/>
                  </a:lnTo>
                  <a:lnTo>
                    <a:pt x="6738" y="11174"/>
                  </a:lnTo>
                  <a:lnTo>
                    <a:pt x="6738" y="11216"/>
                  </a:lnTo>
                  <a:lnTo>
                    <a:pt x="6613" y="11299"/>
                  </a:lnTo>
                  <a:lnTo>
                    <a:pt x="6654" y="11446"/>
                  </a:lnTo>
                  <a:lnTo>
                    <a:pt x="6508" y="11509"/>
                  </a:lnTo>
                  <a:lnTo>
                    <a:pt x="6278" y="11446"/>
                  </a:lnTo>
                  <a:lnTo>
                    <a:pt x="6027" y="11174"/>
                  </a:lnTo>
                  <a:lnTo>
                    <a:pt x="5922" y="11195"/>
                  </a:lnTo>
                  <a:lnTo>
                    <a:pt x="5671" y="11090"/>
                  </a:lnTo>
                  <a:lnTo>
                    <a:pt x="5336" y="11090"/>
                  </a:lnTo>
                  <a:lnTo>
                    <a:pt x="5148" y="11132"/>
                  </a:lnTo>
                  <a:lnTo>
                    <a:pt x="4876" y="11069"/>
                  </a:lnTo>
                  <a:lnTo>
                    <a:pt x="4583" y="11132"/>
                  </a:lnTo>
                  <a:lnTo>
                    <a:pt x="4457" y="11132"/>
                  </a:lnTo>
                  <a:lnTo>
                    <a:pt x="4311" y="11111"/>
                  </a:lnTo>
                  <a:lnTo>
                    <a:pt x="4206" y="11195"/>
                  </a:lnTo>
                  <a:lnTo>
                    <a:pt x="4102" y="11237"/>
                  </a:lnTo>
                  <a:lnTo>
                    <a:pt x="3767" y="11195"/>
                  </a:lnTo>
                  <a:lnTo>
                    <a:pt x="3558" y="11132"/>
                  </a:lnTo>
                  <a:lnTo>
                    <a:pt x="3432" y="11069"/>
                  </a:lnTo>
                  <a:lnTo>
                    <a:pt x="3244" y="11069"/>
                  </a:lnTo>
                  <a:lnTo>
                    <a:pt x="3202" y="11111"/>
                  </a:lnTo>
                  <a:lnTo>
                    <a:pt x="3035" y="11090"/>
                  </a:lnTo>
                  <a:lnTo>
                    <a:pt x="2930" y="11069"/>
                  </a:lnTo>
                  <a:lnTo>
                    <a:pt x="2888" y="11111"/>
                  </a:lnTo>
                  <a:lnTo>
                    <a:pt x="2888" y="11237"/>
                  </a:lnTo>
                  <a:lnTo>
                    <a:pt x="2909" y="11383"/>
                  </a:lnTo>
                  <a:lnTo>
                    <a:pt x="2930" y="11509"/>
                  </a:lnTo>
                  <a:lnTo>
                    <a:pt x="2742" y="11550"/>
                  </a:lnTo>
                  <a:lnTo>
                    <a:pt x="2386" y="11550"/>
                  </a:lnTo>
                  <a:lnTo>
                    <a:pt x="1968" y="11509"/>
                  </a:lnTo>
                  <a:lnTo>
                    <a:pt x="1863" y="11446"/>
                  </a:lnTo>
                  <a:lnTo>
                    <a:pt x="1675" y="11425"/>
                  </a:lnTo>
                  <a:lnTo>
                    <a:pt x="1570" y="11550"/>
                  </a:lnTo>
                  <a:lnTo>
                    <a:pt x="1591" y="11613"/>
                  </a:lnTo>
                  <a:lnTo>
                    <a:pt x="1465" y="11697"/>
                  </a:lnTo>
                  <a:lnTo>
                    <a:pt x="1465" y="11739"/>
                  </a:lnTo>
                  <a:lnTo>
                    <a:pt x="1507" y="11739"/>
                  </a:lnTo>
                  <a:lnTo>
                    <a:pt x="1507" y="11864"/>
                  </a:lnTo>
                  <a:lnTo>
                    <a:pt x="1340" y="12157"/>
                  </a:lnTo>
                  <a:lnTo>
                    <a:pt x="1256" y="12283"/>
                  </a:lnTo>
                  <a:lnTo>
                    <a:pt x="1361" y="12366"/>
                  </a:lnTo>
                  <a:lnTo>
                    <a:pt x="1633" y="12450"/>
                  </a:lnTo>
                  <a:lnTo>
                    <a:pt x="1737" y="12555"/>
                  </a:lnTo>
                  <a:lnTo>
                    <a:pt x="1842" y="12576"/>
                  </a:lnTo>
                  <a:lnTo>
                    <a:pt x="1947" y="12471"/>
                  </a:lnTo>
                  <a:lnTo>
                    <a:pt x="1947" y="12325"/>
                  </a:lnTo>
                  <a:lnTo>
                    <a:pt x="2009" y="12325"/>
                  </a:lnTo>
                  <a:lnTo>
                    <a:pt x="2302" y="12555"/>
                  </a:lnTo>
                  <a:lnTo>
                    <a:pt x="2323" y="12659"/>
                  </a:lnTo>
                  <a:lnTo>
                    <a:pt x="2177" y="12848"/>
                  </a:lnTo>
                  <a:lnTo>
                    <a:pt x="1968" y="12848"/>
                  </a:lnTo>
                  <a:lnTo>
                    <a:pt x="1675" y="12890"/>
                  </a:lnTo>
                  <a:lnTo>
                    <a:pt x="1654" y="12785"/>
                  </a:lnTo>
                  <a:lnTo>
                    <a:pt x="1507" y="12659"/>
                  </a:lnTo>
                  <a:lnTo>
                    <a:pt x="1340" y="12869"/>
                  </a:lnTo>
                  <a:lnTo>
                    <a:pt x="1235" y="12848"/>
                  </a:lnTo>
                  <a:lnTo>
                    <a:pt x="1068" y="12973"/>
                  </a:lnTo>
                  <a:lnTo>
                    <a:pt x="921" y="13015"/>
                  </a:lnTo>
                  <a:lnTo>
                    <a:pt x="921" y="13162"/>
                  </a:lnTo>
                  <a:lnTo>
                    <a:pt x="1110" y="13224"/>
                  </a:lnTo>
                  <a:lnTo>
                    <a:pt x="1068" y="13371"/>
                  </a:lnTo>
                  <a:lnTo>
                    <a:pt x="900" y="13434"/>
                  </a:lnTo>
                  <a:lnTo>
                    <a:pt x="628" y="13496"/>
                  </a:lnTo>
                  <a:lnTo>
                    <a:pt x="691" y="13538"/>
                  </a:lnTo>
                  <a:lnTo>
                    <a:pt x="733" y="13622"/>
                  </a:lnTo>
                  <a:lnTo>
                    <a:pt x="503" y="13706"/>
                  </a:lnTo>
                  <a:lnTo>
                    <a:pt x="503" y="13831"/>
                  </a:lnTo>
                  <a:lnTo>
                    <a:pt x="398" y="13852"/>
                  </a:lnTo>
                  <a:lnTo>
                    <a:pt x="126" y="13831"/>
                  </a:lnTo>
                  <a:lnTo>
                    <a:pt x="1" y="13936"/>
                  </a:lnTo>
                  <a:lnTo>
                    <a:pt x="1" y="14103"/>
                  </a:lnTo>
                  <a:lnTo>
                    <a:pt x="168" y="14333"/>
                  </a:lnTo>
                  <a:lnTo>
                    <a:pt x="273" y="14270"/>
                  </a:lnTo>
                  <a:lnTo>
                    <a:pt x="419" y="14250"/>
                  </a:lnTo>
                  <a:lnTo>
                    <a:pt x="440" y="14375"/>
                  </a:lnTo>
                  <a:lnTo>
                    <a:pt x="398" y="14522"/>
                  </a:lnTo>
                  <a:lnTo>
                    <a:pt x="461" y="14668"/>
                  </a:lnTo>
                  <a:lnTo>
                    <a:pt x="587" y="14731"/>
                  </a:lnTo>
                  <a:lnTo>
                    <a:pt x="607" y="14877"/>
                  </a:lnTo>
                  <a:lnTo>
                    <a:pt x="545" y="14940"/>
                  </a:lnTo>
                  <a:lnTo>
                    <a:pt x="419" y="15212"/>
                  </a:lnTo>
                  <a:lnTo>
                    <a:pt x="377" y="15589"/>
                  </a:lnTo>
                  <a:lnTo>
                    <a:pt x="335" y="15526"/>
                  </a:lnTo>
                  <a:lnTo>
                    <a:pt x="440" y="15693"/>
                  </a:lnTo>
                  <a:lnTo>
                    <a:pt x="545" y="15714"/>
                  </a:lnTo>
                  <a:lnTo>
                    <a:pt x="733" y="15693"/>
                  </a:lnTo>
                  <a:lnTo>
                    <a:pt x="859" y="15610"/>
                  </a:lnTo>
                  <a:lnTo>
                    <a:pt x="921" y="15526"/>
                  </a:lnTo>
                  <a:lnTo>
                    <a:pt x="984" y="15505"/>
                  </a:lnTo>
                  <a:lnTo>
                    <a:pt x="1047" y="15463"/>
                  </a:lnTo>
                  <a:lnTo>
                    <a:pt x="1110" y="15484"/>
                  </a:lnTo>
                  <a:lnTo>
                    <a:pt x="1172" y="15568"/>
                  </a:lnTo>
                  <a:lnTo>
                    <a:pt x="1361" y="15589"/>
                  </a:lnTo>
                  <a:lnTo>
                    <a:pt x="1361" y="15505"/>
                  </a:lnTo>
                  <a:lnTo>
                    <a:pt x="1319" y="15463"/>
                  </a:lnTo>
                  <a:lnTo>
                    <a:pt x="1319" y="15358"/>
                  </a:lnTo>
                  <a:lnTo>
                    <a:pt x="1444" y="15317"/>
                  </a:lnTo>
                  <a:lnTo>
                    <a:pt x="1486" y="15275"/>
                  </a:lnTo>
                  <a:lnTo>
                    <a:pt x="1549" y="15275"/>
                  </a:lnTo>
                  <a:lnTo>
                    <a:pt x="1570" y="15317"/>
                  </a:lnTo>
                  <a:lnTo>
                    <a:pt x="1695" y="15317"/>
                  </a:lnTo>
                  <a:lnTo>
                    <a:pt x="1779" y="15191"/>
                  </a:lnTo>
                  <a:lnTo>
                    <a:pt x="1758" y="15045"/>
                  </a:lnTo>
                  <a:lnTo>
                    <a:pt x="1779" y="14961"/>
                  </a:lnTo>
                  <a:lnTo>
                    <a:pt x="1863" y="14898"/>
                  </a:lnTo>
                  <a:lnTo>
                    <a:pt x="1884" y="14731"/>
                  </a:lnTo>
                  <a:lnTo>
                    <a:pt x="1947" y="14626"/>
                  </a:lnTo>
                  <a:lnTo>
                    <a:pt x="2072" y="14626"/>
                  </a:lnTo>
                  <a:lnTo>
                    <a:pt x="2177" y="14689"/>
                  </a:lnTo>
                  <a:lnTo>
                    <a:pt x="2281" y="14752"/>
                  </a:lnTo>
                  <a:lnTo>
                    <a:pt x="2281" y="14835"/>
                  </a:lnTo>
                  <a:lnTo>
                    <a:pt x="2260" y="14982"/>
                  </a:lnTo>
                  <a:lnTo>
                    <a:pt x="2281" y="15086"/>
                  </a:lnTo>
                  <a:lnTo>
                    <a:pt x="2386" y="15086"/>
                  </a:lnTo>
                  <a:lnTo>
                    <a:pt x="2428" y="15191"/>
                  </a:lnTo>
                  <a:lnTo>
                    <a:pt x="2407" y="15317"/>
                  </a:lnTo>
                  <a:lnTo>
                    <a:pt x="2428" y="15463"/>
                  </a:lnTo>
                  <a:lnTo>
                    <a:pt x="2428" y="15672"/>
                  </a:lnTo>
                  <a:lnTo>
                    <a:pt x="2532" y="15798"/>
                  </a:lnTo>
                  <a:lnTo>
                    <a:pt x="2532" y="15882"/>
                  </a:lnTo>
                  <a:lnTo>
                    <a:pt x="2637" y="15903"/>
                  </a:lnTo>
                  <a:lnTo>
                    <a:pt x="2784" y="15903"/>
                  </a:lnTo>
                  <a:lnTo>
                    <a:pt x="2888" y="15819"/>
                  </a:lnTo>
                  <a:lnTo>
                    <a:pt x="2909" y="15777"/>
                  </a:lnTo>
                  <a:lnTo>
                    <a:pt x="3076" y="15693"/>
                  </a:lnTo>
                  <a:lnTo>
                    <a:pt x="3202" y="15610"/>
                  </a:lnTo>
                  <a:lnTo>
                    <a:pt x="3223" y="15484"/>
                  </a:lnTo>
                  <a:lnTo>
                    <a:pt x="3307" y="15421"/>
                  </a:lnTo>
                  <a:lnTo>
                    <a:pt x="3558" y="15275"/>
                  </a:lnTo>
                  <a:lnTo>
                    <a:pt x="3725" y="15212"/>
                  </a:lnTo>
                  <a:lnTo>
                    <a:pt x="3746" y="15358"/>
                  </a:lnTo>
                  <a:lnTo>
                    <a:pt x="3976" y="15317"/>
                  </a:lnTo>
                  <a:lnTo>
                    <a:pt x="4039" y="15212"/>
                  </a:lnTo>
                  <a:lnTo>
                    <a:pt x="4290" y="15212"/>
                  </a:lnTo>
                  <a:lnTo>
                    <a:pt x="4311" y="15317"/>
                  </a:lnTo>
                  <a:lnTo>
                    <a:pt x="4123" y="15484"/>
                  </a:lnTo>
                  <a:lnTo>
                    <a:pt x="4248" y="15505"/>
                  </a:lnTo>
                  <a:lnTo>
                    <a:pt x="4290" y="15463"/>
                  </a:lnTo>
                  <a:lnTo>
                    <a:pt x="4374" y="15463"/>
                  </a:lnTo>
                  <a:lnTo>
                    <a:pt x="4478" y="15526"/>
                  </a:lnTo>
                  <a:lnTo>
                    <a:pt x="4520" y="15505"/>
                  </a:lnTo>
                  <a:lnTo>
                    <a:pt x="4625" y="15505"/>
                  </a:lnTo>
                  <a:lnTo>
                    <a:pt x="4688" y="15463"/>
                  </a:lnTo>
                  <a:lnTo>
                    <a:pt x="4729" y="15400"/>
                  </a:lnTo>
                  <a:lnTo>
                    <a:pt x="4813" y="15400"/>
                  </a:lnTo>
                  <a:lnTo>
                    <a:pt x="4897" y="15484"/>
                  </a:lnTo>
                  <a:lnTo>
                    <a:pt x="4981" y="15672"/>
                  </a:lnTo>
                  <a:lnTo>
                    <a:pt x="5232" y="16049"/>
                  </a:lnTo>
                  <a:lnTo>
                    <a:pt x="5357" y="16133"/>
                  </a:lnTo>
                  <a:lnTo>
                    <a:pt x="5399" y="16300"/>
                  </a:lnTo>
                  <a:lnTo>
                    <a:pt x="5462" y="16363"/>
                  </a:lnTo>
                  <a:lnTo>
                    <a:pt x="5545" y="16447"/>
                  </a:lnTo>
                  <a:lnTo>
                    <a:pt x="5776" y="16467"/>
                  </a:lnTo>
                  <a:lnTo>
                    <a:pt x="5985" y="16467"/>
                  </a:lnTo>
                  <a:lnTo>
                    <a:pt x="6089" y="16509"/>
                  </a:lnTo>
                  <a:lnTo>
                    <a:pt x="6131" y="16635"/>
                  </a:lnTo>
                  <a:lnTo>
                    <a:pt x="6361" y="16719"/>
                  </a:lnTo>
                  <a:lnTo>
                    <a:pt x="6550" y="16823"/>
                  </a:lnTo>
                  <a:lnTo>
                    <a:pt x="6654" y="17095"/>
                  </a:lnTo>
                  <a:lnTo>
                    <a:pt x="6801" y="17263"/>
                  </a:lnTo>
                  <a:lnTo>
                    <a:pt x="6989" y="17367"/>
                  </a:lnTo>
                  <a:lnTo>
                    <a:pt x="7073" y="17514"/>
                  </a:lnTo>
                  <a:lnTo>
                    <a:pt x="7073" y="17786"/>
                  </a:lnTo>
                  <a:lnTo>
                    <a:pt x="7177" y="18037"/>
                  </a:lnTo>
                  <a:lnTo>
                    <a:pt x="7324" y="18079"/>
                  </a:lnTo>
                  <a:lnTo>
                    <a:pt x="7387" y="18330"/>
                  </a:lnTo>
                  <a:lnTo>
                    <a:pt x="7429" y="18539"/>
                  </a:lnTo>
                  <a:lnTo>
                    <a:pt x="7345" y="18664"/>
                  </a:lnTo>
                  <a:lnTo>
                    <a:pt x="7324" y="18602"/>
                  </a:lnTo>
                  <a:lnTo>
                    <a:pt x="7219" y="18539"/>
                  </a:lnTo>
                  <a:lnTo>
                    <a:pt x="7073" y="18727"/>
                  </a:lnTo>
                  <a:lnTo>
                    <a:pt x="7094" y="18811"/>
                  </a:lnTo>
                  <a:lnTo>
                    <a:pt x="7115" y="18874"/>
                  </a:lnTo>
                  <a:lnTo>
                    <a:pt x="7261" y="18957"/>
                  </a:lnTo>
                  <a:lnTo>
                    <a:pt x="7240" y="19188"/>
                  </a:lnTo>
                  <a:lnTo>
                    <a:pt x="7303" y="19292"/>
                  </a:lnTo>
                  <a:lnTo>
                    <a:pt x="7261" y="19376"/>
                  </a:lnTo>
                  <a:lnTo>
                    <a:pt x="7324" y="19397"/>
                  </a:lnTo>
                  <a:lnTo>
                    <a:pt x="7408" y="19501"/>
                  </a:lnTo>
                  <a:lnTo>
                    <a:pt x="7408" y="19606"/>
                  </a:lnTo>
                  <a:lnTo>
                    <a:pt x="7449" y="19606"/>
                  </a:lnTo>
                  <a:lnTo>
                    <a:pt x="7491" y="19752"/>
                  </a:lnTo>
                  <a:lnTo>
                    <a:pt x="7617" y="19794"/>
                  </a:lnTo>
                  <a:lnTo>
                    <a:pt x="7701" y="19690"/>
                  </a:lnTo>
                  <a:lnTo>
                    <a:pt x="7826" y="19690"/>
                  </a:lnTo>
                  <a:lnTo>
                    <a:pt x="7868" y="19773"/>
                  </a:lnTo>
                  <a:lnTo>
                    <a:pt x="8014" y="19794"/>
                  </a:lnTo>
                  <a:lnTo>
                    <a:pt x="8119" y="19899"/>
                  </a:lnTo>
                  <a:lnTo>
                    <a:pt x="8182" y="19920"/>
                  </a:lnTo>
                  <a:lnTo>
                    <a:pt x="8266" y="20087"/>
                  </a:lnTo>
                  <a:lnTo>
                    <a:pt x="8370" y="20087"/>
                  </a:lnTo>
                  <a:lnTo>
                    <a:pt x="8391" y="20192"/>
                  </a:lnTo>
                  <a:lnTo>
                    <a:pt x="8433" y="20171"/>
                  </a:lnTo>
                  <a:lnTo>
                    <a:pt x="8454" y="20129"/>
                  </a:lnTo>
                  <a:lnTo>
                    <a:pt x="8600" y="20213"/>
                  </a:lnTo>
                  <a:lnTo>
                    <a:pt x="8663" y="20296"/>
                  </a:lnTo>
                  <a:lnTo>
                    <a:pt x="8768" y="20296"/>
                  </a:lnTo>
                  <a:lnTo>
                    <a:pt x="8830" y="20317"/>
                  </a:lnTo>
                  <a:lnTo>
                    <a:pt x="8893" y="20213"/>
                  </a:lnTo>
                  <a:lnTo>
                    <a:pt x="9061" y="20192"/>
                  </a:lnTo>
                  <a:lnTo>
                    <a:pt x="9270" y="20276"/>
                  </a:lnTo>
                  <a:lnTo>
                    <a:pt x="9312" y="20338"/>
                  </a:lnTo>
                  <a:lnTo>
                    <a:pt x="9437" y="20338"/>
                  </a:lnTo>
                  <a:lnTo>
                    <a:pt x="9542" y="20401"/>
                  </a:lnTo>
                  <a:lnTo>
                    <a:pt x="9709" y="20589"/>
                  </a:lnTo>
                  <a:lnTo>
                    <a:pt x="9835" y="20589"/>
                  </a:lnTo>
                  <a:lnTo>
                    <a:pt x="9960" y="20652"/>
                  </a:lnTo>
                  <a:lnTo>
                    <a:pt x="10023" y="20715"/>
                  </a:lnTo>
                  <a:lnTo>
                    <a:pt x="10128" y="20840"/>
                  </a:lnTo>
                  <a:lnTo>
                    <a:pt x="10170" y="20966"/>
                  </a:lnTo>
                  <a:lnTo>
                    <a:pt x="10232" y="20945"/>
                  </a:lnTo>
                  <a:lnTo>
                    <a:pt x="10232" y="20757"/>
                  </a:lnTo>
                  <a:lnTo>
                    <a:pt x="10316" y="20715"/>
                  </a:lnTo>
                  <a:lnTo>
                    <a:pt x="10337" y="20757"/>
                  </a:lnTo>
                  <a:lnTo>
                    <a:pt x="10462" y="20757"/>
                  </a:lnTo>
                  <a:lnTo>
                    <a:pt x="10588" y="20840"/>
                  </a:lnTo>
                  <a:lnTo>
                    <a:pt x="10588" y="21008"/>
                  </a:lnTo>
                  <a:lnTo>
                    <a:pt x="10755" y="21133"/>
                  </a:lnTo>
                  <a:lnTo>
                    <a:pt x="10923" y="21071"/>
                  </a:lnTo>
                  <a:lnTo>
                    <a:pt x="11069" y="21071"/>
                  </a:lnTo>
                  <a:lnTo>
                    <a:pt x="11048" y="21322"/>
                  </a:lnTo>
                  <a:lnTo>
                    <a:pt x="11090" y="21468"/>
                  </a:lnTo>
                  <a:lnTo>
                    <a:pt x="11195" y="21447"/>
                  </a:lnTo>
                  <a:lnTo>
                    <a:pt x="11362" y="21531"/>
                  </a:lnTo>
                  <a:lnTo>
                    <a:pt x="11425" y="21447"/>
                  </a:lnTo>
                  <a:lnTo>
                    <a:pt x="11571" y="21426"/>
                  </a:lnTo>
                  <a:lnTo>
                    <a:pt x="11676" y="21322"/>
                  </a:lnTo>
                  <a:lnTo>
                    <a:pt x="11885" y="21322"/>
                  </a:lnTo>
                  <a:lnTo>
                    <a:pt x="12011" y="21384"/>
                  </a:lnTo>
                  <a:lnTo>
                    <a:pt x="12053" y="21531"/>
                  </a:lnTo>
                  <a:lnTo>
                    <a:pt x="12220" y="21594"/>
                  </a:lnTo>
                  <a:lnTo>
                    <a:pt x="12346" y="21761"/>
                  </a:lnTo>
                  <a:lnTo>
                    <a:pt x="12429" y="21782"/>
                  </a:lnTo>
                  <a:lnTo>
                    <a:pt x="12576" y="21740"/>
                  </a:lnTo>
                  <a:lnTo>
                    <a:pt x="12639" y="21761"/>
                  </a:lnTo>
                  <a:lnTo>
                    <a:pt x="12785" y="21698"/>
                  </a:lnTo>
                  <a:lnTo>
                    <a:pt x="12931" y="21698"/>
                  </a:lnTo>
                  <a:lnTo>
                    <a:pt x="13015" y="21594"/>
                  </a:lnTo>
                  <a:lnTo>
                    <a:pt x="13162" y="21594"/>
                  </a:lnTo>
                  <a:lnTo>
                    <a:pt x="13203" y="21698"/>
                  </a:lnTo>
                  <a:lnTo>
                    <a:pt x="13245" y="21866"/>
                  </a:lnTo>
                  <a:lnTo>
                    <a:pt x="13350" y="21949"/>
                  </a:lnTo>
                  <a:lnTo>
                    <a:pt x="13475" y="21887"/>
                  </a:lnTo>
                  <a:lnTo>
                    <a:pt x="13601" y="21636"/>
                  </a:lnTo>
                  <a:lnTo>
                    <a:pt x="13873" y="21468"/>
                  </a:lnTo>
                  <a:lnTo>
                    <a:pt x="14040" y="21447"/>
                  </a:lnTo>
                  <a:lnTo>
                    <a:pt x="14124" y="21552"/>
                  </a:lnTo>
                  <a:lnTo>
                    <a:pt x="14396" y="21573"/>
                  </a:lnTo>
                  <a:lnTo>
                    <a:pt x="14501" y="21636"/>
                  </a:lnTo>
                  <a:lnTo>
                    <a:pt x="14647" y="21552"/>
                  </a:lnTo>
                  <a:lnTo>
                    <a:pt x="14815" y="21573"/>
                  </a:lnTo>
                  <a:lnTo>
                    <a:pt x="14877" y="21677"/>
                  </a:lnTo>
                  <a:lnTo>
                    <a:pt x="14982" y="21677"/>
                  </a:lnTo>
                  <a:lnTo>
                    <a:pt x="15191" y="21636"/>
                  </a:lnTo>
                  <a:lnTo>
                    <a:pt x="15296" y="21636"/>
                  </a:lnTo>
                  <a:lnTo>
                    <a:pt x="15359" y="21468"/>
                  </a:lnTo>
                  <a:lnTo>
                    <a:pt x="15442" y="21426"/>
                  </a:lnTo>
                  <a:lnTo>
                    <a:pt x="15547" y="21447"/>
                  </a:lnTo>
                  <a:lnTo>
                    <a:pt x="15547" y="21364"/>
                  </a:lnTo>
                  <a:lnTo>
                    <a:pt x="15631" y="21343"/>
                  </a:lnTo>
                  <a:lnTo>
                    <a:pt x="15693" y="21217"/>
                  </a:lnTo>
                  <a:lnTo>
                    <a:pt x="15798" y="21112"/>
                  </a:lnTo>
                  <a:lnTo>
                    <a:pt x="15903" y="21071"/>
                  </a:lnTo>
                  <a:lnTo>
                    <a:pt x="16133" y="21029"/>
                  </a:lnTo>
                  <a:lnTo>
                    <a:pt x="16237" y="20861"/>
                  </a:lnTo>
                  <a:lnTo>
                    <a:pt x="16237" y="20736"/>
                  </a:lnTo>
                  <a:lnTo>
                    <a:pt x="16321" y="20736"/>
                  </a:lnTo>
                  <a:lnTo>
                    <a:pt x="16447" y="20631"/>
                  </a:lnTo>
                  <a:lnTo>
                    <a:pt x="16551" y="20799"/>
                  </a:lnTo>
                  <a:lnTo>
                    <a:pt x="16719" y="20736"/>
                  </a:lnTo>
                  <a:lnTo>
                    <a:pt x="16928" y="20820"/>
                  </a:lnTo>
                  <a:lnTo>
                    <a:pt x="17012" y="20757"/>
                  </a:lnTo>
                  <a:lnTo>
                    <a:pt x="16970" y="20652"/>
                  </a:lnTo>
                  <a:lnTo>
                    <a:pt x="17242" y="20506"/>
                  </a:lnTo>
                  <a:lnTo>
                    <a:pt x="17325" y="20527"/>
                  </a:lnTo>
                  <a:lnTo>
                    <a:pt x="17367" y="20610"/>
                  </a:lnTo>
                  <a:lnTo>
                    <a:pt x="17451" y="20610"/>
                  </a:lnTo>
                  <a:lnTo>
                    <a:pt x="17472" y="20652"/>
                  </a:lnTo>
                  <a:lnTo>
                    <a:pt x="17388" y="20820"/>
                  </a:lnTo>
                  <a:lnTo>
                    <a:pt x="17451" y="20903"/>
                  </a:lnTo>
                  <a:lnTo>
                    <a:pt x="17535" y="20903"/>
                  </a:lnTo>
                  <a:lnTo>
                    <a:pt x="17597" y="20861"/>
                  </a:lnTo>
                  <a:lnTo>
                    <a:pt x="17639" y="20945"/>
                  </a:lnTo>
                  <a:lnTo>
                    <a:pt x="17702" y="21050"/>
                  </a:lnTo>
                  <a:lnTo>
                    <a:pt x="17702" y="21133"/>
                  </a:lnTo>
                  <a:lnTo>
                    <a:pt x="17597" y="21238"/>
                  </a:lnTo>
                  <a:lnTo>
                    <a:pt x="17639" y="21343"/>
                  </a:lnTo>
                  <a:lnTo>
                    <a:pt x="17765" y="21364"/>
                  </a:lnTo>
                  <a:lnTo>
                    <a:pt x="17849" y="21322"/>
                  </a:lnTo>
                  <a:lnTo>
                    <a:pt x="17953" y="21364"/>
                  </a:lnTo>
                  <a:lnTo>
                    <a:pt x="18016" y="21468"/>
                  </a:lnTo>
                  <a:lnTo>
                    <a:pt x="18121" y="21426"/>
                  </a:lnTo>
                  <a:lnTo>
                    <a:pt x="18246" y="21468"/>
                  </a:lnTo>
                  <a:lnTo>
                    <a:pt x="18330" y="21426"/>
                  </a:lnTo>
                  <a:lnTo>
                    <a:pt x="18497" y="21426"/>
                  </a:lnTo>
                  <a:lnTo>
                    <a:pt x="18539" y="21573"/>
                  </a:lnTo>
                  <a:lnTo>
                    <a:pt x="18685" y="21677"/>
                  </a:lnTo>
                  <a:lnTo>
                    <a:pt x="18706" y="21845"/>
                  </a:lnTo>
                  <a:lnTo>
                    <a:pt x="18811" y="21845"/>
                  </a:lnTo>
                  <a:lnTo>
                    <a:pt x="18916" y="21970"/>
                  </a:lnTo>
                  <a:lnTo>
                    <a:pt x="18916" y="22117"/>
                  </a:lnTo>
                  <a:lnTo>
                    <a:pt x="18999" y="22326"/>
                  </a:lnTo>
                  <a:lnTo>
                    <a:pt x="19020" y="22493"/>
                  </a:lnTo>
                  <a:lnTo>
                    <a:pt x="18999" y="22745"/>
                  </a:lnTo>
                  <a:lnTo>
                    <a:pt x="18999" y="22849"/>
                  </a:lnTo>
                  <a:lnTo>
                    <a:pt x="18957" y="22933"/>
                  </a:lnTo>
                  <a:lnTo>
                    <a:pt x="18853" y="22996"/>
                  </a:lnTo>
                  <a:lnTo>
                    <a:pt x="18832" y="23100"/>
                  </a:lnTo>
                  <a:lnTo>
                    <a:pt x="18769" y="23121"/>
                  </a:lnTo>
                  <a:lnTo>
                    <a:pt x="18748" y="23205"/>
                  </a:lnTo>
                  <a:lnTo>
                    <a:pt x="18811" y="23309"/>
                  </a:lnTo>
                  <a:lnTo>
                    <a:pt x="18748" y="23351"/>
                  </a:lnTo>
                  <a:lnTo>
                    <a:pt x="18685" y="23330"/>
                  </a:lnTo>
                  <a:lnTo>
                    <a:pt x="18602" y="23435"/>
                  </a:lnTo>
                  <a:lnTo>
                    <a:pt x="18539" y="23519"/>
                  </a:lnTo>
                  <a:lnTo>
                    <a:pt x="18602" y="23581"/>
                  </a:lnTo>
                  <a:lnTo>
                    <a:pt x="18539" y="23665"/>
                  </a:lnTo>
                  <a:lnTo>
                    <a:pt x="18539" y="23770"/>
                  </a:lnTo>
                  <a:lnTo>
                    <a:pt x="18644" y="23833"/>
                  </a:lnTo>
                  <a:lnTo>
                    <a:pt x="18706" y="23895"/>
                  </a:lnTo>
                  <a:lnTo>
                    <a:pt x="18769" y="23958"/>
                  </a:lnTo>
                  <a:lnTo>
                    <a:pt x="18748" y="24105"/>
                  </a:lnTo>
                  <a:lnTo>
                    <a:pt x="18811" y="24251"/>
                  </a:lnTo>
                  <a:lnTo>
                    <a:pt x="18937" y="24146"/>
                  </a:lnTo>
                  <a:lnTo>
                    <a:pt x="19209" y="24084"/>
                  </a:lnTo>
                  <a:lnTo>
                    <a:pt x="19229" y="24167"/>
                  </a:lnTo>
                  <a:lnTo>
                    <a:pt x="19209" y="24251"/>
                  </a:lnTo>
                  <a:lnTo>
                    <a:pt x="19271" y="24293"/>
                  </a:lnTo>
                  <a:lnTo>
                    <a:pt x="19418" y="24272"/>
                  </a:lnTo>
                  <a:lnTo>
                    <a:pt x="19439" y="24377"/>
                  </a:lnTo>
                  <a:lnTo>
                    <a:pt x="19418" y="24481"/>
                  </a:lnTo>
                  <a:lnTo>
                    <a:pt x="19481" y="24565"/>
                  </a:lnTo>
                  <a:lnTo>
                    <a:pt x="19627" y="24586"/>
                  </a:lnTo>
                  <a:lnTo>
                    <a:pt x="19585" y="24628"/>
                  </a:lnTo>
                  <a:lnTo>
                    <a:pt x="19648" y="24711"/>
                  </a:lnTo>
                  <a:lnTo>
                    <a:pt x="19669" y="24670"/>
                  </a:lnTo>
                  <a:lnTo>
                    <a:pt x="19815" y="24670"/>
                  </a:lnTo>
                  <a:lnTo>
                    <a:pt x="19941" y="24732"/>
                  </a:lnTo>
                  <a:lnTo>
                    <a:pt x="19941" y="24816"/>
                  </a:lnTo>
                  <a:lnTo>
                    <a:pt x="19878" y="24921"/>
                  </a:lnTo>
                  <a:lnTo>
                    <a:pt x="19899" y="25004"/>
                  </a:lnTo>
                  <a:lnTo>
                    <a:pt x="19753" y="25193"/>
                  </a:lnTo>
                  <a:lnTo>
                    <a:pt x="19648" y="25297"/>
                  </a:lnTo>
                  <a:lnTo>
                    <a:pt x="19669" y="25360"/>
                  </a:lnTo>
                  <a:lnTo>
                    <a:pt x="19753" y="25339"/>
                  </a:lnTo>
                  <a:lnTo>
                    <a:pt x="19941" y="25339"/>
                  </a:lnTo>
                  <a:lnTo>
                    <a:pt x="19983" y="25402"/>
                  </a:lnTo>
                  <a:lnTo>
                    <a:pt x="20066" y="25318"/>
                  </a:lnTo>
                  <a:lnTo>
                    <a:pt x="20150" y="25423"/>
                  </a:lnTo>
                  <a:lnTo>
                    <a:pt x="20108" y="25548"/>
                  </a:lnTo>
                  <a:lnTo>
                    <a:pt x="20150" y="25674"/>
                  </a:lnTo>
                  <a:lnTo>
                    <a:pt x="20276" y="25737"/>
                  </a:lnTo>
                  <a:lnTo>
                    <a:pt x="20338" y="25653"/>
                  </a:lnTo>
                  <a:lnTo>
                    <a:pt x="20485" y="25653"/>
                  </a:lnTo>
                  <a:lnTo>
                    <a:pt x="20736" y="25548"/>
                  </a:lnTo>
                  <a:lnTo>
                    <a:pt x="20841" y="25569"/>
                  </a:lnTo>
                  <a:lnTo>
                    <a:pt x="20841" y="25716"/>
                  </a:lnTo>
                  <a:lnTo>
                    <a:pt x="20799" y="25737"/>
                  </a:lnTo>
                  <a:lnTo>
                    <a:pt x="20862" y="25778"/>
                  </a:lnTo>
                  <a:lnTo>
                    <a:pt x="20924" y="25883"/>
                  </a:lnTo>
                  <a:lnTo>
                    <a:pt x="21050" y="25841"/>
                  </a:lnTo>
                  <a:lnTo>
                    <a:pt x="21154" y="25862"/>
                  </a:lnTo>
                  <a:lnTo>
                    <a:pt x="21134" y="25716"/>
                  </a:lnTo>
                  <a:lnTo>
                    <a:pt x="21134" y="25569"/>
                  </a:lnTo>
                  <a:lnTo>
                    <a:pt x="21092" y="25465"/>
                  </a:lnTo>
                  <a:lnTo>
                    <a:pt x="21092" y="25255"/>
                  </a:lnTo>
                  <a:lnTo>
                    <a:pt x="21154" y="25214"/>
                  </a:lnTo>
                  <a:lnTo>
                    <a:pt x="21154" y="25130"/>
                  </a:lnTo>
                  <a:lnTo>
                    <a:pt x="21364" y="25130"/>
                  </a:lnTo>
                  <a:lnTo>
                    <a:pt x="21426" y="25109"/>
                  </a:lnTo>
                  <a:lnTo>
                    <a:pt x="21468" y="25088"/>
                  </a:lnTo>
                  <a:lnTo>
                    <a:pt x="21510" y="25025"/>
                  </a:lnTo>
                  <a:lnTo>
                    <a:pt x="21552" y="24983"/>
                  </a:lnTo>
                  <a:lnTo>
                    <a:pt x="21678" y="24921"/>
                  </a:lnTo>
                  <a:lnTo>
                    <a:pt x="21761" y="24942"/>
                  </a:lnTo>
                  <a:lnTo>
                    <a:pt x="21740" y="25025"/>
                  </a:lnTo>
                  <a:lnTo>
                    <a:pt x="21782" y="25046"/>
                  </a:lnTo>
                  <a:lnTo>
                    <a:pt x="21866" y="25046"/>
                  </a:lnTo>
                  <a:lnTo>
                    <a:pt x="21887" y="24942"/>
                  </a:lnTo>
                  <a:lnTo>
                    <a:pt x="21970" y="24900"/>
                  </a:lnTo>
                  <a:lnTo>
                    <a:pt x="22096" y="25004"/>
                  </a:lnTo>
                  <a:lnTo>
                    <a:pt x="22159" y="24921"/>
                  </a:lnTo>
                  <a:lnTo>
                    <a:pt x="22242" y="24921"/>
                  </a:lnTo>
                  <a:lnTo>
                    <a:pt x="22263" y="25004"/>
                  </a:lnTo>
                  <a:lnTo>
                    <a:pt x="22389" y="24942"/>
                  </a:lnTo>
                  <a:lnTo>
                    <a:pt x="22389" y="24879"/>
                  </a:lnTo>
                  <a:lnTo>
                    <a:pt x="22556" y="24816"/>
                  </a:lnTo>
                  <a:lnTo>
                    <a:pt x="22661" y="24900"/>
                  </a:lnTo>
                  <a:lnTo>
                    <a:pt x="22870" y="24816"/>
                  </a:lnTo>
                  <a:lnTo>
                    <a:pt x="22828" y="24628"/>
                  </a:lnTo>
                  <a:lnTo>
                    <a:pt x="22954" y="24586"/>
                  </a:lnTo>
                  <a:lnTo>
                    <a:pt x="23100" y="24586"/>
                  </a:lnTo>
                  <a:lnTo>
                    <a:pt x="23184" y="24502"/>
                  </a:lnTo>
                  <a:lnTo>
                    <a:pt x="23310" y="24586"/>
                  </a:lnTo>
                  <a:lnTo>
                    <a:pt x="23310" y="24670"/>
                  </a:lnTo>
                  <a:lnTo>
                    <a:pt x="23435" y="24690"/>
                  </a:lnTo>
                  <a:lnTo>
                    <a:pt x="23477" y="24774"/>
                  </a:lnTo>
                  <a:lnTo>
                    <a:pt x="23749" y="24774"/>
                  </a:lnTo>
                  <a:lnTo>
                    <a:pt x="23812" y="24816"/>
                  </a:lnTo>
                  <a:lnTo>
                    <a:pt x="23958" y="24774"/>
                  </a:lnTo>
                  <a:lnTo>
                    <a:pt x="24042" y="24837"/>
                  </a:lnTo>
                  <a:lnTo>
                    <a:pt x="24042" y="24942"/>
                  </a:lnTo>
                  <a:lnTo>
                    <a:pt x="23937" y="24983"/>
                  </a:lnTo>
                  <a:lnTo>
                    <a:pt x="23875" y="25193"/>
                  </a:lnTo>
                  <a:lnTo>
                    <a:pt x="23958" y="25214"/>
                  </a:lnTo>
                  <a:lnTo>
                    <a:pt x="23979" y="25318"/>
                  </a:lnTo>
                  <a:lnTo>
                    <a:pt x="24230" y="25402"/>
                  </a:lnTo>
                  <a:lnTo>
                    <a:pt x="24251" y="25506"/>
                  </a:lnTo>
                  <a:lnTo>
                    <a:pt x="24377" y="25527"/>
                  </a:lnTo>
                  <a:lnTo>
                    <a:pt x="24481" y="25611"/>
                  </a:lnTo>
                  <a:lnTo>
                    <a:pt x="24586" y="25548"/>
                  </a:lnTo>
                  <a:lnTo>
                    <a:pt x="24649" y="25611"/>
                  </a:lnTo>
                  <a:lnTo>
                    <a:pt x="24711" y="25569"/>
                  </a:lnTo>
                  <a:lnTo>
                    <a:pt x="24816" y="25632"/>
                  </a:lnTo>
                  <a:lnTo>
                    <a:pt x="24858" y="25632"/>
                  </a:lnTo>
                  <a:lnTo>
                    <a:pt x="24900" y="25611"/>
                  </a:lnTo>
                  <a:lnTo>
                    <a:pt x="24963" y="25653"/>
                  </a:lnTo>
                  <a:lnTo>
                    <a:pt x="25046" y="25611"/>
                  </a:lnTo>
                  <a:lnTo>
                    <a:pt x="25046" y="25548"/>
                  </a:lnTo>
                  <a:lnTo>
                    <a:pt x="25088" y="25423"/>
                  </a:lnTo>
                  <a:lnTo>
                    <a:pt x="25130" y="25527"/>
                  </a:lnTo>
                  <a:lnTo>
                    <a:pt x="25235" y="25653"/>
                  </a:lnTo>
                  <a:lnTo>
                    <a:pt x="25297" y="25632"/>
                  </a:lnTo>
                  <a:lnTo>
                    <a:pt x="25444" y="25737"/>
                  </a:lnTo>
                  <a:lnTo>
                    <a:pt x="25569" y="25737"/>
                  </a:lnTo>
                  <a:lnTo>
                    <a:pt x="25632" y="25632"/>
                  </a:lnTo>
                  <a:lnTo>
                    <a:pt x="25716" y="25716"/>
                  </a:lnTo>
                  <a:lnTo>
                    <a:pt x="25820" y="25674"/>
                  </a:lnTo>
                  <a:lnTo>
                    <a:pt x="25862" y="25716"/>
                  </a:lnTo>
                  <a:lnTo>
                    <a:pt x="25862" y="25737"/>
                  </a:lnTo>
                  <a:lnTo>
                    <a:pt x="25800" y="25758"/>
                  </a:lnTo>
                  <a:lnTo>
                    <a:pt x="25758" y="25862"/>
                  </a:lnTo>
                  <a:lnTo>
                    <a:pt x="25695" y="25967"/>
                  </a:lnTo>
                  <a:lnTo>
                    <a:pt x="25695" y="26030"/>
                  </a:lnTo>
                  <a:lnTo>
                    <a:pt x="25820" y="26197"/>
                  </a:lnTo>
                  <a:lnTo>
                    <a:pt x="25904" y="26260"/>
                  </a:lnTo>
                  <a:lnTo>
                    <a:pt x="25904" y="26302"/>
                  </a:lnTo>
                  <a:lnTo>
                    <a:pt x="25925" y="26448"/>
                  </a:lnTo>
                  <a:lnTo>
                    <a:pt x="25946" y="26406"/>
                  </a:lnTo>
                  <a:lnTo>
                    <a:pt x="26009" y="26343"/>
                  </a:lnTo>
                  <a:lnTo>
                    <a:pt x="26092" y="26364"/>
                  </a:lnTo>
                  <a:lnTo>
                    <a:pt x="26134" y="26385"/>
                  </a:lnTo>
                  <a:lnTo>
                    <a:pt x="26176" y="26385"/>
                  </a:lnTo>
                  <a:lnTo>
                    <a:pt x="26281" y="26281"/>
                  </a:lnTo>
                  <a:lnTo>
                    <a:pt x="26260" y="26239"/>
                  </a:lnTo>
                  <a:lnTo>
                    <a:pt x="26218" y="26197"/>
                  </a:lnTo>
                  <a:lnTo>
                    <a:pt x="26218" y="26176"/>
                  </a:lnTo>
                  <a:lnTo>
                    <a:pt x="26155" y="26071"/>
                  </a:lnTo>
                  <a:lnTo>
                    <a:pt x="26072" y="26071"/>
                  </a:lnTo>
                  <a:lnTo>
                    <a:pt x="26030" y="25967"/>
                  </a:lnTo>
                  <a:lnTo>
                    <a:pt x="26051" y="25925"/>
                  </a:lnTo>
                  <a:lnTo>
                    <a:pt x="26155" y="25841"/>
                  </a:lnTo>
                  <a:lnTo>
                    <a:pt x="26155" y="25758"/>
                  </a:lnTo>
                  <a:lnTo>
                    <a:pt x="26155" y="25716"/>
                  </a:lnTo>
                  <a:lnTo>
                    <a:pt x="26176" y="25716"/>
                  </a:lnTo>
                  <a:lnTo>
                    <a:pt x="26218" y="25653"/>
                  </a:lnTo>
                  <a:lnTo>
                    <a:pt x="26239" y="25716"/>
                  </a:lnTo>
                  <a:lnTo>
                    <a:pt x="26260" y="25737"/>
                  </a:lnTo>
                  <a:lnTo>
                    <a:pt x="26281" y="25737"/>
                  </a:lnTo>
                  <a:lnTo>
                    <a:pt x="26260" y="25758"/>
                  </a:lnTo>
                  <a:lnTo>
                    <a:pt x="26260" y="25778"/>
                  </a:lnTo>
                  <a:lnTo>
                    <a:pt x="26323" y="25778"/>
                  </a:lnTo>
                  <a:lnTo>
                    <a:pt x="26281" y="25820"/>
                  </a:lnTo>
                  <a:lnTo>
                    <a:pt x="26344" y="25841"/>
                  </a:lnTo>
                  <a:lnTo>
                    <a:pt x="26385" y="25758"/>
                  </a:lnTo>
                  <a:lnTo>
                    <a:pt x="26490" y="25737"/>
                  </a:lnTo>
                  <a:lnTo>
                    <a:pt x="26553" y="25653"/>
                  </a:lnTo>
                  <a:lnTo>
                    <a:pt x="26616" y="25716"/>
                  </a:lnTo>
                  <a:lnTo>
                    <a:pt x="26741" y="25653"/>
                  </a:lnTo>
                  <a:lnTo>
                    <a:pt x="26867" y="25611"/>
                  </a:lnTo>
                  <a:lnTo>
                    <a:pt x="26804" y="25527"/>
                  </a:lnTo>
                  <a:lnTo>
                    <a:pt x="26908" y="25527"/>
                  </a:lnTo>
                  <a:lnTo>
                    <a:pt x="27013" y="25465"/>
                  </a:lnTo>
                  <a:lnTo>
                    <a:pt x="27139" y="25527"/>
                  </a:lnTo>
                  <a:lnTo>
                    <a:pt x="27201" y="25506"/>
                  </a:lnTo>
                  <a:lnTo>
                    <a:pt x="27327" y="25444"/>
                  </a:lnTo>
                  <a:lnTo>
                    <a:pt x="27432" y="25339"/>
                  </a:lnTo>
                  <a:lnTo>
                    <a:pt x="27515" y="25234"/>
                  </a:lnTo>
                  <a:lnTo>
                    <a:pt x="27536" y="25193"/>
                  </a:lnTo>
                  <a:lnTo>
                    <a:pt x="27578" y="25214"/>
                  </a:lnTo>
                  <a:lnTo>
                    <a:pt x="27620" y="25255"/>
                  </a:lnTo>
                  <a:lnTo>
                    <a:pt x="27662" y="25214"/>
                  </a:lnTo>
                  <a:lnTo>
                    <a:pt x="27724" y="25130"/>
                  </a:lnTo>
                  <a:lnTo>
                    <a:pt x="27808" y="25088"/>
                  </a:lnTo>
                  <a:lnTo>
                    <a:pt x="27787" y="24942"/>
                  </a:lnTo>
                  <a:lnTo>
                    <a:pt x="27745" y="24837"/>
                  </a:lnTo>
                  <a:lnTo>
                    <a:pt x="27787" y="24774"/>
                  </a:lnTo>
                  <a:lnTo>
                    <a:pt x="27745" y="24690"/>
                  </a:lnTo>
                  <a:lnTo>
                    <a:pt x="27808" y="24732"/>
                  </a:lnTo>
                  <a:lnTo>
                    <a:pt x="27934" y="24816"/>
                  </a:lnTo>
                  <a:lnTo>
                    <a:pt x="27955" y="24900"/>
                  </a:lnTo>
                  <a:lnTo>
                    <a:pt x="28059" y="25004"/>
                  </a:lnTo>
                  <a:lnTo>
                    <a:pt x="28143" y="24983"/>
                  </a:lnTo>
                  <a:lnTo>
                    <a:pt x="28143" y="24983"/>
                  </a:lnTo>
                  <a:lnTo>
                    <a:pt x="28101" y="25046"/>
                  </a:lnTo>
                  <a:lnTo>
                    <a:pt x="28017" y="25109"/>
                  </a:lnTo>
                  <a:lnTo>
                    <a:pt x="28038" y="25151"/>
                  </a:lnTo>
                  <a:lnTo>
                    <a:pt x="28248" y="25046"/>
                  </a:lnTo>
                  <a:lnTo>
                    <a:pt x="28248" y="24921"/>
                  </a:lnTo>
                  <a:lnTo>
                    <a:pt x="28352" y="24900"/>
                  </a:lnTo>
                  <a:lnTo>
                    <a:pt x="28415" y="24837"/>
                  </a:lnTo>
                  <a:lnTo>
                    <a:pt x="28520" y="24900"/>
                  </a:lnTo>
                  <a:lnTo>
                    <a:pt x="28582" y="24879"/>
                  </a:lnTo>
                  <a:lnTo>
                    <a:pt x="28624" y="24795"/>
                  </a:lnTo>
                  <a:lnTo>
                    <a:pt x="28687" y="24795"/>
                  </a:lnTo>
                  <a:lnTo>
                    <a:pt x="28708" y="24711"/>
                  </a:lnTo>
                  <a:lnTo>
                    <a:pt x="28771" y="24795"/>
                  </a:lnTo>
                  <a:lnTo>
                    <a:pt x="28854" y="24900"/>
                  </a:lnTo>
                  <a:lnTo>
                    <a:pt x="28896" y="24837"/>
                  </a:lnTo>
                  <a:lnTo>
                    <a:pt x="28938" y="24732"/>
                  </a:lnTo>
                  <a:lnTo>
                    <a:pt x="28980" y="24732"/>
                  </a:lnTo>
                  <a:lnTo>
                    <a:pt x="29001" y="24774"/>
                  </a:lnTo>
                  <a:lnTo>
                    <a:pt x="29085" y="24774"/>
                  </a:lnTo>
                  <a:lnTo>
                    <a:pt x="29105" y="24711"/>
                  </a:lnTo>
                  <a:lnTo>
                    <a:pt x="29231" y="24711"/>
                  </a:lnTo>
                  <a:lnTo>
                    <a:pt x="29294" y="24628"/>
                  </a:lnTo>
                  <a:lnTo>
                    <a:pt x="29357" y="24586"/>
                  </a:lnTo>
                  <a:lnTo>
                    <a:pt x="29377" y="24670"/>
                  </a:lnTo>
                  <a:lnTo>
                    <a:pt x="29398" y="24607"/>
                  </a:lnTo>
                  <a:lnTo>
                    <a:pt x="29482" y="24607"/>
                  </a:lnTo>
                  <a:lnTo>
                    <a:pt x="29566" y="24586"/>
                  </a:lnTo>
                  <a:lnTo>
                    <a:pt x="29524" y="24502"/>
                  </a:lnTo>
                  <a:lnTo>
                    <a:pt x="29587" y="24418"/>
                  </a:lnTo>
                  <a:lnTo>
                    <a:pt x="29608" y="24293"/>
                  </a:lnTo>
                  <a:lnTo>
                    <a:pt x="29566" y="24188"/>
                  </a:lnTo>
                  <a:lnTo>
                    <a:pt x="29566" y="24188"/>
                  </a:lnTo>
                  <a:lnTo>
                    <a:pt x="29608" y="24209"/>
                  </a:lnTo>
                  <a:lnTo>
                    <a:pt x="29670" y="24146"/>
                  </a:lnTo>
                  <a:lnTo>
                    <a:pt x="29796" y="24105"/>
                  </a:lnTo>
                  <a:lnTo>
                    <a:pt x="29817" y="24167"/>
                  </a:lnTo>
                  <a:lnTo>
                    <a:pt x="29921" y="24167"/>
                  </a:lnTo>
                  <a:lnTo>
                    <a:pt x="29942" y="24042"/>
                  </a:lnTo>
                  <a:lnTo>
                    <a:pt x="30005" y="24042"/>
                  </a:lnTo>
                  <a:lnTo>
                    <a:pt x="30026" y="23958"/>
                  </a:lnTo>
                  <a:lnTo>
                    <a:pt x="30089" y="23958"/>
                  </a:lnTo>
                  <a:lnTo>
                    <a:pt x="30089" y="23979"/>
                  </a:lnTo>
                  <a:lnTo>
                    <a:pt x="30110" y="23979"/>
                  </a:lnTo>
                  <a:lnTo>
                    <a:pt x="30193" y="23874"/>
                  </a:lnTo>
                  <a:lnTo>
                    <a:pt x="30256" y="23958"/>
                  </a:lnTo>
                  <a:lnTo>
                    <a:pt x="30256" y="23833"/>
                  </a:lnTo>
                  <a:lnTo>
                    <a:pt x="30340" y="23833"/>
                  </a:lnTo>
                  <a:lnTo>
                    <a:pt x="30361" y="23728"/>
                  </a:lnTo>
                  <a:lnTo>
                    <a:pt x="30277" y="23686"/>
                  </a:lnTo>
                  <a:lnTo>
                    <a:pt x="30193" y="23749"/>
                  </a:lnTo>
                  <a:lnTo>
                    <a:pt x="30047" y="23623"/>
                  </a:lnTo>
                  <a:lnTo>
                    <a:pt x="30235" y="23623"/>
                  </a:lnTo>
                  <a:lnTo>
                    <a:pt x="30340" y="23477"/>
                  </a:lnTo>
                  <a:lnTo>
                    <a:pt x="30361" y="23540"/>
                  </a:lnTo>
                  <a:lnTo>
                    <a:pt x="30445" y="23477"/>
                  </a:lnTo>
                  <a:lnTo>
                    <a:pt x="30612" y="23581"/>
                  </a:lnTo>
                  <a:lnTo>
                    <a:pt x="30633" y="23456"/>
                  </a:lnTo>
                  <a:lnTo>
                    <a:pt x="30549" y="23435"/>
                  </a:lnTo>
                  <a:lnTo>
                    <a:pt x="30507" y="23372"/>
                  </a:lnTo>
                  <a:lnTo>
                    <a:pt x="30528" y="23309"/>
                  </a:lnTo>
                  <a:lnTo>
                    <a:pt x="30633" y="23372"/>
                  </a:lnTo>
                  <a:lnTo>
                    <a:pt x="30717" y="23309"/>
                  </a:lnTo>
                  <a:lnTo>
                    <a:pt x="30675" y="23268"/>
                  </a:lnTo>
                  <a:lnTo>
                    <a:pt x="30612" y="23268"/>
                  </a:lnTo>
                  <a:lnTo>
                    <a:pt x="30612" y="23163"/>
                  </a:lnTo>
                  <a:lnTo>
                    <a:pt x="30528" y="23121"/>
                  </a:lnTo>
                  <a:lnTo>
                    <a:pt x="30612" y="23100"/>
                  </a:lnTo>
                  <a:lnTo>
                    <a:pt x="30654" y="23142"/>
                  </a:lnTo>
                  <a:lnTo>
                    <a:pt x="30717" y="23142"/>
                  </a:lnTo>
                  <a:lnTo>
                    <a:pt x="30758" y="23205"/>
                  </a:lnTo>
                  <a:lnTo>
                    <a:pt x="30758" y="23121"/>
                  </a:lnTo>
                  <a:lnTo>
                    <a:pt x="30654" y="23037"/>
                  </a:lnTo>
                  <a:lnTo>
                    <a:pt x="30654" y="22933"/>
                  </a:lnTo>
                  <a:lnTo>
                    <a:pt x="30737" y="22933"/>
                  </a:lnTo>
                  <a:lnTo>
                    <a:pt x="30758" y="22891"/>
                  </a:lnTo>
                  <a:lnTo>
                    <a:pt x="30863" y="22954"/>
                  </a:lnTo>
                  <a:lnTo>
                    <a:pt x="30863" y="23037"/>
                  </a:lnTo>
                  <a:lnTo>
                    <a:pt x="30926" y="23037"/>
                  </a:lnTo>
                  <a:lnTo>
                    <a:pt x="30968" y="23121"/>
                  </a:lnTo>
                  <a:lnTo>
                    <a:pt x="30989" y="22996"/>
                  </a:lnTo>
                  <a:lnTo>
                    <a:pt x="30947" y="22912"/>
                  </a:lnTo>
                  <a:lnTo>
                    <a:pt x="30884" y="22912"/>
                  </a:lnTo>
                  <a:lnTo>
                    <a:pt x="30863" y="22828"/>
                  </a:lnTo>
                  <a:lnTo>
                    <a:pt x="30947" y="22828"/>
                  </a:lnTo>
                  <a:lnTo>
                    <a:pt x="30947" y="22745"/>
                  </a:lnTo>
                  <a:lnTo>
                    <a:pt x="30863" y="22724"/>
                  </a:lnTo>
                  <a:lnTo>
                    <a:pt x="30989" y="22598"/>
                  </a:lnTo>
                  <a:lnTo>
                    <a:pt x="30926" y="22535"/>
                  </a:lnTo>
                  <a:lnTo>
                    <a:pt x="30842" y="22535"/>
                  </a:lnTo>
                  <a:lnTo>
                    <a:pt x="30779" y="22598"/>
                  </a:lnTo>
                  <a:lnTo>
                    <a:pt x="30800" y="22493"/>
                  </a:lnTo>
                  <a:lnTo>
                    <a:pt x="30947" y="22410"/>
                  </a:lnTo>
                  <a:lnTo>
                    <a:pt x="31135" y="22326"/>
                  </a:lnTo>
                  <a:lnTo>
                    <a:pt x="31072" y="22263"/>
                  </a:lnTo>
                  <a:lnTo>
                    <a:pt x="30989" y="22326"/>
                  </a:lnTo>
                  <a:lnTo>
                    <a:pt x="30863" y="22201"/>
                  </a:lnTo>
                  <a:lnTo>
                    <a:pt x="30968" y="22201"/>
                  </a:lnTo>
                  <a:lnTo>
                    <a:pt x="30884" y="22096"/>
                  </a:lnTo>
                  <a:lnTo>
                    <a:pt x="30800" y="22096"/>
                  </a:lnTo>
                  <a:lnTo>
                    <a:pt x="30863" y="22054"/>
                  </a:lnTo>
                  <a:lnTo>
                    <a:pt x="30800" y="21991"/>
                  </a:lnTo>
                  <a:lnTo>
                    <a:pt x="30884" y="21991"/>
                  </a:lnTo>
                  <a:lnTo>
                    <a:pt x="30926" y="21908"/>
                  </a:lnTo>
                  <a:lnTo>
                    <a:pt x="31030" y="21908"/>
                  </a:lnTo>
                  <a:lnTo>
                    <a:pt x="30989" y="22012"/>
                  </a:lnTo>
                  <a:lnTo>
                    <a:pt x="31072" y="22012"/>
                  </a:lnTo>
                  <a:lnTo>
                    <a:pt x="31240" y="21866"/>
                  </a:lnTo>
                  <a:lnTo>
                    <a:pt x="31240" y="21782"/>
                  </a:lnTo>
                  <a:lnTo>
                    <a:pt x="31365" y="21803"/>
                  </a:lnTo>
                  <a:lnTo>
                    <a:pt x="31281" y="21698"/>
                  </a:lnTo>
                  <a:lnTo>
                    <a:pt x="31198" y="21698"/>
                  </a:lnTo>
                  <a:lnTo>
                    <a:pt x="31240" y="21594"/>
                  </a:lnTo>
                  <a:lnTo>
                    <a:pt x="31302" y="21677"/>
                  </a:lnTo>
                  <a:lnTo>
                    <a:pt x="31386" y="21636"/>
                  </a:lnTo>
                  <a:lnTo>
                    <a:pt x="31386" y="21531"/>
                  </a:lnTo>
                  <a:lnTo>
                    <a:pt x="31449" y="21489"/>
                  </a:lnTo>
                  <a:lnTo>
                    <a:pt x="31386" y="21426"/>
                  </a:lnTo>
                  <a:lnTo>
                    <a:pt x="31386" y="21343"/>
                  </a:lnTo>
                  <a:lnTo>
                    <a:pt x="31470" y="21322"/>
                  </a:lnTo>
                  <a:lnTo>
                    <a:pt x="31407" y="21238"/>
                  </a:lnTo>
                  <a:lnTo>
                    <a:pt x="31407" y="21175"/>
                  </a:lnTo>
                  <a:lnTo>
                    <a:pt x="31302" y="21112"/>
                  </a:lnTo>
                  <a:lnTo>
                    <a:pt x="31470" y="21154"/>
                  </a:lnTo>
                  <a:lnTo>
                    <a:pt x="31512" y="21112"/>
                  </a:lnTo>
                  <a:lnTo>
                    <a:pt x="31616" y="20903"/>
                  </a:lnTo>
                  <a:lnTo>
                    <a:pt x="31700" y="20903"/>
                  </a:lnTo>
                  <a:lnTo>
                    <a:pt x="31721" y="20966"/>
                  </a:lnTo>
                  <a:lnTo>
                    <a:pt x="31763" y="21029"/>
                  </a:lnTo>
                  <a:lnTo>
                    <a:pt x="31784" y="20924"/>
                  </a:lnTo>
                  <a:lnTo>
                    <a:pt x="31846" y="20861"/>
                  </a:lnTo>
                  <a:lnTo>
                    <a:pt x="31805" y="20736"/>
                  </a:lnTo>
                  <a:lnTo>
                    <a:pt x="31679" y="20736"/>
                  </a:lnTo>
                  <a:lnTo>
                    <a:pt x="31616" y="20694"/>
                  </a:lnTo>
                  <a:lnTo>
                    <a:pt x="31679" y="20652"/>
                  </a:lnTo>
                  <a:lnTo>
                    <a:pt x="31763" y="20652"/>
                  </a:lnTo>
                  <a:lnTo>
                    <a:pt x="31826" y="20610"/>
                  </a:lnTo>
                  <a:lnTo>
                    <a:pt x="31784" y="20548"/>
                  </a:lnTo>
                  <a:lnTo>
                    <a:pt x="31700" y="20506"/>
                  </a:lnTo>
                  <a:lnTo>
                    <a:pt x="31784" y="20443"/>
                  </a:lnTo>
                  <a:lnTo>
                    <a:pt x="31826" y="20443"/>
                  </a:lnTo>
                  <a:lnTo>
                    <a:pt x="31826" y="20401"/>
                  </a:lnTo>
                  <a:lnTo>
                    <a:pt x="31784" y="20338"/>
                  </a:lnTo>
                  <a:lnTo>
                    <a:pt x="31574" y="20338"/>
                  </a:lnTo>
                  <a:lnTo>
                    <a:pt x="31595" y="20296"/>
                  </a:lnTo>
                  <a:lnTo>
                    <a:pt x="31721" y="20192"/>
                  </a:lnTo>
                  <a:lnTo>
                    <a:pt x="31826" y="20213"/>
                  </a:lnTo>
                  <a:lnTo>
                    <a:pt x="31846" y="20192"/>
                  </a:lnTo>
                  <a:lnTo>
                    <a:pt x="31888" y="20129"/>
                  </a:lnTo>
                  <a:lnTo>
                    <a:pt x="31930" y="20192"/>
                  </a:lnTo>
                  <a:lnTo>
                    <a:pt x="31972" y="20213"/>
                  </a:lnTo>
                  <a:lnTo>
                    <a:pt x="32014" y="20171"/>
                  </a:lnTo>
                  <a:lnTo>
                    <a:pt x="31993" y="20087"/>
                  </a:lnTo>
                  <a:lnTo>
                    <a:pt x="31972" y="19920"/>
                  </a:lnTo>
                  <a:lnTo>
                    <a:pt x="31909" y="19878"/>
                  </a:lnTo>
                  <a:lnTo>
                    <a:pt x="31826" y="19962"/>
                  </a:lnTo>
                  <a:lnTo>
                    <a:pt x="31846" y="19983"/>
                  </a:lnTo>
                  <a:lnTo>
                    <a:pt x="31846" y="20024"/>
                  </a:lnTo>
                  <a:lnTo>
                    <a:pt x="31763" y="20004"/>
                  </a:lnTo>
                  <a:lnTo>
                    <a:pt x="31595" y="20129"/>
                  </a:lnTo>
                  <a:lnTo>
                    <a:pt x="31512" y="20108"/>
                  </a:lnTo>
                  <a:lnTo>
                    <a:pt x="31512" y="20004"/>
                  </a:lnTo>
                  <a:lnTo>
                    <a:pt x="31679" y="19983"/>
                  </a:lnTo>
                  <a:lnTo>
                    <a:pt x="31930" y="19752"/>
                  </a:lnTo>
                  <a:lnTo>
                    <a:pt x="31909" y="19711"/>
                  </a:lnTo>
                  <a:lnTo>
                    <a:pt x="31805" y="19711"/>
                  </a:lnTo>
                  <a:lnTo>
                    <a:pt x="31763" y="19648"/>
                  </a:lnTo>
                  <a:lnTo>
                    <a:pt x="31721" y="19690"/>
                  </a:lnTo>
                  <a:lnTo>
                    <a:pt x="31553" y="19460"/>
                  </a:lnTo>
                  <a:lnTo>
                    <a:pt x="31386" y="19439"/>
                  </a:lnTo>
                  <a:lnTo>
                    <a:pt x="31240" y="19585"/>
                  </a:lnTo>
                  <a:lnTo>
                    <a:pt x="31135" y="19564"/>
                  </a:lnTo>
                  <a:lnTo>
                    <a:pt x="31030" y="19397"/>
                  </a:lnTo>
                  <a:lnTo>
                    <a:pt x="30884" y="19439"/>
                  </a:lnTo>
                  <a:lnTo>
                    <a:pt x="30779" y="19501"/>
                  </a:lnTo>
                  <a:lnTo>
                    <a:pt x="30737" y="19606"/>
                  </a:lnTo>
                  <a:lnTo>
                    <a:pt x="30758" y="19480"/>
                  </a:lnTo>
                  <a:lnTo>
                    <a:pt x="30884" y="19376"/>
                  </a:lnTo>
                  <a:lnTo>
                    <a:pt x="30968" y="19376"/>
                  </a:lnTo>
                  <a:lnTo>
                    <a:pt x="31051" y="19334"/>
                  </a:lnTo>
                  <a:lnTo>
                    <a:pt x="31177" y="19376"/>
                  </a:lnTo>
                  <a:lnTo>
                    <a:pt x="31281" y="19355"/>
                  </a:lnTo>
                  <a:lnTo>
                    <a:pt x="31281" y="19250"/>
                  </a:lnTo>
                  <a:lnTo>
                    <a:pt x="31323" y="19188"/>
                  </a:lnTo>
                  <a:lnTo>
                    <a:pt x="31407" y="19188"/>
                  </a:lnTo>
                  <a:lnTo>
                    <a:pt x="31553" y="19041"/>
                  </a:lnTo>
                  <a:lnTo>
                    <a:pt x="31700" y="19020"/>
                  </a:lnTo>
                  <a:lnTo>
                    <a:pt x="31700" y="18936"/>
                  </a:lnTo>
                  <a:lnTo>
                    <a:pt x="31574" y="18727"/>
                  </a:lnTo>
                  <a:lnTo>
                    <a:pt x="31281" y="18539"/>
                  </a:lnTo>
                  <a:lnTo>
                    <a:pt x="31072" y="18413"/>
                  </a:lnTo>
                  <a:lnTo>
                    <a:pt x="30842" y="18204"/>
                  </a:lnTo>
                  <a:lnTo>
                    <a:pt x="30737" y="18204"/>
                  </a:lnTo>
                  <a:lnTo>
                    <a:pt x="30549" y="18330"/>
                  </a:lnTo>
                  <a:lnTo>
                    <a:pt x="30445" y="18309"/>
                  </a:lnTo>
                  <a:lnTo>
                    <a:pt x="30319" y="18183"/>
                  </a:lnTo>
                  <a:lnTo>
                    <a:pt x="30319" y="18099"/>
                  </a:lnTo>
                  <a:lnTo>
                    <a:pt x="30235" y="18079"/>
                  </a:lnTo>
                  <a:lnTo>
                    <a:pt x="30110" y="18120"/>
                  </a:lnTo>
                  <a:lnTo>
                    <a:pt x="29984" y="18120"/>
                  </a:lnTo>
                  <a:lnTo>
                    <a:pt x="29838" y="18141"/>
                  </a:lnTo>
                  <a:lnTo>
                    <a:pt x="29691" y="18351"/>
                  </a:lnTo>
                  <a:lnTo>
                    <a:pt x="29817" y="18099"/>
                  </a:lnTo>
                  <a:lnTo>
                    <a:pt x="29921" y="18037"/>
                  </a:lnTo>
                  <a:lnTo>
                    <a:pt x="29984" y="18079"/>
                  </a:lnTo>
                  <a:lnTo>
                    <a:pt x="30047" y="18079"/>
                  </a:lnTo>
                  <a:lnTo>
                    <a:pt x="30089" y="18016"/>
                  </a:lnTo>
                  <a:lnTo>
                    <a:pt x="30193" y="18079"/>
                  </a:lnTo>
                  <a:lnTo>
                    <a:pt x="30340" y="17995"/>
                  </a:lnTo>
                  <a:lnTo>
                    <a:pt x="30403" y="18183"/>
                  </a:lnTo>
                  <a:lnTo>
                    <a:pt x="30465" y="18225"/>
                  </a:lnTo>
                  <a:lnTo>
                    <a:pt x="30570" y="18225"/>
                  </a:lnTo>
                  <a:lnTo>
                    <a:pt x="30654" y="18120"/>
                  </a:lnTo>
                  <a:lnTo>
                    <a:pt x="30842" y="18141"/>
                  </a:lnTo>
                  <a:lnTo>
                    <a:pt x="30968" y="18246"/>
                  </a:lnTo>
                  <a:lnTo>
                    <a:pt x="31051" y="18246"/>
                  </a:lnTo>
                  <a:lnTo>
                    <a:pt x="31177" y="18351"/>
                  </a:lnTo>
                  <a:lnTo>
                    <a:pt x="31323" y="18288"/>
                  </a:lnTo>
                  <a:lnTo>
                    <a:pt x="31574" y="18351"/>
                  </a:lnTo>
                  <a:lnTo>
                    <a:pt x="31658" y="18330"/>
                  </a:lnTo>
                  <a:lnTo>
                    <a:pt x="31553" y="18141"/>
                  </a:lnTo>
                  <a:lnTo>
                    <a:pt x="31491" y="18120"/>
                  </a:lnTo>
                  <a:lnTo>
                    <a:pt x="31323" y="17974"/>
                  </a:lnTo>
                  <a:lnTo>
                    <a:pt x="31323" y="17911"/>
                  </a:lnTo>
                  <a:lnTo>
                    <a:pt x="31281" y="17869"/>
                  </a:lnTo>
                  <a:lnTo>
                    <a:pt x="31177" y="17890"/>
                  </a:lnTo>
                  <a:lnTo>
                    <a:pt x="31051" y="17827"/>
                  </a:lnTo>
                  <a:lnTo>
                    <a:pt x="30884" y="17597"/>
                  </a:lnTo>
                  <a:lnTo>
                    <a:pt x="30884" y="17451"/>
                  </a:lnTo>
                  <a:lnTo>
                    <a:pt x="30675" y="17283"/>
                  </a:lnTo>
                  <a:lnTo>
                    <a:pt x="30675" y="17095"/>
                  </a:lnTo>
                  <a:lnTo>
                    <a:pt x="30549" y="17074"/>
                  </a:lnTo>
                  <a:lnTo>
                    <a:pt x="30612" y="16949"/>
                  </a:lnTo>
                  <a:lnTo>
                    <a:pt x="30570" y="16928"/>
                  </a:lnTo>
                  <a:lnTo>
                    <a:pt x="30403" y="16572"/>
                  </a:lnTo>
                  <a:lnTo>
                    <a:pt x="30089" y="16405"/>
                  </a:lnTo>
                  <a:lnTo>
                    <a:pt x="30005" y="16447"/>
                  </a:lnTo>
                  <a:lnTo>
                    <a:pt x="30005" y="16363"/>
                  </a:lnTo>
                  <a:lnTo>
                    <a:pt x="29712" y="16237"/>
                  </a:lnTo>
                  <a:lnTo>
                    <a:pt x="29670" y="16237"/>
                  </a:lnTo>
                  <a:lnTo>
                    <a:pt x="29670" y="15944"/>
                  </a:lnTo>
                  <a:lnTo>
                    <a:pt x="29712" y="15735"/>
                  </a:lnTo>
                  <a:lnTo>
                    <a:pt x="29670" y="15610"/>
                  </a:lnTo>
                  <a:lnTo>
                    <a:pt x="29691" y="15463"/>
                  </a:lnTo>
                  <a:lnTo>
                    <a:pt x="29712" y="15484"/>
                  </a:lnTo>
                  <a:lnTo>
                    <a:pt x="29817" y="15463"/>
                  </a:lnTo>
                  <a:lnTo>
                    <a:pt x="29921" y="15296"/>
                  </a:lnTo>
                  <a:lnTo>
                    <a:pt x="29984" y="15317"/>
                  </a:lnTo>
                  <a:lnTo>
                    <a:pt x="30089" y="15191"/>
                  </a:lnTo>
                  <a:lnTo>
                    <a:pt x="29984" y="15149"/>
                  </a:lnTo>
                  <a:lnTo>
                    <a:pt x="29921" y="15066"/>
                  </a:lnTo>
                  <a:lnTo>
                    <a:pt x="30005" y="14961"/>
                  </a:lnTo>
                  <a:lnTo>
                    <a:pt x="30193" y="14982"/>
                  </a:lnTo>
                  <a:lnTo>
                    <a:pt x="30193" y="14856"/>
                  </a:lnTo>
                  <a:lnTo>
                    <a:pt x="30319" y="14835"/>
                  </a:lnTo>
                  <a:lnTo>
                    <a:pt x="30319" y="14731"/>
                  </a:lnTo>
                  <a:lnTo>
                    <a:pt x="30193" y="14647"/>
                  </a:lnTo>
                  <a:lnTo>
                    <a:pt x="30319" y="14647"/>
                  </a:lnTo>
                  <a:lnTo>
                    <a:pt x="30424" y="14689"/>
                  </a:lnTo>
                  <a:lnTo>
                    <a:pt x="30445" y="14647"/>
                  </a:lnTo>
                  <a:lnTo>
                    <a:pt x="30549" y="14647"/>
                  </a:lnTo>
                  <a:lnTo>
                    <a:pt x="30654" y="14563"/>
                  </a:lnTo>
                  <a:lnTo>
                    <a:pt x="30717" y="14563"/>
                  </a:lnTo>
                  <a:lnTo>
                    <a:pt x="30842" y="14375"/>
                  </a:lnTo>
                  <a:lnTo>
                    <a:pt x="30884" y="14459"/>
                  </a:lnTo>
                  <a:lnTo>
                    <a:pt x="30947" y="14417"/>
                  </a:lnTo>
                  <a:lnTo>
                    <a:pt x="30947" y="14459"/>
                  </a:lnTo>
                  <a:lnTo>
                    <a:pt x="31093" y="14563"/>
                  </a:lnTo>
                  <a:lnTo>
                    <a:pt x="31240" y="14438"/>
                  </a:lnTo>
                  <a:lnTo>
                    <a:pt x="31240" y="14375"/>
                  </a:lnTo>
                  <a:lnTo>
                    <a:pt x="31156" y="14354"/>
                  </a:lnTo>
                  <a:lnTo>
                    <a:pt x="31135" y="14250"/>
                  </a:lnTo>
                  <a:lnTo>
                    <a:pt x="31198" y="14208"/>
                  </a:lnTo>
                  <a:lnTo>
                    <a:pt x="31261" y="14208"/>
                  </a:lnTo>
                  <a:lnTo>
                    <a:pt x="31177" y="14061"/>
                  </a:lnTo>
                  <a:lnTo>
                    <a:pt x="31177" y="13998"/>
                  </a:lnTo>
                  <a:lnTo>
                    <a:pt x="31302" y="13957"/>
                  </a:lnTo>
                  <a:lnTo>
                    <a:pt x="31240" y="13936"/>
                  </a:lnTo>
                  <a:lnTo>
                    <a:pt x="31093" y="13957"/>
                  </a:lnTo>
                  <a:lnTo>
                    <a:pt x="30947" y="13957"/>
                  </a:lnTo>
                  <a:lnTo>
                    <a:pt x="30947" y="13915"/>
                  </a:lnTo>
                  <a:lnTo>
                    <a:pt x="30800" y="13915"/>
                  </a:lnTo>
                  <a:lnTo>
                    <a:pt x="30758" y="13957"/>
                  </a:lnTo>
                  <a:lnTo>
                    <a:pt x="30403" y="13998"/>
                  </a:lnTo>
                  <a:lnTo>
                    <a:pt x="30319" y="13915"/>
                  </a:lnTo>
                  <a:lnTo>
                    <a:pt x="30256" y="13894"/>
                  </a:lnTo>
                  <a:lnTo>
                    <a:pt x="30193" y="13789"/>
                  </a:lnTo>
                  <a:lnTo>
                    <a:pt x="30131" y="13747"/>
                  </a:lnTo>
                  <a:lnTo>
                    <a:pt x="30089" y="13706"/>
                  </a:lnTo>
                  <a:lnTo>
                    <a:pt x="29817" y="13831"/>
                  </a:lnTo>
                  <a:lnTo>
                    <a:pt x="29691" y="13831"/>
                  </a:lnTo>
                  <a:lnTo>
                    <a:pt x="29733" y="13894"/>
                  </a:lnTo>
                  <a:lnTo>
                    <a:pt x="29733" y="13998"/>
                  </a:lnTo>
                  <a:lnTo>
                    <a:pt x="29670" y="14040"/>
                  </a:lnTo>
                  <a:lnTo>
                    <a:pt x="29503" y="14103"/>
                  </a:lnTo>
                  <a:lnTo>
                    <a:pt x="29524" y="14124"/>
                  </a:lnTo>
                  <a:lnTo>
                    <a:pt x="29587" y="14208"/>
                  </a:lnTo>
                  <a:lnTo>
                    <a:pt x="29524" y="14312"/>
                  </a:lnTo>
                  <a:lnTo>
                    <a:pt x="29482" y="14354"/>
                  </a:lnTo>
                  <a:lnTo>
                    <a:pt x="29357" y="14312"/>
                  </a:lnTo>
                  <a:lnTo>
                    <a:pt x="29231" y="14375"/>
                  </a:lnTo>
                  <a:lnTo>
                    <a:pt x="29085" y="14354"/>
                  </a:lnTo>
                  <a:lnTo>
                    <a:pt x="28938" y="14061"/>
                  </a:lnTo>
                  <a:lnTo>
                    <a:pt x="28938" y="13915"/>
                  </a:lnTo>
                  <a:lnTo>
                    <a:pt x="28896" y="13810"/>
                  </a:lnTo>
                  <a:lnTo>
                    <a:pt x="28750" y="13810"/>
                  </a:lnTo>
                  <a:lnTo>
                    <a:pt x="28687" y="13831"/>
                  </a:lnTo>
                  <a:lnTo>
                    <a:pt x="28687" y="13789"/>
                  </a:lnTo>
                  <a:lnTo>
                    <a:pt x="28624" y="13789"/>
                  </a:lnTo>
                  <a:lnTo>
                    <a:pt x="28561" y="13852"/>
                  </a:lnTo>
                  <a:lnTo>
                    <a:pt x="28540" y="13789"/>
                  </a:lnTo>
                  <a:lnTo>
                    <a:pt x="28540" y="13831"/>
                  </a:lnTo>
                  <a:lnTo>
                    <a:pt x="28436" y="13706"/>
                  </a:lnTo>
                  <a:lnTo>
                    <a:pt x="28436" y="13622"/>
                  </a:lnTo>
                  <a:lnTo>
                    <a:pt x="28227" y="13496"/>
                  </a:lnTo>
                  <a:lnTo>
                    <a:pt x="28122" y="13413"/>
                  </a:lnTo>
                  <a:lnTo>
                    <a:pt x="28101" y="13287"/>
                  </a:lnTo>
                  <a:lnTo>
                    <a:pt x="28038" y="13162"/>
                  </a:lnTo>
                  <a:lnTo>
                    <a:pt x="28101" y="13099"/>
                  </a:lnTo>
                  <a:lnTo>
                    <a:pt x="28101" y="13057"/>
                  </a:lnTo>
                  <a:lnTo>
                    <a:pt x="28101" y="12994"/>
                  </a:lnTo>
                  <a:lnTo>
                    <a:pt x="28122" y="12869"/>
                  </a:lnTo>
                  <a:lnTo>
                    <a:pt x="28164" y="12806"/>
                  </a:lnTo>
                  <a:lnTo>
                    <a:pt x="28185" y="12764"/>
                  </a:lnTo>
                  <a:lnTo>
                    <a:pt x="28415" y="12848"/>
                  </a:lnTo>
                  <a:lnTo>
                    <a:pt x="28750" y="12848"/>
                  </a:lnTo>
                  <a:lnTo>
                    <a:pt x="28792" y="12701"/>
                  </a:lnTo>
                  <a:lnTo>
                    <a:pt x="28771" y="12659"/>
                  </a:lnTo>
                  <a:lnTo>
                    <a:pt x="28854" y="12659"/>
                  </a:lnTo>
                  <a:lnTo>
                    <a:pt x="28833" y="12492"/>
                  </a:lnTo>
                  <a:lnTo>
                    <a:pt x="28792" y="12471"/>
                  </a:lnTo>
                  <a:lnTo>
                    <a:pt x="28854" y="12429"/>
                  </a:lnTo>
                  <a:lnTo>
                    <a:pt x="28896" y="12136"/>
                  </a:lnTo>
                  <a:lnTo>
                    <a:pt x="29105" y="12011"/>
                  </a:lnTo>
                  <a:lnTo>
                    <a:pt x="29210" y="12011"/>
                  </a:lnTo>
                  <a:lnTo>
                    <a:pt x="29315" y="11843"/>
                  </a:lnTo>
                  <a:lnTo>
                    <a:pt x="29377" y="11843"/>
                  </a:lnTo>
                  <a:lnTo>
                    <a:pt x="29398" y="11613"/>
                  </a:lnTo>
                  <a:lnTo>
                    <a:pt x="29503" y="11488"/>
                  </a:lnTo>
                  <a:lnTo>
                    <a:pt x="29524" y="11341"/>
                  </a:lnTo>
                  <a:lnTo>
                    <a:pt x="29587" y="11320"/>
                  </a:lnTo>
                  <a:lnTo>
                    <a:pt x="29670" y="11195"/>
                  </a:lnTo>
                  <a:lnTo>
                    <a:pt x="29796" y="11195"/>
                  </a:lnTo>
                  <a:lnTo>
                    <a:pt x="29838" y="11216"/>
                  </a:lnTo>
                  <a:lnTo>
                    <a:pt x="29942" y="11216"/>
                  </a:lnTo>
                  <a:lnTo>
                    <a:pt x="29984" y="11111"/>
                  </a:lnTo>
                  <a:lnTo>
                    <a:pt x="30152" y="11320"/>
                  </a:lnTo>
                  <a:lnTo>
                    <a:pt x="30424" y="11488"/>
                  </a:lnTo>
                  <a:lnTo>
                    <a:pt x="30424" y="11592"/>
                  </a:lnTo>
                  <a:lnTo>
                    <a:pt x="30361" y="11613"/>
                  </a:lnTo>
                  <a:lnTo>
                    <a:pt x="30340" y="11697"/>
                  </a:lnTo>
                  <a:lnTo>
                    <a:pt x="30214" y="11843"/>
                  </a:lnTo>
                  <a:lnTo>
                    <a:pt x="30193" y="12011"/>
                  </a:lnTo>
                  <a:lnTo>
                    <a:pt x="30089" y="12011"/>
                  </a:lnTo>
                  <a:lnTo>
                    <a:pt x="30110" y="12032"/>
                  </a:lnTo>
                  <a:lnTo>
                    <a:pt x="30089" y="12178"/>
                  </a:lnTo>
                  <a:lnTo>
                    <a:pt x="30214" y="12325"/>
                  </a:lnTo>
                  <a:lnTo>
                    <a:pt x="30193" y="12387"/>
                  </a:lnTo>
                  <a:lnTo>
                    <a:pt x="30131" y="12429"/>
                  </a:lnTo>
                  <a:lnTo>
                    <a:pt x="30131" y="12471"/>
                  </a:lnTo>
                  <a:lnTo>
                    <a:pt x="30193" y="12555"/>
                  </a:lnTo>
                  <a:lnTo>
                    <a:pt x="30319" y="12492"/>
                  </a:lnTo>
                  <a:lnTo>
                    <a:pt x="30445" y="12387"/>
                  </a:lnTo>
                  <a:lnTo>
                    <a:pt x="30403" y="12492"/>
                  </a:lnTo>
                  <a:lnTo>
                    <a:pt x="30277" y="12576"/>
                  </a:lnTo>
                  <a:lnTo>
                    <a:pt x="30319" y="12638"/>
                  </a:lnTo>
                  <a:lnTo>
                    <a:pt x="30361" y="12659"/>
                  </a:lnTo>
                  <a:lnTo>
                    <a:pt x="30361" y="12701"/>
                  </a:lnTo>
                  <a:lnTo>
                    <a:pt x="30319" y="12743"/>
                  </a:lnTo>
                  <a:lnTo>
                    <a:pt x="30193" y="12743"/>
                  </a:lnTo>
                  <a:lnTo>
                    <a:pt x="30131" y="12806"/>
                  </a:lnTo>
                  <a:lnTo>
                    <a:pt x="30026" y="12806"/>
                  </a:lnTo>
                  <a:lnTo>
                    <a:pt x="29984" y="12890"/>
                  </a:lnTo>
                  <a:lnTo>
                    <a:pt x="30089" y="12973"/>
                  </a:lnTo>
                  <a:lnTo>
                    <a:pt x="30089" y="13057"/>
                  </a:lnTo>
                  <a:lnTo>
                    <a:pt x="30152" y="13057"/>
                  </a:lnTo>
                  <a:lnTo>
                    <a:pt x="30235" y="12952"/>
                  </a:lnTo>
                  <a:lnTo>
                    <a:pt x="30277" y="12952"/>
                  </a:lnTo>
                  <a:lnTo>
                    <a:pt x="30403" y="12806"/>
                  </a:lnTo>
                  <a:lnTo>
                    <a:pt x="30549" y="12743"/>
                  </a:lnTo>
                  <a:lnTo>
                    <a:pt x="30570" y="12701"/>
                  </a:lnTo>
                  <a:lnTo>
                    <a:pt x="30528" y="12576"/>
                  </a:lnTo>
                  <a:lnTo>
                    <a:pt x="30654" y="12471"/>
                  </a:lnTo>
                  <a:lnTo>
                    <a:pt x="30926" y="12283"/>
                  </a:lnTo>
                  <a:lnTo>
                    <a:pt x="30989" y="12283"/>
                  </a:lnTo>
                  <a:lnTo>
                    <a:pt x="31030" y="12178"/>
                  </a:lnTo>
                  <a:lnTo>
                    <a:pt x="31156" y="12178"/>
                  </a:lnTo>
                  <a:lnTo>
                    <a:pt x="31302" y="12053"/>
                  </a:lnTo>
                  <a:lnTo>
                    <a:pt x="31365" y="12115"/>
                  </a:lnTo>
                  <a:lnTo>
                    <a:pt x="31407" y="12115"/>
                  </a:lnTo>
                  <a:lnTo>
                    <a:pt x="31553" y="12073"/>
                  </a:lnTo>
                  <a:lnTo>
                    <a:pt x="31721" y="11906"/>
                  </a:lnTo>
                  <a:lnTo>
                    <a:pt x="31763" y="12011"/>
                  </a:lnTo>
                  <a:lnTo>
                    <a:pt x="31763" y="11655"/>
                  </a:lnTo>
                  <a:lnTo>
                    <a:pt x="31909" y="11550"/>
                  </a:lnTo>
                  <a:lnTo>
                    <a:pt x="31972" y="11404"/>
                  </a:lnTo>
                  <a:lnTo>
                    <a:pt x="31972" y="11299"/>
                  </a:lnTo>
                  <a:lnTo>
                    <a:pt x="32118" y="11195"/>
                  </a:lnTo>
                  <a:lnTo>
                    <a:pt x="32223" y="11006"/>
                  </a:lnTo>
                  <a:lnTo>
                    <a:pt x="32328" y="10965"/>
                  </a:lnTo>
                  <a:lnTo>
                    <a:pt x="32411" y="10672"/>
                  </a:lnTo>
                  <a:lnTo>
                    <a:pt x="32453" y="10567"/>
                  </a:lnTo>
                  <a:lnTo>
                    <a:pt x="32453" y="10504"/>
                  </a:lnTo>
                  <a:lnTo>
                    <a:pt x="32453" y="10337"/>
                  </a:lnTo>
                  <a:lnTo>
                    <a:pt x="32600" y="10190"/>
                  </a:lnTo>
                  <a:lnTo>
                    <a:pt x="32704" y="10358"/>
                  </a:lnTo>
                  <a:lnTo>
                    <a:pt x="32767" y="10400"/>
                  </a:lnTo>
                  <a:lnTo>
                    <a:pt x="32851" y="10483"/>
                  </a:lnTo>
                  <a:lnTo>
                    <a:pt x="32955" y="10441"/>
                  </a:lnTo>
                  <a:lnTo>
                    <a:pt x="33081" y="10483"/>
                  </a:lnTo>
                  <a:lnTo>
                    <a:pt x="33332" y="10462"/>
                  </a:lnTo>
                  <a:lnTo>
                    <a:pt x="33478" y="10483"/>
                  </a:lnTo>
                  <a:lnTo>
                    <a:pt x="33541" y="10337"/>
                  </a:lnTo>
                  <a:lnTo>
                    <a:pt x="33541" y="10253"/>
                  </a:lnTo>
                  <a:lnTo>
                    <a:pt x="33395" y="10128"/>
                  </a:lnTo>
                  <a:lnTo>
                    <a:pt x="33290" y="10044"/>
                  </a:lnTo>
                  <a:lnTo>
                    <a:pt x="33374" y="9960"/>
                  </a:lnTo>
                  <a:lnTo>
                    <a:pt x="33499" y="9960"/>
                  </a:lnTo>
                  <a:lnTo>
                    <a:pt x="33750" y="9772"/>
                  </a:lnTo>
                  <a:lnTo>
                    <a:pt x="33750" y="9646"/>
                  </a:lnTo>
                  <a:lnTo>
                    <a:pt x="33855" y="9521"/>
                  </a:lnTo>
                  <a:lnTo>
                    <a:pt x="33939" y="9521"/>
                  </a:lnTo>
                  <a:lnTo>
                    <a:pt x="34002" y="9416"/>
                  </a:lnTo>
                  <a:lnTo>
                    <a:pt x="33939" y="9312"/>
                  </a:lnTo>
                  <a:lnTo>
                    <a:pt x="33939" y="9207"/>
                  </a:lnTo>
                  <a:lnTo>
                    <a:pt x="33939" y="9081"/>
                  </a:lnTo>
                  <a:lnTo>
                    <a:pt x="34022" y="9040"/>
                  </a:lnTo>
                  <a:lnTo>
                    <a:pt x="34127" y="9123"/>
                  </a:lnTo>
                  <a:lnTo>
                    <a:pt x="34127" y="9228"/>
                  </a:lnTo>
                  <a:lnTo>
                    <a:pt x="34190" y="9312"/>
                  </a:lnTo>
                  <a:lnTo>
                    <a:pt x="34378" y="9332"/>
                  </a:lnTo>
                  <a:lnTo>
                    <a:pt x="34399" y="9395"/>
                  </a:lnTo>
                  <a:lnTo>
                    <a:pt x="34399" y="9353"/>
                  </a:lnTo>
                  <a:lnTo>
                    <a:pt x="34399" y="9291"/>
                  </a:lnTo>
                  <a:lnTo>
                    <a:pt x="34378" y="9249"/>
                  </a:lnTo>
                  <a:lnTo>
                    <a:pt x="34336" y="9144"/>
                  </a:lnTo>
                  <a:lnTo>
                    <a:pt x="34336" y="9123"/>
                  </a:lnTo>
                  <a:lnTo>
                    <a:pt x="34420" y="9081"/>
                  </a:lnTo>
                  <a:lnTo>
                    <a:pt x="34546" y="9102"/>
                  </a:lnTo>
                  <a:lnTo>
                    <a:pt x="34608" y="9081"/>
                  </a:lnTo>
                  <a:lnTo>
                    <a:pt x="34608" y="8977"/>
                  </a:lnTo>
                  <a:lnTo>
                    <a:pt x="34587" y="8914"/>
                  </a:lnTo>
                  <a:lnTo>
                    <a:pt x="34587" y="8830"/>
                  </a:lnTo>
                  <a:lnTo>
                    <a:pt x="34608" y="8788"/>
                  </a:lnTo>
                  <a:lnTo>
                    <a:pt x="34608" y="8684"/>
                  </a:lnTo>
                  <a:lnTo>
                    <a:pt x="34608" y="8579"/>
                  </a:lnTo>
                  <a:lnTo>
                    <a:pt x="34525" y="8516"/>
                  </a:lnTo>
                  <a:lnTo>
                    <a:pt x="34525" y="8349"/>
                  </a:lnTo>
                  <a:lnTo>
                    <a:pt x="34525" y="8244"/>
                  </a:lnTo>
                  <a:lnTo>
                    <a:pt x="34504" y="8098"/>
                  </a:lnTo>
                  <a:lnTo>
                    <a:pt x="34504" y="7993"/>
                  </a:lnTo>
                  <a:lnTo>
                    <a:pt x="34441" y="7889"/>
                  </a:lnTo>
                  <a:lnTo>
                    <a:pt x="34399" y="7826"/>
                  </a:lnTo>
                  <a:lnTo>
                    <a:pt x="34378" y="7742"/>
                  </a:lnTo>
                  <a:lnTo>
                    <a:pt x="34232" y="7533"/>
                  </a:lnTo>
                  <a:lnTo>
                    <a:pt x="34190" y="7428"/>
                  </a:lnTo>
                  <a:lnTo>
                    <a:pt x="34211" y="7366"/>
                  </a:lnTo>
                  <a:lnTo>
                    <a:pt x="34294" y="7345"/>
                  </a:lnTo>
                  <a:lnTo>
                    <a:pt x="34378" y="7324"/>
                  </a:lnTo>
                  <a:lnTo>
                    <a:pt x="34420" y="7261"/>
                  </a:lnTo>
                  <a:lnTo>
                    <a:pt x="34441" y="7198"/>
                  </a:lnTo>
                  <a:lnTo>
                    <a:pt x="34546" y="7010"/>
                  </a:lnTo>
                  <a:lnTo>
                    <a:pt x="34587" y="7010"/>
                  </a:lnTo>
                  <a:lnTo>
                    <a:pt x="34692" y="7031"/>
                  </a:lnTo>
                  <a:lnTo>
                    <a:pt x="34755" y="7052"/>
                  </a:lnTo>
                  <a:lnTo>
                    <a:pt x="35131" y="7115"/>
                  </a:lnTo>
                  <a:lnTo>
                    <a:pt x="35173" y="7136"/>
                  </a:lnTo>
                  <a:lnTo>
                    <a:pt x="35236" y="7136"/>
                  </a:lnTo>
                  <a:lnTo>
                    <a:pt x="35278" y="7094"/>
                  </a:lnTo>
                  <a:lnTo>
                    <a:pt x="35257" y="7010"/>
                  </a:lnTo>
                  <a:lnTo>
                    <a:pt x="35236" y="6926"/>
                  </a:lnTo>
                  <a:lnTo>
                    <a:pt x="35236" y="6884"/>
                  </a:lnTo>
                  <a:lnTo>
                    <a:pt x="35257" y="6822"/>
                  </a:lnTo>
                  <a:lnTo>
                    <a:pt x="35236" y="6780"/>
                  </a:lnTo>
                  <a:lnTo>
                    <a:pt x="35215" y="6696"/>
                  </a:lnTo>
                  <a:lnTo>
                    <a:pt x="35257" y="6591"/>
                  </a:lnTo>
                  <a:lnTo>
                    <a:pt x="35320" y="6571"/>
                  </a:lnTo>
                  <a:lnTo>
                    <a:pt x="35278" y="6466"/>
                  </a:lnTo>
                  <a:lnTo>
                    <a:pt x="35257" y="6403"/>
                  </a:lnTo>
                  <a:lnTo>
                    <a:pt x="35257" y="6382"/>
                  </a:lnTo>
                  <a:lnTo>
                    <a:pt x="35341" y="6319"/>
                  </a:lnTo>
                  <a:lnTo>
                    <a:pt x="35320" y="6278"/>
                  </a:lnTo>
                  <a:lnTo>
                    <a:pt x="35320" y="6215"/>
                  </a:lnTo>
                  <a:lnTo>
                    <a:pt x="35278" y="6152"/>
                  </a:lnTo>
                  <a:lnTo>
                    <a:pt x="35320" y="6068"/>
                  </a:lnTo>
                  <a:lnTo>
                    <a:pt x="35362" y="6047"/>
                  </a:lnTo>
                  <a:lnTo>
                    <a:pt x="35362" y="5985"/>
                  </a:lnTo>
                  <a:lnTo>
                    <a:pt x="35341" y="5943"/>
                  </a:lnTo>
                  <a:lnTo>
                    <a:pt x="35278" y="5796"/>
                  </a:lnTo>
                  <a:lnTo>
                    <a:pt x="35278" y="5671"/>
                  </a:lnTo>
                  <a:lnTo>
                    <a:pt x="35320" y="5650"/>
                  </a:lnTo>
                  <a:lnTo>
                    <a:pt x="35341" y="5629"/>
                  </a:lnTo>
                  <a:lnTo>
                    <a:pt x="35341" y="5587"/>
                  </a:lnTo>
                  <a:lnTo>
                    <a:pt x="35320" y="5545"/>
                  </a:lnTo>
                  <a:lnTo>
                    <a:pt x="35320" y="5483"/>
                  </a:lnTo>
                  <a:lnTo>
                    <a:pt x="35257" y="5441"/>
                  </a:lnTo>
                  <a:lnTo>
                    <a:pt x="35236" y="5378"/>
                  </a:lnTo>
                  <a:lnTo>
                    <a:pt x="35257" y="5315"/>
                  </a:lnTo>
                  <a:lnTo>
                    <a:pt x="35257" y="5231"/>
                  </a:lnTo>
                  <a:lnTo>
                    <a:pt x="35236" y="5169"/>
                  </a:lnTo>
                  <a:lnTo>
                    <a:pt x="35173" y="5127"/>
                  </a:lnTo>
                  <a:lnTo>
                    <a:pt x="35173" y="5064"/>
                  </a:lnTo>
                  <a:lnTo>
                    <a:pt x="35257" y="4959"/>
                  </a:lnTo>
                  <a:lnTo>
                    <a:pt x="35362" y="4939"/>
                  </a:lnTo>
                  <a:lnTo>
                    <a:pt x="35383" y="4918"/>
                  </a:lnTo>
                  <a:lnTo>
                    <a:pt x="35383" y="4813"/>
                  </a:lnTo>
                  <a:lnTo>
                    <a:pt x="35424" y="4687"/>
                  </a:lnTo>
                  <a:lnTo>
                    <a:pt x="35341" y="4646"/>
                  </a:lnTo>
                  <a:lnTo>
                    <a:pt x="35278" y="4583"/>
                  </a:lnTo>
                  <a:lnTo>
                    <a:pt x="35257" y="4499"/>
                  </a:lnTo>
                  <a:lnTo>
                    <a:pt x="35173" y="4395"/>
                  </a:lnTo>
                  <a:lnTo>
                    <a:pt x="35152" y="4332"/>
                  </a:lnTo>
                  <a:lnTo>
                    <a:pt x="35215" y="4290"/>
                  </a:lnTo>
                  <a:lnTo>
                    <a:pt x="35152" y="4185"/>
                  </a:lnTo>
                  <a:lnTo>
                    <a:pt x="35131" y="4123"/>
                  </a:lnTo>
                  <a:lnTo>
                    <a:pt x="35027" y="4102"/>
                  </a:lnTo>
                  <a:lnTo>
                    <a:pt x="34964" y="4081"/>
                  </a:lnTo>
                  <a:lnTo>
                    <a:pt x="34859" y="4018"/>
                  </a:lnTo>
                  <a:lnTo>
                    <a:pt x="34797" y="4081"/>
                  </a:lnTo>
                  <a:lnTo>
                    <a:pt x="34713" y="4102"/>
                  </a:lnTo>
                  <a:lnTo>
                    <a:pt x="34629" y="4143"/>
                  </a:lnTo>
                  <a:lnTo>
                    <a:pt x="34629" y="4227"/>
                  </a:lnTo>
                  <a:lnTo>
                    <a:pt x="34587" y="4269"/>
                  </a:lnTo>
                  <a:lnTo>
                    <a:pt x="34504" y="4269"/>
                  </a:lnTo>
                  <a:lnTo>
                    <a:pt x="34483" y="4395"/>
                  </a:lnTo>
                  <a:lnTo>
                    <a:pt x="34294" y="4395"/>
                  </a:lnTo>
                  <a:lnTo>
                    <a:pt x="34232" y="4478"/>
                  </a:lnTo>
                  <a:lnTo>
                    <a:pt x="34232" y="4583"/>
                  </a:lnTo>
                  <a:lnTo>
                    <a:pt x="34190" y="4604"/>
                  </a:lnTo>
                  <a:lnTo>
                    <a:pt x="34169" y="4729"/>
                  </a:lnTo>
                  <a:lnTo>
                    <a:pt x="34169" y="4792"/>
                  </a:lnTo>
                  <a:lnTo>
                    <a:pt x="34106" y="4813"/>
                  </a:lnTo>
                  <a:lnTo>
                    <a:pt x="34022" y="4897"/>
                  </a:lnTo>
                  <a:lnTo>
                    <a:pt x="33876" y="4918"/>
                  </a:lnTo>
                  <a:lnTo>
                    <a:pt x="33709" y="4918"/>
                  </a:lnTo>
                  <a:lnTo>
                    <a:pt x="33667" y="4939"/>
                  </a:lnTo>
                  <a:lnTo>
                    <a:pt x="33604" y="5001"/>
                  </a:lnTo>
                  <a:lnTo>
                    <a:pt x="33583" y="4918"/>
                  </a:lnTo>
                  <a:lnTo>
                    <a:pt x="33541" y="4834"/>
                  </a:lnTo>
                  <a:lnTo>
                    <a:pt x="33458" y="4834"/>
                  </a:lnTo>
                  <a:lnTo>
                    <a:pt x="33374" y="4897"/>
                  </a:lnTo>
                  <a:lnTo>
                    <a:pt x="33269" y="4918"/>
                  </a:lnTo>
                  <a:lnTo>
                    <a:pt x="33248" y="4834"/>
                  </a:lnTo>
                  <a:lnTo>
                    <a:pt x="33165" y="4729"/>
                  </a:lnTo>
                  <a:lnTo>
                    <a:pt x="33123" y="4708"/>
                  </a:lnTo>
                  <a:lnTo>
                    <a:pt x="32976" y="4583"/>
                  </a:lnTo>
                  <a:lnTo>
                    <a:pt x="32976" y="4478"/>
                  </a:lnTo>
                  <a:lnTo>
                    <a:pt x="33018" y="4436"/>
                  </a:lnTo>
                  <a:lnTo>
                    <a:pt x="33039" y="4332"/>
                  </a:lnTo>
                  <a:lnTo>
                    <a:pt x="33018" y="4227"/>
                  </a:lnTo>
                  <a:lnTo>
                    <a:pt x="32976" y="4123"/>
                  </a:lnTo>
                  <a:lnTo>
                    <a:pt x="32872" y="4143"/>
                  </a:lnTo>
                  <a:lnTo>
                    <a:pt x="32872" y="4081"/>
                  </a:lnTo>
                  <a:lnTo>
                    <a:pt x="32872" y="3997"/>
                  </a:lnTo>
                  <a:lnTo>
                    <a:pt x="32934" y="3913"/>
                  </a:lnTo>
                  <a:lnTo>
                    <a:pt x="32934" y="3871"/>
                  </a:lnTo>
                  <a:lnTo>
                    <a:pt x="32872" y="3851"/>
                  </a:lnTo>
                  <a:lnTo>
                    <a:pt x="32851" y="3851"/>
                  </a:lnTo>
                  <a:lnTo>
                    <a:pt x="32767" y="3892"/>
                  </a:lnTo>
                  <a:lnTo>
                    <a:pt x="32725" y="3892"/>
                  </a:lnTo>
                  <a:lnTo>
                    <a:pt x="32642" y="3913"/>
                  </a:lnTo>
                  <a:lnTo>
                    <a:pt x="32558" y="3892"/>
                  </a:lnTo>
                  <a:lnTo>
                    <a:pt x="32516" y="3871"/>
                  </a:lnTo>
                  <a:lnTo>
                    <a:pt x="32453" y="3851"/>
                  </a:lnTo>
                  <a:lnTo>
                    <a:pt x="32432" y="3809"/>
                  </a:lnTo>
                  <a:lnTo>
                    <a:pt x="32307" y="3767"/>
                  </a:lnTo>
                  <a:lnTo>
                    <a:pt x="32307" y="3704"/>
                  </a:lnTo>
                  <a:lnTo>
                    <a:pt x="32244" y="3662"/>
                  </a:lnTo>
                  <a:lnTo>
                    <a:pt x="32202" y="3662"/>
                  </a:lnTo>
                  <a:lnTo>
                    <a:pt x="32139" y="3599"/>
                  </a:lnTo>
                  <a:lnTo>
                    <a:pt x="32139" y="3558"/>
                  </a:lnTo>
                  <a:lnTo>
                    <a:pt x="32077" y="3558"/>
                  </a:lnTo>
                  <a:lnTo>
                    <a:pt x="32014" y="3474"/>
                  </a:lnTo>
                  <a:lnTo>
                    <a:pt x="31993" y="3432"/>
                  </a:lnTo>
                  <a:lnTo>
                    <a:pt x="31930" y="3369"/>
                  </a:lnTo>
                  <a:lnTo>
                    <a:pt x="31888" y="3369"/>
                  </a:lnTo>
                  <a:lnTo>
                    <a:pt x="31846" y="3453"/>
                  </a:lnTo>
                  <a:lnTo>
                    <a:pt x="31805" y="3432"/>
                  </a:lnTo>
                  <a:lnTo>
                    <a:pt x="31763" y="3453"/>
                  </a:lnTo>
                  <a:lnTo>
                    <a:pt x="31721" y="3495"/>
                  </a:lnTo>
                  <a:lnTo>
                    <a:pt x="31658" y="3453"/>
                  </a:lnTo>
                  <a:lnTo>
                    <a:pt x="31616" y="3390"/>
                  </a:lnTo>
                  <a:lnTo>
                    <a:pt x="31574" y="3369"/>
                  </a:lnTo>
                  <a:lnTo>
                    <a:pt x="31449" y="3369"/>
                  </a:lnTo>
                  <a:lnTo>
                    <a:pt x="31386" y="3348"/>
                  </a:lnTo>
                  <a:lnTo>
                    <a:pt x="31449" y="3286"/>
                  </a:lnTo>
                  <a:lnTo>
                    <a:pt x="31449" y="3244"/>
                  </a:lnTo>
                  <a:lnTo>
                    <a:pt x="31365" y="3244"/>
                  </a:lnTo>
                  <a:lnTo>
                    <a:pt x="31302" y="3286"/>
                  </a:lnTo>
                  <a:lnTo>
                    <a:pt x="31177" y="3286"/>
                  </a:lnTo>
                  <a:lnTo>
                    <a:pt x="31135" y="3327"/>
                  </a:lnTo>
                  <a:lnTo>
                    <a:pt x="31072" y="3265"/>
                  </a:lnTo>
                  <a:lnTo>
                    <a:pt x="31030" y="3286"/>
                  </a:lnTo>
                  <a:lnTo>
                    <a:pt x="30947" y="3286"/>
                  </a:lnTo>
                  <a:lnTo>
                    <a:pt x="30884" y="3223"/>
                  </a:lnTo>
                  <a:lnTo>
                    <a:pt x="30800" y="3181"/>
                  </a:lnTo>
                  <a:lnTo>
                    <a:pt x="30675" y="3055"/>
                  </a:lnTo>
                  <a:lnTo>
                    <a:pt x="30633" y="2930"/>
                  </a:lnTo>
                  <a:lnTo>
                    <a:pt x="30633" y="2846"/>
                  </a:lnTo>
                  <a:lnTo>
                    <a:pt x="30612" y="2742"/>
                  </a:lnTo>
                  <a:lnTo>
                    <a:pt x="30549" y="2742"/>
                  </a:lnTo>
                  <a:lnTo>
                    <a:pt x="30465" y="2721"/>
                  </a:lnTo>
                  <a:lnTo>
                    <a:pt x="30465" y="2574"/>
                  </a:lnTo>
                  <a:lnTo>
                    <a:pt x="30424" y="2553"/>
                  </a:lnTo>
                  <a:lnTo>
                    <a:pt x="30403" y="2428"/>
                  </a:lnTo>
                  <a:lnTo>
                    <a:pt x="30361" y="2323"/>
                  </a:lnTo>
                  <a:lnTo>
                    <a:pt x="30152" y="2198"/>
                  </a:lnTo>
                  <a:lnTo>
                    <a:pt x="30047" y="2030"/>
                  </a:lnTo>
                  <a:lnTo>
                    <a:pt x="30026" y="1988"/>
                  </a:lnTo>
                  <a:lnTo>
                    <a:pt x="29984" y="1884"/>
                  </a:lnTo>
                  <a:lnTo>
                    <a:pt x="29921" y="1905"/>
                  </a:lnTo>
                  <a:lnTo>
                    <a:pt x="29901" y="1905"/>
                  </a:lnTo>
                  <a:lnTo>
                    <a:pt x="29901" y="1821"/>
                  </a:lnTo>
                  <a:lnTo>
                    <a:pt x="29921" y="1779"/>
                  </a:lnTo>
                  <a:lnTo>
                    <a:pt x="29838" y="1716"/>
                  </a:lnTo>
                  <a:lnTo>
                    <a:pt x="29796" y="1612"/>
                  </a:lnTo>
                  <a:lnTo>
                    <a:pt x="29733" y="1591"/>
                  </a:lnTo>
                  <a:lnTo>
                    <a:pt x="29712" y="1507"/>
                  </a:lnTo>
                  <a:lnTo>
                    <a:pt x="29670" y="1444"/>
                  </a:lnTo>
                  <a:lnTo>
                    <a:pt x="29608" y="1340"/>
                  </a:lnTo>
                  <a:lnTo>
                    <a:pt x="29482" y="1256"/>
                  </a:lnTo>
                  <a:lnTo>
                    <a:pt x="29461" y="1193"/>
                  </a:lnTo>
                  <a:lnTo>
                    <a:pt x="29503" y="1130"/>
                  </a:lnTo>
                  <a:lnTo>
                    <a:pt x="29482" y="1047"/>
                  </a:lnTo>
                  <a:lnTo>
                    <a:pt x="29315" y="1047"/>
                  </a:lnTo>
                  <a:lnTo>
                    <a:pt x="29294" y="984"/>
                  </a:lnTo>
                  <a:lnTo>
                    <a:pt x="29294" y="942"/>
                  </a:lnTo>
                  <a:lnTo>
                    <a:pt x="29273" y="879"/>
                  </a:lnTo>
                  <a:lnTo>
                    <a:pt x="29273" y="817"/>
                  </a:lnTo>
                  <a:lnTo>
                    <a:pt x="29231" y="733"/>
                  </a:lnTo>
                  <a:lnTo>
                    <a:pt x="29168" y="712"/>
                  </a:lnTo>
                  <a:lnTo>
                    <a:pt x="29168" y="649"/>
                  </a:lnTo>
                  <a:lnTo>
                    <a:pt x="29147" y="607"/>
                  </a:lnTo>
                  <a:lnTo>
                    <a:pt x="29085" y="628"/>
                  </a:lnTo>
                  <a:lnTo>
                    <a:pt x="28980" y="607"/>
                  </a:lnTo>
                  <a:lnTo>
                    <a:pt x="28959" y="545"/>
                  </a:lnTo>
                  <a:lnTo>
                    <a:pt x="28980" y="482"/>
                  </a:lnTo>
                  <a:lnTo>
                    <a:pt x="28959" y="440"/>
                  </a:lnTo>
                  <a:lnTo>
                    <a:pt x="28875" y="419"/>
                  </a:lnTo>
                  <a:lnTo>
                    <a:pt x="28833" y="461"/>
                  </a:lnTo>
                  <a:lnTo>
                    <a:pt x="28792" y="419"/>
                  </a:lnTo>
                  <a:lnTo>
                    <a:pt x="28750" y="419"/>
                  </a:lnTo>
                  <a:lnTo>
                    <a:pt x="28708" y="356"/>
                  </a:lnTo>
                  <a:lnTo>
                    <a:pt x="28750" y="293"/>
                  </a:lnTo>
                  <a:lnTo>
                    <a:pt x="28687" y="231"/>
                  </a:lnTo>
                  <a:lnTo>
                    <a:pt x="28624" y="210"/>
                  </a:lnTo>
                  <a:lnTo>
                    <a:pt x="28561" y="231"/>
                  </a:lnTo>
                  <a:lnTo>
                    <a:pt x="28520" y="147"/>
                  </a:lnTo>
                  <a:lnTo>
                    <a:pt x="28457" y="189"/>
                  </a:lnTo>
                  <a:lnTo>
                    <a:pt x="28373" y="189"/>
                  </a:lnTo>
                  <a:lnTo>
                    <a:pt x="28331" y="147"/>
                  </a:lnTo>
                  <a:lnTo>
                    <a:pt x="28268" y="189"/>
                  </a:lnTo>
                  <a:lnTo>
                    <a:pt x="28268" y="252"/>
                  </a:lnTo>
                  <a:lnTo>
                    <a:pt x="28248" y="293"/>
                  </a:lnTo>
                  <a:lnTo>
                    <a:pt x="28143" y="231"/>
                  </a:lnTo>
                  <a:lnTo>
                    <a:pt x="28101" y="189"/>
                  </a:lnTo>
                  <a:lnTo>
                    <a:pt x="28017" y="210"/>
                  </a:lnTo>
                  <a:lnTo>
                    <a:pt x="27892" y="210"/>
                  </a:lnTo>
                  <a:lnTo>
                    <a:pt x="27892" y="189"/>
                  </a:lnTo>
                  <a:lnTo>
                    <a:pt x="27808" y="105"/>
                  </a:lnTo>
                  <a:lnTo>
                    <a:pt x="27620" y="84"/>
                  </a:lnTo>
                  <a:lnTo>
                    <a:pt x="27536" y="21"/>
                  </a:lnTo>
                  <a:lnTo>
                    <a:pt x="27432" y="21"/>
                  </a:lnTo>
                  <a:lnTo>
                    <a:pt x="27390" y="1"/>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809" name="Google Shape;3739;p79">
              <a:extLst>
                <a:ext uri="{FF2B5EF4-FFF2-40B4-BE49-F238E27FC236}">
                  <a16:creationId xmlns:a16="http://schemas.microsoft.com/office/drawing/2014/main" id="{9FBF55FE-7653-57CF-DD9A-910D5CD1D168}"/>
                </a:ext>
              </a:extLst>
            </p:cNvPr>
            <p:cNvSpPr/>
            <p:nvPr/>
          </p:nvSpPr>
          <p:spPr>
            <a:xfrm>
              <a:off x="4442708" y="2990191"/>
              <a:ext cx="762" cy="967"/>
            </a:xfrm>
            <a:custGeom>
              <a:avLst/>
              <a:gdLst/>
              <a:ahLst/>
              <a:cxnLst/>
              <a:rect l="l" t="t" r="r" b="b"/>
              <a:pathLst>
                <a:path w="64" h="85" extrusionOk="0">
                  <a:moveTo>
                    <a:pt x="63" y="85"/>
                  </a:moveTo>
                  <a:lnTo>
                    <a:pt x="1" y="1"/>
                  </a:lnTo>
                  <a:lnTo>
                    <a:pt x="1" y="1"/>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810" name="Google Shape;3740;p79">
              <a:extLst>
                <a:ext uri="{FF2B5EF4-FFF2-40B4-BE49-F238E27FC236}">
                  <a16:creationId xmlns:a16="http://schemas.microsoft.com/office/drawing/2014/main" id="{B8869A4A-6FB7-825A-B035-245963C97264}"/>
                </a:ext>
              </a:extLst>
            </p:cNvPr>
            <p:cNvSpPr/>
            <p:nvPr/>
          </p:nvSpPr>
          <p:spPr>
            <a:xfrm>
              <a:off x="4434742" y="2997094"/>
              <a:ext cx="1250" cy="1205"/>
            </a:xfrm>
            <a:custGeom>
              <a:avLst/>
              <a:gdLst/>
              <a:ahLst/>
              <a:cxnLst/>
              <a:rect l="l" t="t" r="r" b="b"/>
              <a:pathLst>
                <a:path w="105" h="106" extrusionOk="0">
                  <a:moveTo>
                    <a:pt x="0" y="105"/>
                  </a:moveTo>
                  <a:lnTo>
                    <a:pt x="105" y="1"/>
                  </a:lnTo>
                  <a:lnTo>
                    <a:pt x="105" y="1"/>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811" name="Google Shape;3741;p79">
              <a:extLst>
                <a:ext uri="{FF2B5EF4-FFF2-40B4-BE49-F238E27FC236}">
                  <a16:creationId xmlns:a16="http://schemas.microsoft.com/office/drawing/2014/main" id="{0C4C91F7-82C7-A3F5-549A-924A9EE2C1E0}"/>
                </a:ext>
              </a:extLst>
            </p:cNvPr>
            <p:cNvSpPr/>
            <p:nvPr/>
          </p:nvSpPr>
          <p:spPr>
            <a:xfrm>
              <a:off x="4184339" y="2879787"/>
              <a:ext cx="2512" cy="728"/>
            </a:xfrm>
            <a:custGeom>
              <a:avLst/>
              <a:gdLst/>
              <a:ahLst/>
              <a:cxnLst/>
              <a:rect l="l" t="t" r="r" b="b"/>
              <a:pathLst>
                <a:path w="211" h="64" extrusionOk="0">
                  <a:moveTo>
                    <a:pt x="210" y="0"/>
                  </a:moveTo>
                  <a:lnTo>
                    <a:pt x="1" y="63"/>
                  </a:lnTo>
                  <a:lnTo>
                    <a:pt x="22" y="63"/>
                  </a:lnTo>
                  <a:lnTo>
                    <a:pt x="210" y="0"/>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812" name="Google Shape;3742;p79">
              <a:extLst>
                <a:ext uri="{FF2B5EF4-FFF2-40B4-BE49-F238E27FC236}">
                  <a16:creationId xmlns:a16="http://schemas.microsoft.com/office/drawing/2014/main" id="{4F5A1278-1E09-FA4B-1B40-77131FB3AB22}"/>
                </a:ext>
              </a:extLst>
            </p:cNvPr>
            <p:cNvSpPr/>
            <p:nvPr/>
          </p:nvSpPr>
          <p:spPr>
            <a:xfrm>
              <a:off x="4038591" y="2720356"/>
              <a:ext cx="260870" cy="130886"/>
            </a:xfrm>
            <a:custGeom>
              <a:avLst/>
              <a:gdLst/>
              <a:ahLst/>
              <a:cxnLst/>
              <a:rect l="l" t="t" r="r" b="b"/>
              <a:pathLst>
                <a:path w="21908" h="11509" extrusionOk="0">
                  <a:moveTo>
                    <a:pt x="10860" y="0"/>
                  </a:moveTo>
                  <a:lnTo>
                    <a:pt x="10755" y="84"/>
                  </a:lnTo>
                  <a:lnTo>
                    <a:pt x="10713" y="189"/>
                  </a:lnTo>
                  <a:lnTo>
                    <a:pt x="10567" y="189"/>
                  </a:lnTo>
                  <a:lnTo>
                    <a:pt x="10483" y="252"/>
                  </a:lnTo>
                  <a:lnTo>
                    <a:pt x="10546" y="314"/>
                  </a:lnTo>
                  <a:lnTo>
                    <a:pt x="10546" y="398"/>
                  </a:lnTo>
                  <a:lnTo>
                    <a:pt x="10400" y="419"/>
                  </a:lnTo>
                  <a:lnTo>
                    <a:pt x="10337" y="419"/>
                  </a:lnTo>
                  <a:lnTo>
                    <a:pt x="10253" y="524"/>
                  </a:lnTo>
                  <a:lnTo>
                    <a:pt x="10128" y="524"/>
                  </a:lnTo>
                  <a:lnTo>
                    <a:pt x="10044" y="586"/>
                  </a:lnTo>
                  <a:lnTo>
                    <a:pt x="9981" y="586"/>
                  </a:lnTo>
                  <a:lnTo>
                    <a:pt x="9751" y="733"/>
                  </a:lnTo>
                  <a:lnTo>
                    <a:pt x="9625" y="796"/>
                  </a:lnTo>
                  <a:lnTo>
                    <a:pt x="9521" y="837"/>
                  </a:lnTo>
                  <a:lnTo>
                    <a:pt x="9437" y="837"/>
                  </a:lnTo>
                  <a:lnTo>
                    <a:pt x="9353" y="775"/>
                  </a:lnTo>
                  <a:lnTo>
                    <a:pt x="9312" y="837"/>
                  </a:lnTo>
                  <a:lnTo>
                    <a:pt x="9291" y="921"/>
                  </a:lnTo>
                  <a:lnTo>
                    <a:pt x="9144" y="921"/>
                  </a:lnTo>
                  <a:lnTo>
                    <a:pt x="9102" y="984"/>
                  </a:lnTo>
                  <a:lnTo>
                    <a:pt x="9102" y="1088"/>
                  </a:lnTo>
                  <a:lnTo>
                    <a:pt x="9040" y="1130"/>
                  </a:lnTo>
                  <a:lnTo>
                    <a:pt x="8977" y="1109"/>
                  </a:lnTo>
                  <a:lnTo>
                    <a:pt x="8893" y="1109"/>
                  </a:lnTo>
                  <a:lnTo>
                    <a:pt x="8789" y="1151"/>
                  </a:lnTo>
                  <a:lnTo>
                    <a:pt x="8663" y="1172"/>
                  </a:lnTo>
                  <a:lnTo>
                    <a:pt x="8496" y="1256"/>
                  </a:lnTo>
                  <a:lnTo>
                    <a:pt x="8475" y="1319"/>
                  </a:lnTo>
                  <a:lnTo>
                    <a:pt x="8307" y="1340"/>
                  </a:lnTo>
                  <a:lnTo>
                    <a:pt x="8182" y="1402"/>
                  </a:lnTo>
                  <a:lnTo>
                    <a:pt x="8035" y="1423"/>
                  </a:lnTo>
                  <a:lnTo>
                    <a:pt x="7847" y="1465"/>
                  </a:lnTo>
                  <a:lnTo>
                    <a:pt x="7826" y="1549"/>
                  </a:lnTo>
                  <a:lnTo>
                    <a:pt x="7763" y="1632"/>
                  </a:lnTo>
                  <a:lnTo>
                    <a:pt x="7721" y="1528"/>
                  </a:lnTo>
                  <a:lnTo>
                    <a:pt x="7617" y="1528"/>
                  </a:lnTo>
                  <a:lnTo>
                    <a:pt x="7512" y="1570"/>
                  </a:lnTo>
                  <a:lnTo>
                    <a:pt x="7512" y="1653"/>
                  </a:lnTo>
                  <a:lnTo>
                    <a:pt x="7449" y="1695"/>
                  </a:lnTo>
                  <a:lnTo>
                    <a:pt x="7345" y="1653"/>
                  </a:lnTo>
                  <a:lnTo>
                    <a:pt x="7219" y="1653"/>
                  </a:lnTo>
                  <a:lnTo>
                    <a:pt x="7198" y="1612"/>
                  </a:lnTo>
                  <a:lnTo>
                    <a:pt x="7115" y="1612"/>
                  </a:lnTo>
                  <a:lnTo>
                    <a:pt x="7031" y="1653"/>
                  </a:lnTo>
                  <a:lnTo>
                    <a:pt x="6926" y="1674"/>
                  </a:lnTo>
                  <a:lnTo>
                    <a:pt x="6884" y="1695"/>
                  </a:lnTo>
                  <a:lnTo>
                    <a:pt x="6926" y="1842"/>
                  </a:lnTo>
                  <a:lnTo>
                    <a:pt x="6884" y="1925"/>
                  </a:lnTo>
                  <a:lnTo>
                    <a:pt x="6989" y="1946"/>
                  </a:lnTo>
                  <a:lnTo>
                    <a:pt x="7136" y="1925"/>
                  </a:lnTo>
                  <a:lnTo>
                    <a:pt x="7198" y="2051"/>
                  </a:lnTo>
                  <a:lnTo>
                    <a:pt x="7031" y="2051"/>
                  </a:lnTo>
                  <a:lnTo>
                    <a:pt x="6989" y="2093"/>
                  </a:lnTo>
                  <a:lnTo>
                    <a:pt x="6989" y="2156"/>
                  </a:lnTo>
                  <a:lnTo>
                    <a:pt x="7136" y="2176"/>
                  </a:lnTo>
                  <a:lnTo>
                    <a:pt x="7240" y="2197"/>
                  </a:lnTo>
                  <a:lnTo>
                    <a:pt x="7324" y="2156"/>
                  </a:lnTo>
                  <a:lnTo>
                    <a:pt x="7408" y="2156"/>
                  </a:lnTo>
                  <a:lnTo>
                    <a:pt x="7512" y="2260"/>
                  </a:lnTo>
                  <a:lnTo>
                    <a:pt x="7617" y="2281"/>
                  </a:lnTo>
                  <a:lnTo>
                    <a:pt x="7617" y="2386"/>
                  </a:lnTo>
                  <a:lnTo>
                    <a:pt x="7554" y="2449"/>
                  </a:lnTo>
                  <a:lnTo>
                    <a:pt x="7449" y="2407"/>
                  </a:lnTo>
                  <a:lnTo>
                    <a:pt x="7219" y="2449"/>
                  </a:lnTo>
                  <a:lnTo>
                    <a:pt x="7094" y="2553"/>
                  </a:lnTo>
                  <a:lnTo>
                    <a:pt x="6947" y="2741"/>
                  </a:lnTo>
                  <a:lnTo>
                    <a:pt x="6947" y="2867"/>
                  </a:lnTo>
                  <a:lnTo>
                    <a:pt x="7031" y="2888"/>
                  </a:lnTo>
                  <a:lnTo>
                    <a:pt x="7052" y="3013"/>
                  </a:lnTo>
                  <a:lnTo>
                    <a:pt x="6989" y="3118"/>
                  </a:lnTo>
                  <a:lnTo>
                    <a:pt x="6947" y="3244"/>
                  </a:lnTo>
                  <a:lnTo>
                    <a:pt x="6843" y="3244"/>
                  </a:lnTo>
                  <a:lnTo>
                    <a:pt x="6843" y="3306"/>
                  </a:lnTo>
                  <a:lnTo>
                    <a:pt x="6884" y="3390"/>
                  </a:lnTo>
                  <a:lnTo>
                    <a:pt x="6884" y="3453"/>
                  </a:lnTo>
                  <a:lnTo>
                    <a:pt x="7031" y="3453"/>
                  </a:lnTo>
                  <a:lnTo>
                    <a:pt x="7115" y="3537"/>
                  </a:lnTo>
                  <a:lnTo>
                    <a:pt x="7240" y="3557"/>
                  </a:lnTo>
                  <a:lnTo>
                    <a:pt x="7240" y="3620"/>
                  </a:lnTo>
                  <a:lnTo>
                    <a:pt x="7366" y="3704"/>
                  </a:lnTo>
                  <a:lnTo>
                    <a:pt x="7533" y="3725"/>
                  </a:lnTo>
                  <a:lnTo>
                    <a:pt x="7575" y="3746"/>
                  </a:lnTo>
                  <a:lnTo>
                    <a:pt x="7617" y="4227"/>
                  </a:lnTo>
                  <a:lnTo>
                    <a:pt x="7554" y="4290"/>
                  </a:lnTo>
                  <a:lnTo>
                    <a:pt x="7366" y="4373"/>
                  </a:lnTo>
                  <a:lnTo>
                    <a:pt x="7219" y="4353"/>
                  </a:lnTo>
                  <a:lnTo>
                    <a:pt x="7031" y="4248"/>
                  </a:lnTo>
                  <a:lnTo>
                    <a:pt x="6947" y="4290"/>
                  </a:lnTo>
                  <a:lnTo>
                    <a:pt x="6947" y="4394"/>
                  </a:lnTo>
                  <a:lnTo>
                    <a:pt x="6905" y="4541"/>
                  </a:lnTo>
                  <a:lnTo>
                    <a:pt x="6780" y="4562"/>
                  </a:lnTo>
                  <a:lnTo>
                    <a:pt x="6571" y="4457"/>
                  </a:lnTo>
                  <a:lnTo>
                    <a:pt x="6403" y="4457"/>
                  </a:lnTo>
                  <a:lnTo>
                    <a:pt x="6320" y="4394"/>
                  </a:lnTo>
                  <a:lnTo>
                    <a:pt x="6278" y="4436"/>
                  </a:lnTo>
                  <a:lnTo>
                    <a:pt x="6173" y="4394"/>
                  </a:lnTo>
                  <a:lnTo>
                    <a:pt x="6048" y="4269"/>
                  </a:lnTo>
                  <a:lnTo>
                    <a:pt x="6152" y="4227"/>
                  </a:lnTo>
                  <a:lnTo>
                    <a:pt x="6173" y="4143"/>
                  </a:lnTo>
                  <a:lnTo>
                    <a:pt x="6089" y="4122"/>
                  </a:lnTo>
                  <a:lnTo>
                    <a:pt x="5964" y="4039"/>
                  </a:lnTo>
                  <a:lnTo>
                    <a:pt x="5880" y="4122"/>
                  </a:lnTo>
                  <a:lnTo>
                    <a:pt x="5755" y="4081"/>
                  </a:lnTo>
                  <a:lnTo>
                    <a:pt x="5671" y="4122"/>
                  </a:lnTo>
                  <a:lnTo>
                    <a:pt x="5692" y="4269"/>
                  </a:lnTo>
                  <a:lnTo>
                    <a:pt x="5545" y="4290"/>
                  </a:lnTo>
                  <a:lnTo>
                    <a:pt x="5483" y="4227"/>
                  </a:lnTo>
                  <a:lnTo>
                    <a:pt x="5336" y="4060"/>
                  </a:lnTo>
                  <a:lnTo>
                    <a:pt x="5211" y="4081"/>
                  </a:lnTo>
                  <a:lnTo>
                    <a:pt x="5148" y="4185"/>
                  </a:lnTo>
                  <a:lnTo>
                    <a:pt x="5064" y="4081"/>
                  </a:lnTo>
                  <a:lnTo>
                    <a:pt x="5001" y="4122"/>
                  </a:lnTo>
                  <a:lnTo>
                    <a:pt x="5001" y="4248"/>
                  </a:lnTo>
                  <a:lnTo>
                    <a:pt x="4855" y="4248"/>
                  </a:lnTo>
                  <a:lnTo>
                    <a:pt x="4834" y="4457"/>
                  </a:lnTo>
                  <a:lnTo>
                    <a:pt x="4708" y="4562"/>
                  </a:lnTo>
                  <a:lnTo>
                    <a:pt x="4625" y="4541"/>
                  </a:lnTo>
                  <a:lnTo>
                    <a:pt x="4541" y="4436"/>
                  </a:lnTo>
                  <a:lnTo>
                    <a:pt x="4332" y="4394"/>
                  </a:lnTo>
                  <a:lnTo>
                    <a:pt x="4269" y="4269"/>
                  </a:lnTo>
                  <a:lnTo>
                    <a:pt x="4123" y="4353"/>
                  </a:lnTo>
                  <a:lnTo>
                    <a:pt x="4164" y="4478"/>
                  </a:lnTo>
                  <a:lnTo>
                    <a:pt x="4081" y="4604"/>
                  </a:lnTo>
                  <a:lnTo>
                    <a:pt x="3997" y="4583"/>
                  </a:lnTo>
                  <a:lnTo>
                    <a:pt x="3997" y="4457"/>
                  </a:lnTo>
                  <a:lnTo>
                    <a:pt x="3955" y="4373"/>
                  </a:lnTo>
                  <a:lnTo>
                    <a:pt x="3871" y="4373"/>
                  </a:lnTo>
                  <a:lnTo>
                    <a:pt x="3704" y="4248"/>
                  </a:lnTo>
                  <a:lnTo>
                    <a:pt x="3599" y="4122"/>
                  </a:lnTo>
                  <a:lnTo>
                    <a:pt x="3474" y="4122"/>
                  </a:lnTo>
                  <a:lnTo>
                    <a:pt x="3369" y="3976"/>
                  </a:lnTo>
                  <a:lnTo>
                    <a:pt x="3286" y="3955"/>
                  </a:lnTo>
                  <a:lnTo>
                    <a:pt x="3244" y="3871"/>
                  </a:lnTo>
                  <a:lnTo>
                    <a:pt x="3160" y="3871"/>
                  </a:lnTo>
                  <a:lnTo>
                    <a:pt x="2951" y="3955"/>
                  </a:lnTo>
                  <a:lnTo>
                    <a:pt x="2825" y="3850"/>
                  </a:lnTo>
                  <a:lnTo>
                    <a:pt x="2742" y="3704"/>
                  </a:lnTo>
                  <a:lnTo>
                    <a:pt x="2637" y="3704"/>
                  </a:lnTo>
                  <a:lnTo>
                    <a:pt x="2532" y="3809"/>
                  </a:lnTo>
                  <a:lnTo>
                    <a:pt x="2407" y="3809"/>
                  </a:lnTo>
                  <a:lnTo>
                    <a:pt x="2407" y="3871"/>
                  </a:lnTo>
                  <a:lnTo>
                    <a:pt x="2323" y="3955"/>
                  </a:lnTo>
                  <a:lnTo>
                    <a:pt x="2323" y="3850"/>
                  </a:lnTo>
                  <a:lnTo>
                    <a:pt x="2239" y="3913"/>
                  </a:lnTo>
                  <a:lnTo>
                    <a:pt x="2218" y="3976"/>
                  </a:lnTo>
                  <a:lnTo>
                    <a:pt x="2114" y="4060"/>
                  </a:lnTo>
                  <a:lnTo>
                    <a:pt x="2030" y="3976"/>
                  </a:lnTo>
                  <a:lnTo>
                    <a:pt x="2114" y="3913"/>
                  </a:lnTo>
                  <a:lnTo>
                    <a:pt x="2135" y="3829"/>
                  </a:lnTo>
                  <a:lnTo>
                    <a:pt x="2009" y="3767"/>
                  </a:lnTo>
                  <a:lnTo>
                    <a:pt x="1821" y="3662"/>
                  </a:lnTo>
                  <a:lnTo>
                    <a:pt x="1800" y="3746"/>
                  </a:lnTo>
                  <a:lnTo>
                    <a:pt x="1821" y="3850"/>
                  </a:lnTo>
                  <a:lnTo>
                    <a:pt x="1821" y="3955"/>
                  </a:lnTo>
                  <a:lnTo>
                    <a:pt x="1695" y="3913"/>
                  </a:lnTo>
                  <a:lnTo>
                    <a:pt x="1612" y="3976"/>
                  </a:lnTo>
                  <a:lnTo>
                    <a:pt x="1570" y="4143"/>
                  </a:lnTo>
                  <a:lnTo>
                    <a:pt x="1486" y="4143"/>
                  </a:lnTo>
                  <a:lnTo>
                    <a:pt x="1298" y="4248"/>
                  </a:lnTo>
                  <a:lnTo>
                    <a:pt x="1277" y="4373"/>
                  </a:lnTo>
                  <a:lnTo>
                    <a:pt x="1361" y="4478"/>
                  </a:lnTo>
                  <a:lnTo>
                    <a:pt x="1361" y="4604"/>
                  </a:lnTo>
                  <a:lnTo>
                    <a:pt x="1172" y="4604"/>
                  </a:lnTo>
                  <a:lnTo>
                    <a:pt x="984" y="4645"/>
                  </a:lnTo>
                  <a:lnTo>
                    <a:pt x="1130" y="5106"/>
                  </a:lnTo>
                  <a:lnTo>
                    <a:pt x="1047" y="5169"/>
                  </a:lnTo>
                  <a:lnTo>
                    <a:pt x="1068" y="5336"/>
                  </a:lnTo>
                  <a:lnTo>
                    <a:pt x="879" y="5336"/>
                  </a:lnTo>
                  <a:lnTo>
                    <a:pt x="733" y="5231"/>
                  </a:lnTo>
                  <a:lnTo>
                    <a:pt x="670" y="5127"/>
                  </a:lnTo>
                  <a:lnTo>
                    <a:pt x="356" y="4876"/>
                  </a:lnTo>
                  <a:lnTo>
                    <a:pt x="294" y="4980"/>
                  </a:lnTo>
                  <a:lnTo>
                    <a:pt x="294" y="5106"/>
                  </a:lnTo>
                  <a:lnTo>
                    <a:pt x="126" y="5315"/>
                  </a:lnTo>
                  <a:lnTo>
                    <a:pt x="22" y="5378"/>
                  </a:lnTo>
                  <a:lnTo>
                    <a:pt x="42" y="5629"/>
                  </a:lnTo>
                  <a:lnTo>
                    <a:pt x="126" y="5734"/>
                  </a:lnTo>
                  <a:lnTo>
                    <a:pt x="105" y="6068"/>
                  </a:lnTo>
                  <a:lnTo>
                    <a:pt x="1" y="6278"/>
                  </a:lnTo>
                  <a:lnTo>
                    <a:pt x="231" y="6382"/>
                  </a:lnTo>
                  <a:lnTo>
                    <a:pt x="335" y="6550"/>
                  </a:lnTo>
                  <a:lnTo>
                    <a:pt x="314" y="6633"/>
                  </a:lnTo>
                  <a:lnTo>
                    <a:pt x="503" y="6780"/>
                  </a:lnTo>
                  <a:lnTo>
                    <a:pt x="545" y="6696"/>
                  </a:lnTo>
                  <a:lnTo>
                    <a:pt x="921" y="6801"/>
                  </a:lnTo>
                  <a:lnTo>
                    <a:pt x="1172" y="7052"/>
                  </a:lnTo>
                  <a:lnTo>
                    <a:pt x="1402" y="7428"/>
                  </a:lnTo>
                  <a:lnTo>
                    <a:pt x="1172" y="7428"/>
                  </a:lnTo>
                  <a:lnTo>
                    <a:pt x="1172" y="7533"/>
                  </a:lnTo>
                  <a:lnTo>
                    <a:pt x="1382" y="7679"/>
                  </a:lnTo>
                  <a:lnTo>
                    <a:pt x="1549" y="7617"/>
                  </a:lnTo>
                  <a:lnTo>
                    <a:pt x="1674" y="7721"/>
                  </a:lnTo>
                  <a:lnTo>
                    <a:pt x="1716" y="7721"/>
                  </a:lnTo>
                  <a:lnTo>
                    <a:pt x="1758" y="7784"/>
                  </a:lnTo>
                  <a:lnTo>
                    <a:pt x="1821" y="7784"/>
                  </a:lnTo>
                  <a:lnTo>
                    <a:pt x="1863" y="7721"/>
                  </a:lnTo>
                  <a:lnTo>
                    <a:pt x="1905" y="7721"/>
                  </a:lnTo>
                  <a:lnTo>
                    <a:pt x="1967" y="7784"/>
                  </a:lnTo>
                  <a:lnTo>
                    <a:pt x="2009" y="7721"/>
                  </a:lnTo>
                  <a:lnTo>
                    <a:pt x="2009" y="7638"/>
                  </a:lnTo>
                  <a:lnTo>
                    <a:pt x="2072" y="7679"/>
                  </a:lnTo>
                  <a:lnTo>
                    <a:pt x="2177" y="7596"/>
                  </a:lnTo>
                  <a:lnTo>
                    <a:pt x="2218" y="7512"/>
                  </a:lnTo>
                  <a:lnTo>
                    <a:pt x="2281" y="7512"/>
                  </a:lnTo>
                  <a:lnTo>
                    <a:pt x="2344" y="7428"/>
                  </a:lnTo>
                  <a:lnTo>
                    <a:pt x="2407" y="7428"/>
                  </a:lnTo>
                  <a:lnTo>
                    <a:pt x="2428" y="7470"/>
                  </a:lnTo>
                  <a:lnTo>
                    <a:pt x="2491" y="7428"/>
                  </a:lnTo>
                  <a:lnTo>
                    <a:pt x="2511" y="7366"/>
                  </a:lnTo>
                  <a:lnTo>
                    <a:pt x="2595" y="7282"/>
                  </a:lnTo>
                  <a:lnTo>
                    <a:pt x="2721" y="7282"/>
                  </a:lnTo>
                  <a:lnTo>
                    <a:pt x="2763" y="7303"/>
                  </a:lnTo>
                  <a:lnTo>
                    <a:pt x="2846" y="7303"/>
                  </a:lnTo>
                  <a:lnTo>
                    <a:pt x="2909" y="7282"/>
                  </a:lnTo>
                  <a:lnTo>
                    <a:pt x="2930" y="7303"/>
                  </a:lnTo>
                  <a:lnTo>
                    <a:pt x="2930" y="7386"/>
                  </a:lnTo>
                  <a:lnTo>
                    <a:pt x="2972" y="7470"/>
                  </a:lnTo>
                  <a:lnTo>
                    <a:pt x="3014" y="7407"/>
                  </a:lnTo>
                  <a:lnTo>
                    <a:pt x="3076" y="7407"/>
                  </a:lnTo>
                  <a:lnTo>
                    <a:pt x="3076" y="7470"/>
                  </a:lnTo>
                  <a:lnTo>
                    <a:pt x="3160" y="7491"/>
                  </a:lnTo>
                  <a:lnTo>
                    <a:pt x="3223" y="7470"/>
                  </a:lnTo>
                  <a:lnTo>
                    <a:pt x="3244" y="7407"/>
                  </a:lnTo>
                  <a:lnTo>
                    <a:pt x="3286" y="7386"/>
                  </a:lnTo>
                  <a:lnTo>
                    <a:pt x="3286" y="7324"/>
                  </a:lnTo>
                  <a:lnTo>
                    <a:pt x="3369" y="7303"/>
                  </a:lnTo>
                  <a:lnTo>
                    <a:pt x="3453" y="7324"/>
                  </a:lnTo>
                  <a:lnTo>
                    <a:pt x="3662" y="7324"/>
                  </a:lnTo>
                  <a:lnTo>
                    <a:pt x="3662" y="7386"/>
                  </a:lnTo>
                  <a:lnTo>
                    <a:pt x="3704" y="7470"/>
                  </a:lnTo>
                  <a:lnTo>
                    <a:pt x="3788" y="7491"/>
                  </a:lnTo>
                  <a:lnTo>
                    <a:pt x="3788" y="7512"/>
                  </a:lnTo>
                  <a:lnTo>
                    <a:pt x="3746" y="7596"/>
                  </a:lnTo>
                  <a:lnTo>
                    <a:pt x="3767" y="7638"/>
                  </a:lnTo>
                  <a:lnTo>
                    <a:pt x="3871" y="7742"/>
                  </a:lnTo>
                  <a:lnTo>
                    <a:pt x="3851" y="7826"/>
                  </a:lnTo>
                  <a:lnTo>
                    <a:pt x="3788" y="7951"/>
                  </a:lnTo>
                  <a:lnTo>
                    <a:pt x="3809" y="8014"/>
                  </a:lnTo>
                  <a:lnTo>
                    <a:pt x="3851" y="8056"/>
                  </a:lnTo>
                  <a:lnTo>
                    <a:pt x="3871" y="8098"/>
                  </a:lnTo>
                  <a:lnTo>
                    <a:pt x="3851" y="8140"/>
                  </a:lnTo>
                  <a:lnTo>
                    <a:pt x="3767" y="8161"/>
                  </a:lnTo>
                  <a:lnTo>
                    <a:pt x="3746" y="8307"/>
                  </a:lnTo>
                  <a:lnTo>
                    <a:pt x="3809" y="8454"/>
                  </a:lnTo>
                  <a:lnTo>
                    <a:pt x="3913" y="8475"/>
                  </a:lnTo>
                  <a:lnTo>
                    <a:pt x="3997" y="8516"/>
                  </a:lnTo>
                  <a:lnTo>
                    <a:pt x="3997" y="8558"/>
                  </a:lnTo>
                  <a:lnTo>
                    <a:pt x="3871" y="8621"/>
                  </a:lnTo>
                  <a:lnTo>
                    <a:pt x="3788" y="8621"/>
                  </a:lnTo>
                  <a:lnTo>
                    <a:pt x="3683" y="8516"/>
                  </a:lnTo>
                  <a:lnTo>
                    <a:pt x="3599" y="8516"/>
                  </a:lnTo>
                  <a:lnTo>
                    <a:pt x="3558" y="8558"/>
                  </a:lnTo>
                  <a:lnTo>
                    <a:pt x="3495" y="8516"/>
                  </a:lnTo>
                  <a:lnTo>
                    <a:pt x="3432" y="8516"/>
                  </a:lnTo>
                  <a:lnTo>
                    <a:pt x="3286" y="8558"/>
                  </a:lnTo>
                  <a:lnTo>
                    <a:pt x="3223" y="8516"/>
                  </a:lnTo>
                  <a:lnTo>
                    <a:pt x="3118" y="8537"/>
                  </a:lnTo>
                  <a:lnTo>
                    <a:pt x="2972" y="8579"/>
                  </a:lnTo>
                  <a:lnTo>
                    <a:pt x="2930" y="8663"/>
                  </a:lnTo>
                  <a:lnTo>
                    <a:pt x="2930" y="8726"/>
                  </a:lnTo>
                  <a:lnTo>
                    <a:pt x="2930" y="8788"/>
                  </a:lnTo>
                  <a:lnTo>
                    <a:pt x="2867" y="8830"/>
                  </a:lnTo>
                  <a:lnTo>
                    <a:pt x="2867" y="8893"/>
                  </a:lnTo>
                  <a:lnTo>
                    <a:pt x="3014" y="9039"/>
                  </a:lnTo>
                  <a:lnTo>
                    <a:pt x="3014" y="9102"/>
                  </a:lnTo>
                  <a:lnTo>
                    <a:pt x="3035" y="9144"/>
                  </a:lnTo>
                  <a:lnTo>
                    <a:pt x="3139" y="9102"/>
                  </a:lnTo>
                  <a:lnTo>
                    <a:pt x="3160" y="9186"/>
                  </a:lnTo>
                  <a:lnTo>
                    <a:pt x="3139" y="9207"/>
                  </a:lnTo>
                  <a:lnTo>
                    <a:pt x="3055" y="9165"/>
                  </a:lnTo>
                  <a:lnTo>
                    <a:pt x="3014" y="9186"/>
                  </a:lnTo>
                  <a:lnTo>
                    <a:pt x="2930" y="9249"/>
                  </a:lnTo>
                  <a:lnTo>
                    <a:pt x="2867" y="9207"/>
                  </a:lnTo>
                  <a:lnTo>
                    <a:pt x="2825" y="9207"/>
                  </a:lnTo>
                  <a:lnTo>
                    <a:pt x="2763" y="9186"/>
                  </a:lnTo>
                  <a:lnTo>
                    <a:pt x="2616" y="9207"/>
                  </a:lnTo>
                  <a:lnTo>
                    <a:pt x="2532" y="9186"/>
                  </a:lnTo>
                  <a:lnTo>
                    <a:pt x="2491" y="9249"/>
                  </a:lnTo>
                  <a:lnTo>
                    <a:pt x="2491" y="9291"/>
                  </a:lnTo>
                  <a:lnTo>
                    <a:pt x="2553" y="9395"/>
                  </a:lnTo>
                  <a:lnTo>
                    <a:pt x="2637" y="9395"/>
                  </a:lnTo>
                  <a:lnTo>
                    <a:pt x="2742" y="9416"/>
                  </a:lnTo>
                  <a:lnTo>
                    <a:pt x="2804" y="9521"/>
                  </a:lnTo>
                  <a:lnTo>
                    <a:pt x="2846" y="9563"/>
                  </a:lnTo>
                  <a:lnTo>
                    <a:pt x="2909" y="9688"/>
                  </a:lnTo>
                  <a:lnTo>
                    <a:pt x="2951" y="9709"/>
                  </a:lnTo>
                  <a:lnTo>
                    <a:pt x="2972" y="9772"/>
                  </a:lnTo>
                  <a:lnTo>
                    <a:pt x="3139" y="9939"/>
                  </a:lnTo>
                  <a:lnTo>
                    <a:pt x="3139" y="10086"/>
                  </a:lnTo>
                  <a:lnTo>
                    <a:pt x="3139" y="10211"/>
                  </a:lnTo>
                  <a:lnTo>
                    <a:pt x="3181" y="10211"/>
                  </a:lnTo>
                  <a:lnTo>
                    <a:pt x="3286" y="10190"/>
                  </a:lnTo>
                  <a:lnTo>
                    <a:pt x="3327" y="10190"/>
                  </a:lnTo>
                  <a:lnTo>
                    <a:pt x="3369" y="10211"/>
                  </a:lnTo>
                  <a:lnTo>
                    <a:pt x="3432" y="10295"/>
                  </a:lnTo>
                  <a:lnTo>
                    <a:pt x="3474" y="10337"/>
                  </a:lnTo>
                  <a:lnTo>
                    <a:pt x="3537" y="10441"/>
                  </a:lnTo>
                  <a:lnTo>
                    <a:pt x="3579" y="10441"/>
                  </a:lnTo>
                  <a:lnTo>
                    <a:pt x="3662" y="10420"/>
                  </a:lnTo>
                  <a:lnTo>
                    <a:pt x="3767" y="10441"/>
                  </a:lnTo>
                  <a:lnTo>
                    <a:pt x="3871" y="10462"/>
                  </a:lnTo>
                  <a:lnTo>
                    <a:pt x="3976" y="10462"/>
                  </a:lnTo>
                  <a:lnTo>
                    <a:pt x="4018" y="10504"/>
                  </a:lnTo>
                  <a:lnTo>
                    <a:pt x="3997" y="10546"/>
                  </a:lnTo>
                  <a:lnTo>
                    <a:pt x="3997" y="10609"/>
                  </a:lnTo>
                  <a:lnTo>
                    <a:pt x="3997" y="10755"/>
                  </a:lnTo>
                  <a:lnTo>
                    <a:pt x="3913" y="10923"/>
                  </a:lnTo>
                  <a:lnTo>
                    <a:pt x="3955" y="11048"/>
                  </a:lnTo>
                  <a:lnTo>
                    <a:pt x="3976" y="11195"/>
                  </a:lnTo>
                  <a:lnTo>
                    <a:pt x="4311" y="10881"/>
                  </a:lnTo>
                  <a:lnTo>
                    <a:pt x="4604" y="10776"/>
                  </a:lnTo>
                  <a:lnTo>
                    <a:pt x="4959" y="10839"/>
                  </a:lnTo>
                  <a:lnTo>
                    <a:pt x="5378" y="11069"/>
                  </a:lnTo>
                  <a:lnTo>
                    <a:pt x="5755" y="11508"/>
                  </a:lnTo>
                  <a:lnTo>
                    <a:pt x="5985" y="11467"/>
                  </a:lnTo>
                  <a:lnTo>
                    <a:pt x="6068" y="11446"/>
                  </a:lnTo>
                  <a:lnTo>
                    <a:pt x="5629" y="8726"/>
                  </a:lnTo>
                  <a:lnTo>
                    <a:pt x="7136" y="8433"/>
                  </a:lnTo>
                  <a:lnTo>
                    <a:pt x="8056" y="9060"/>
                  </a:lnTo>
                  <a:lnTo>
                    <a:pt x="8391" y="9186"/>
                  </a:lnTo>
                  <a:lnTo>
                    <a:pt x="8893" y="9479"/>
                  </a:lnTo>
                  <a:lnTo>
                    <a:pt x="9751" y="9395"/>
                  </a:lnTo>
                  <a:lnTo>
                    <a:pt x="10693" y="9395"/>
                  </a:lnTo>
                  <a:lnTo>
                    <a:pt x="10985" y="9604"/>
                  </a:lnTo>
                  <a:lnTo>
                    <a:pt x="11132" y="9981"/>
                  </a:lnTo>
                  <a:lnTo>
                    <a:pt x="11320" y="9897"/>
                  </a:lnTo>
                  <a:lnTo>
                    <a:pt x="11341" y="10713"/>
                  </a:lnTo>
                  <a:lnTo>
                    <a:pt x="11760" y="10755"/>
                  </a:lnTo>
                  <a:lnTo>
                    <a:pt x="11990" y="11446"/>
                  </a:lnTo>
                  <a:lnTo>
                    <a:pt x="12115" y="11446"/>
                  </a:lnTo>
                  <a:lnTo>
                    <a:pt x="12366" y="11299"/>
                  </a:lnTo>
                  <a:lnTo>
                    <a:pt x="12555" y="11278"/>
                  </a:lnTo>
                  <a:lnTo>
                    <a:pt x="12743" y="11299"/>
                  </a:lnTo>
                  <a:lnTo>
                    <a:pt x="12994" y="11446"/>
                  </a:lnTo>
                  <a:lnTo>
                    <a:pt x="13078" y="11467"/>
                  </a:lnTo>
                  <a:lnTo>
                    <a:pt x="13287" y="11257"/>
                  </a:lnTo>
                  <a:lnTo>
                    <a:pt x="13413" y="11048"/>
                  </a:lnTo>
                  <a:lnTo>
                    <a:pt x="13475" y="10964"/>
                  </a:lnTo>
                  <a:lnTo>
                    <a:pt x="13538" y="10818"/>
                  </a:lnTo>
                  <a:lnTo>
                    <a:pt x="13789" y="10525"/>
                  </a:lnTo>
                  <a:lnTo>
                    <a:pt x="13894" y="10504"/>
                  </a:lnTo>
                  <a:lnTo>
                    <a:pt x="13998" y="10337"/>
                  </a:lnTo>
                  <a:lnTo>
                    <a:pt x="14040" y="10337"/>
                  </a:lnTo>
                  <a:lnTo>
                    <a:pt x="14040" y="10295"/>
                  </a:lnTo>
                  <a:lnTo>
                    <a:pt x="14166" y="10211"/>
                  </a:lnTo>
                  <a:lnTo>
                    <a:pt x="14145" y="10148"/>
                  </a:lnTo>
                  <a:lnTo>
                    <a:pt x="14250" y="10023"/>
                  </a:lnTo>
                  <a:lnTo>
                    <a:pt x="14438" y="10044"/>
                  </a:lnTo>
                  <a:lnTo>
                    <a:pt x="14543" y="10107"/>
                  </a:lnTo>
                  <a:lnTo>
                    <a:pt x="14961" y="10148"/>
                  </a:lnTo>
                  <a:lnTo>
                    <a:pt x="15317" y="10148"/>
                  </a:lnTo>
                  <a:lnTo>
                    <a:pt x="15505" y="10107"/>
                  </a:lnTo>
                  <a:lnTo>
                    <a:pt x="15484" y="9981"/>
                  </a:lnTo>
                  <a:lnTo>
                    <a:pt x="15463" y="9835"/>
                  </a:lnTo>
                  <a:lnTo>
                    <a:pt x="15463" y="9709"/>
                  </a:lnTo>
                  <a:lnTo>
                    <a:pt x="15505" y="9667"/>
                  </a:lnTo>
                  <a:lnTo>
                    <a:pt x="15610" y="9688"/>
                  </a:lnTo>
                  <a:lnTo>
                    <a:pt x="15777" y="9709"/>
                  </a:lnTo>
                  <a:lnTo>
                    <a:pt x="15819" y="9667"/>
                  </a:lnTo>
                  <a:lnTo>
                    <a:pt x="16007" y="9667"/>
                  </a:lnTo>
                  <a:lnTo>
                    <a:pt x="16133" y="9730"/>
                  </a:lnTo>
                  <a:lnTo>
                    <a:pt x="16342" y="9793"/>
                  </a:lnTo>
                  <a:lnTo>
                    <a:pt x="16677" y="9835"/>
                  </a:lnTo>
                  <a:lnTo>
                    <a:pt x="16781" y="9793"/>
                  </a:lnTo>
                  <a:lnTo>
                    <a:pt x="16886" y="9709"/>
                  </a:lnTo>
                  <a:lnTo>
                    <a:pt x="17032" y="9730"/>
                  </a:lnTo>
                  <a:lnTo>
                    <a:pt x="17158" y="9730"/>
                  </a:lnTo>
                  <a:lnTo>
                    <a:pt x="17451" y="9667"/>
                  </a:lnTo>
                  <a:lnTo>
                    <a:pt x="17723" y="9730"/>
                  </a:lnTo>
                  <a:lnTo>
                    <a:pt x="17911" y="9688"/>
                  </a:lnTo>
                  <a:lnTo>
                    <a:pt x="18246" y="9688"/>
                  </a:lnTo>
                  <a:lnTo>
                    <a:pt x="18497" y="9793"/>
                  </a:lnTo>
                  <a:lnTo>
                    <a:pt x="18602" y="9772"/>
                  </a:lnTo>
                  <a:lnTo>
                    <a:pt x="18853" y="10044"/>
                  </a:lnTo>
                  <a:lnTo>
                    <a:pt x="19083" y="10107"/>
                  </a:lnTo>
                  <a:lnTo>
                    <a:pt x="19229" y="10044"/>
                  </a:lnTo>
                  <a:lnTo>
                    <a:pt x="19188" y="9897"/>
                  </a:lnTo>
                  <a:lnTo>
                    <a:pt x="19313" y="9814"/>
                  </a:lnTo>
                  <a:lnTo>
                    <a:pt x="19313" y="9772"/>
                  </a:lnTo>
                  <a:lnTo>
                    <a:pt x="19376" y="9730"/>
                  </a:lnTo>
                  <a:lnTo>
                    <a:pt x="19271" y="9625"/>
                  </a:lnTo>
                  <a:lnTo>
                    <a:pt x="19313" y="9521"/>
                  </a:lnTo>
                  <a:lnTo>
                    <a:pt x="19397" y="9458"/>
                  </a:lnTo>
                  <a:lnTo>
                    <a:pt x="19355" y="9207"/>
                  </a:lnTo>
                  <a:lnTo>
                    <a:pt x="19229" y="9144"/>
                  </a:lnTo>
                  <a:lnTo>
                    <a:pt x="19188" y="9039"/>
                  </a:lnTo>
                  <a:lnTo>
                    <a:pt x="19083" y="8851"/>
                  </a:lnTo>
                  <a:lnTo>
                    <a:pt x="19062" y="8747"/>
                  </a:lnTo>
                  <a:lnTo>
                    <a:pt x="19020" y="8663"/>
                  </a:lnTo>
                  <a:lnTo>
                    <a:pt x="19020" y="8579"/>
                  </a:lnTo>
                  <a:lnTo>
                    <a:pt x="18957" y="8412"/>
                  </a:lnTo>
                  <a:lnTo>
                    <a:pt x="19041" y="8328"/>
                  </a:lnTo>
                  <a:lnTo>
                    <a:pt x="19041" y="8265"/>
                  </a:lnTo>
                  <a:lnTo>
                    <a:pt x="18916" y="8244"/>
                  </a:lnTo>
                  <a:lnTo>
                    <a:pt x="18748" y="8265"/>
                  </a:lnTo>
                  <a:lnTo>
                    <a:pt x="18644" y="8202"/>
                  </a:lnTo>
                  <a:lnTo>
                    <a:pt x="18644" y="8119"/>
                  </a:lnTo>
                  <a:lnTo>
                    <a:pt x="18748" y="8014"/>
                  </a:lnTo>
                  <a:lnTo>
                    <a:pt x="18853" y="7951"/>
                  </a:lnTo>
                  <a:lnTo>
                    <a:pt x="18916" y="8014"/>
                  </a:lnTo>
                  <a:lnTo>
                    <a:pt x="19020" y="8014"/>
                  </a:lnTo>
                  <a:lnTo>
                    <a:pt x="19167" y="7930"/>
                  </a:lnTo>
                  <a:lnTo>
                    <a:pt x="19439" y="7889"/>
                  </a:lnTo>
                  <a:lnTo>
                    <a:pt x="19564" y="7847"/>
                  </a:lnTo>
                  <a:lnTo>
                    <a:pt x="19648" y="7826"/>
                  </a:lnTo>
                  <a:lnTo>
                    <a:pt x="19711" y="7889"/>
                  </a:lnTo>
                  <a:lnTo>
                    <a:pt x="19794" y="7889"/>
                  </a:lnTo>
                  <a:lnTo>
                    <a:pt x="19878" y="7826"/>
                  </a:lnTo>
                  <a:lnTo>
                    <a:pt x="19962" y="7826"/>
                  </a:lnTo>
                  <a:lnTo>
                    <a:pt x="19962" y="7742"/>
                  </a:lnTo>
                  <a:lnTo>
                    <a:pt x="20004" y="7617"/>
                  </a:lnTo>
                  <a:lnTo>
                    <a:pt x="19878" y="7575"/>
                  </a:lnTo>
                  <a:lnTo>
                    <a:pt x="19815" y="7512"/>
                  </a:lnTo>
                  <a:lnTo>
                    <a:pt x="19836" y="7428"/>
                  </a:lnTo>
                  <a:lnTo>
                    <a:pt x="19836" y="7177"/>
                  </a:lnTo>
                  <a:lnTo>
                    <a:pt x="19899" y="6842"/>
                  </a:lnTo>
                  <a:lnTo>
                    <a:pt x="19899" y="6696"/>
                  </a:lnTo>
                  <a:lnTo>
                    <a:pt x="19962" y="6550"/>
                  </a:lnTo>
                  <a:lnTo>
                    <a:pt x="20004" y="6278"/>
                  </a:lnTo>
                  <a:lnTo>
                    <a:pt x="20213" y="6278"/>
                  </a:lnTo>
                  <a:lnTo>
                    <a:pt x="20422" y="6361"/>
                  </a:lnTo>
                  <a:lnTo>
                    <a:pt x="20589" y="6382"/>
                  </a:lnTo>
                  <a:lnTo>
                    <a:pt x="20820" y="6340"/>
                  </a:lnTo>
                  <a:lnTo>
                    <a:pt x="20882" y="6340"/>
                  </a:lnTo>
                  <a:lnTo>
                    <a:pt x="20924" y="6424"/>
                  </a:lnTo>
                  <a:lnTo>
                    <a:pt x="21008" y="6424"/>
                  </a:lnTo>
                  <a:lnTo>
                    <a:pt x="21071" y="6382"/>
                  </a:lnTo>
                  <a:lnTo>
                    <a:pt x="21154" y="6278"/>
                  </a:lnTo>
                  <a:lnTo>
                    <a:pt x="21280" y="6236"/>
                  </a:lnTo>
                  <a:lnTo>
                    <a:pt x="21447" y="6068"/>
                  </a:lnTo>
                  <a:lnTo>
                    <a:pt x="21447" y="6006"/>
                  </a:lnTo>
                  <a:lnTo>
                    <a:pt x="21343" y="5838"/>
                  </a:lnTo>
                  <a:lnTo>
                    <a:pt x="21238" y="5608"/>
                  </a:lnTo>
                  <a:lnTo>
                    <a:pt x="21238" y="5378"/>
                  </a:lnTo>
                  <a:lnTo>
                    <a:pt x="21259" y="5231"/>
                  </a:lnTo>
                  <a:lnTo>
                    <a:pt x="21343" y="5169"/>
                  </a:lnTo>
                  <a:lnTo>
                    <a:pt x="21531" y="5106"/>
                  </a:lnTo>
                  <a:lnTo>
                    <a:pt x="21594" y="4980"/>
                  </a:lnTo>
                  <a:lnTo>
                    <a:pt x="21552" y="4917"/>
                  </a:lnTo>
                  <a:lnTo>
                    <a:pt x="21573" y="4813"/>
                  </a:lnTo>
                  <a:lnTo>
                    <a:pt x="21698" y="4666"/>
                  </a:lnTo>
                  <a:lnTo>
                    <a:pt x="21803" y="4604"/>
                  </a:lnTo>
                  <a:lnTo>
                    <a:pt x="21908" y="4499"/>
                  </a:lnTo>
                  <a:lnTo>
                    <a:pt x="21887" y="4478"/>
                  </a:lnTo>
                  <a:lnTo>
                    <a:pt x="21866" y="4457"/>
                  </a:lnTo>
                  <a:lnTo>
                    <a:pt x="21698" y="4394"/>
                  </a:lnTo>
                  <a:lnTo>
                    <a:pt x="21573" y="4269"/>
                  </a:lnTo>
                  <a:lnTo>
                    <a:pt x="21489" y="4269"/>
                  </a:lnTo>
                  <a:lnTo>
                    <a:pt x="21447" y="4164"/>
                  </a:lnTo>
                  <a:lnTo>
                    <a:pt x="21489" y="4039"/>
                  </a:lnTo>
                  <a:lnTo>
                    <a:pt x="21447" y="3976"/>
                  </a:lnTo>
                  <a:lnTo>
                    <a:pt x="21343" y="4060"/>
                  </a:lnTo>
                  <a:lnTo>
                    <a:pt x="21259" y="4164"/>
                  </a:lnTo>
                  <a:lnTo>
                    <a:pt x="21154" y="4185"/>
                  </a:lnTo>
                  <a:lnTo>
                    <a:pt x="20861" y="4227"/>
                  </a:lnTo>
                  <a:lnTo>
                    <a:pt x="20799" y="4269"/>
                  </a:lnTo>
                  <a:lnTo>
                    <a:pt x="20757" y="4332"/>
                  </a:lnTo>
                  <a:lnTo>
                    <a:pt x="20652" y="4269"/>
                  </a:lnTo>
                  <a:lnTo>
                    <a:pt x="20548" y="4227"/>
                  </a:lnTo>
                  <a:lnTo>
                    <a:pt x="20506" y="4227"/>
                  </a:lnTo>
                  <a:lnTo>
                    <a:pt x="20485" y="4185"/>
                  </a:lnTo>
                  <a:lnTo>
                    <a:pt x="20422" y="4143"/>
                  </a:lnTo>
                  <a:lnTo>
                    <a:pt x="20401" y="4060"/>
                  </a:lnTo>
                  <a:lnTo>
                    <a:pt x="20359" y="3976"/>
                  </a:lnTo>
                  <a:lnTo>
                    <a:pt x="20401" y="3934"/>
                  </a:lnTo>
                  <a:lnTo>
                    <a:pt x="20401" y="3850"/>
                  </a:lnTo>
                  <a:lnTo>
                    <a:pt x="20317" y="3809"/>
                  </a:lnTo>
                  <a:lnTo>
                    <a:pt x="20276" y="3809"/>
                  </a:lnTo>
                  <a:lnTo>
                    <a:pt x="20129" y="3725"/>
                  </a:lnTo>
                  <a:lnTo>
                    <a:pt x="20004" y="3704"/>
                  </a:lnTo>
                  <a:lnTo>
                    <a:pt x="19962" y="3704"/>
                  </a:lnTo>
                  <a:lnTo>
                    <a:pt x="19899" y="3557"/>
                  </a:lnTo>
                  <a:lnTo>
                    <a:pt x="19794" y="3390"/>
                  </a:lnTo>
                  <a:lnTo>
                    <a:pt x="19648" y="3244"/>
                  </a:lnTo>
                  <a:lnTo>
                    <a:pt x="19460" y="3223"/>
                  </a:lnTo>
                  <a:lnTo>
                    <a:pt x="19250" y="3223"/>
                  </a:lnTo>
                  <a:lnTo>
                    <a:pt x="19062" y="3244"/>
                  </a:lnTo>
                  <a:lnTo>
                    <a:pt x="19041" y="3306"/>
                  </a:lnTo>
                  <a:lnTo>
                    <a:pt x="19083" y="3348"/>
                  </a:lnTo>
                  <a:lnTo>
                    <a:pt x="19062" y="3411"/>
                  </a:lnTo>
                  <a:lnTo>
                    <a:pt x="18936" y="3453"/>
                  </a:lnTo>
                  <a:lnTo>
                    <a:pt x="18853" y="3432"/>
                  </a:lnTo>
                  <a:lnTo>
                    <a:pt x="18727" y="3495"/>
                  </a:lnTo>
                  <a:lnTo>
                    <a:pt x="18560" y="3411"/>
                  </a:lnTo>
                  <a:lnTo>
                    <a:pt x="18497" y="3432"/>
                  </a:lnTo>
                  <a:lnTo>
                    <a:pt x="18413" y="3495"/>
                  </a:lnTo>
                  <a:lnTo>
                    <a:pt x="18309" y="3495"/>
                  </a:lnTo>
                  <a:lnTo>
                    <a:pt x="18204" y="3411"/>
                  </a:lnTo>
                  <a:lnTo>
                    <a:pt x="18079" y="3348"/>
                  </a:lnTo>
                  <a:lnTo>
                    <a:pt x="18079" y="3285"/>
                  </a:lnTo>
                  <a:lnTo>
                    <a:pt x="18100" y="3202"/>
                  </a:lnTo>
                  <a:lnTo>
                    <a:pt x="17911" y="3118"/>
                  </a:lnTo>
                  <a:lnTo>
                    <a:pt x="17828" y="3181"/>
                  </a:lnTo>
                  <a:lnTo>
                    <a:pt x="17828" y="3306"/>
                  </a:lnTo>
                  <a:lnTo>
                    <a:pt x="17869" y="3327"/>
                  </a:lnTo>
                  <a:lnTo>
                    <a:pt x="17828" y="3390"/>
                  </a:lnTo>
                  <a:lnTo>
                    <a:pt x="17744" y="3453"/>
                  </a:lnTo>
                  <a:lnTo>
                    <a:pt x="17597" y="3453"/>
                  </a:lnTo>
                  <a:lnTo>
                    <a:pt x="16175" y="1695"/>
                  </a:lnTo>
                  <a:lnTo>
                    <a:pt x="15170" y="921"/>
                  </a:lnTo>
                  <a:lnTo>
                    <a:pt x="15107" y="837"/>
                  </a:lnTo>
                  <a:lnTo>
                    <a:pt x="15191" y="816"/>
                  </a:lnTo>
                  <a:lnTo>
                    <a:pt x="15296" y="712"/>
                  </a:lnTo>
                  <a:lnTo>
                    <a:pt x="15296" y="607"/>
                  </a:lnTo>
                  <a:lnTo>
                    <a:pt x="15254" y="565"/>
                  </a:lnTo>
                  <a:lnTo>
                    <a:pt x="15087" y="607"/>
                  </a:lnTo>
                  <a:lnTo>
                    <a:pt x="14961" y="628"/>
                  </a:lnTo>
                  <a:lnTo>
                    <a:pt x="14877" y="733"/>
                  </a:lnTo>
                  <a:lnTo>
                    <a:pt x="14773" y="775"/>
                  </a:lnTo>
                  <a:lnTo>
                    <a:pt x="14647" y="900"/>
                  </a:lnTo>
                  <a:lnTo>
                    <a:pt x="14647" y="984"/>
                  </a:lnTo>
                  <a:lnTo>
                    <a:pt x="14563" y="1047"/>
                  </a:lnTo>
                  <a:lnTo>
                    <a:pt x="14522" y="1151"/>
                  </a:lnTo>
                  <a:lnTo>
                    <a:pt x="14417" y="1235"/>
                  </a:lnTo>
                  <a:lnTo>
                    <a:pt x="14229" y="1235"/>
                  </a:lnTo>
                  <a:lnTo>
                    <a:pt x="14124" y="1298"/>
                  </a:lnTo>
                  <a:lnTo>
                    <a:pt x="14145" y="1423"/>
                  </a:lnTo>
                  <a:lnTo>
                    <a:pt x="14061" y="1465"/>
                  </a:lnTo>
                  <a:lnTo>
                    <a:pt x="14019" y="1423"/>
                  </a:lnTo>
                  <a:lnTo>
                    <a:pt x="13789" y="1360"/>
                  </a:lnTo>
                  <a:lnTo>
                    <a:pt x="13643" y="1423"/>
                  </a:lnTo>
                  <a:lnTo>
                    <a:pt x="13601" y="1507"/>
                  </a:lnTo>
                  <a:lnTo>
                    <a:pt x="13517" y="1507"/>
                  </a:lnTo>
                  <a:lnTo>
                    <a:pt x="13434" y="1402"/>
                  </a:lnTo>
                  <a:lnTo>
                    <a:pt x="13434" y="1235"/>
                  </a:lnTo>
                  <a:lnTo>
                    <a:pt x="13517" y="1172"/>
                  </a:lnTo>
                  <a:lnTo>
                    <a:pt x="13538" y="1088"/>
                  </a:lnTo>
                  <a:lnTo>
                    <a:pt x="13496" y="1026"/>
                  </a:lnTo>
                  <a:lnTo>
                    <a:pt x="13413" y="1109"/>
                  </a:lnTo>
                  <a:lnTo>
                    <a:pt x="13329" y="1109"/>
                  </a:lnTo>
                  <a:lnTo>
                    <a:pt x="13120" y="1005"/>
                  </a:lnTo>
                  <a:lnTo>
                    <a:pt x="12994" y="1026"/>
                  </a:lnTo>
                  <a:lnTo>
                    <a:pt x="13015" y="1109"/>
                  </a:lnTo>
                  <a:lnTo>
                    <a:pt x="13078" y="1130"/>
                  </a:lnTo>
                  <a:lnTo>
                    <a:pt x="12994" y="1214"/>
                  </a:lnTo>
                  <a:lnTo>
                    <a:pt x="12952" y="1214"/>
                  </a:lnTo>
                  <a:lnTo>
                    <a:pt x="12869" y="1088"/>
                  </a:lnTo>
                  <a:lnTo>
                    <a:pt x="12848" y="900"/>
                  </a:lnTo>
                  <a:lnTo>
                    <a:pt x="12638" y="733"/>
                  </a:lnTo>
                  <a:lnTo>
                    <a:pt x="12597" y="775"/>
                  </a:lnTo>
                  <a:lnTo>
                    <a:pt x="12638" y="900"/>
                  </a:lnTo>
                  <a:lnTo>
                    <a:pt x="12638" y="984"/>
                  </a:lnTo>
                  <a:lnTo>
                    <a:pt x="12555" y="984"/>
                  </a:lnTo>
                  <a:lnTo>
                    <a:pt x="12513" y="879"/>
                  </a:lnTo>
                  <a:lnTo>
                    <a:pt x="12450" y="900"/>
                  </a:lnTo>
                  <a:lnTo>
                    <a:pt x="12429" y="1005"/>
                  </a:lnTo>
                  <a:lnTo>
                    <a:pt x="12366" y="1026"/>
                  </a:lnTo>
                  <a:lnTo>
                    <a:pt x="12262" y="942"/>
                  </a:lnTo>
                  <a:lnTo>
                    <a:pt x="12136" y="1026"/>
                  </a:lnTo>
                  <a:lnTo>
                    <a:pt x="12074" y="984"/>
                  </a:lnTo>
                  <a:lnTo>
                    <a:pt x="12032" y="879"/>
                  </a:lnTo>
                  <a:lnTo>
                    <a:pt x="12115" y="837"/>
                  </a:lnTo>
                  <a:lnTo>
                    <a:pt x="12136" y="796"/>
                  </a:lnTo>
                  <a:lnTo>
                    <a:pt x="12115" y="691"/>
                  </a:lnTo>
                  <a:lnTo>
                    <a:pt x="12136" y="586"/>
                  </a:lnTo>
                  <a:lnTo>
                    <a:pt x="12115" y="524"/>
                  </a:lnTo>
                  <a:lnTo>
                    <a:pt x="12032" y="482"/>
                  </a:lnTo>
                  <a:lnTo>
                    <a:pt x="11948" y="398"/>
                  </a:lnTo>
                  <a:lnTo>
                    <a:pt x="11927" y="272"/>
                  </a:lnTo>
                  <a:lnTo>
                    <a:pt x="11864" y="252"/>
                  </a:lnTo>
                  <a:lnTo>
                    <a:pt x="11822" y="84"/>
                  </a:lnTo>
                  <a:lnTo>
                    <a:pt x="11718" y="84"/>
                  </a:lnTo>
                  <a:lnTo>
                    <a:pt x="11592" y="126"/>
                  </a:lnTo>
                  <a:lnTo>
                    <a:pt x="11446" y="126"/>
                  </a:lnTo>
                  <a:lnTo>
                    <a:pt x="11299" y="42"/>
                  </a:lnTo>
                  <a:lnTo>
                    <a:pt x="11132" y="63"/>
                  </a:lnTo>
                  <a:lnTo>
                    <a:pt x="11006" y="0"/>
                  </a:lnTo>
                  <a:lnTo>
                    <a:pt x="10902" y="42"/>
                  </a:lnTo>
                  <a:lnTo>
                    <a:pt x="10860" y="0"/>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813" name="Google Shape;3743;p79">
              <a:extLst>
                <a:ext uri="{FF2B5EF4-FFF2-40B4-BE49-F238E27FC236}">
                  <a16:creationId xmlns:a16="http://schemas.microsoft.com/office/drawing/2014/main" id="{E1C23248-C415-119F-5E2D-4C27268C271D}"/>
                </a:ext>
              </a:extLst>
            </p:cNvPr>
            <p:cNvSpPr/>
            <p:nvPr/>
          </p:nvSpPr>
          <p:spPr>
            <a:xfrm>
              <a:off x="4105619" y="2816249"/>
              <a:ext cx="110383" cy="65688"/>
            </a:xfrm>
            <a:custGeom>
              <a:avLst/>
              <a:gdLst/>
              <a:ahLst/>
              <a:cxnLst/>
              <a:rect l="l" t="t" r="r" b="b"/>
              <a:pathLst>
                <a:path w="9270" h="5776" extrusionOk="0">
                  <a:moveTo>
                    <a:pt x="1507" y="1"/>
                  </a:moveTo>
                  <a:lnTo>
                    <a:pt x="0" y="294"/>
                  </a:lnTo>
                  <a:lnTo>
                    <a:pt x="439" y="3014"/>
                  </a:lnTo>
                  <a:lnTo>
                    <a:pt x="732" y="3014"/>
                  </a:lnTo>
                  <a:lnTo>
                    <a:pt x="963" y="3035"/>
                  </a:lnTo>
                  <a:lnTo>
                    <a:pt x="1004" y="2909"/>
                  </a:lnTo>
                  <a:lnTo>
                    <a:pt x="900" y="2804"/>
                  </a:lnTo>
                  <a:lnTo>
                    <a:pt x="879" y="2595"/>
                  </a:lnTo>
                  <a:lnTo>
                    <a:pt x="983" y="2344"/>
                  </a:lnTo>
                  <a:lnTo>
                    <a:pt x="1172" y="2323"/>
                  </a:lnTo>
                  <a:lnTo>
                    <a:pt x="1276" y="2198"/>
                  </a:lnTo>
                  <a:lnTo>
                    <a:pt x="1402" y="2114"/>
                  </a:lnTo>
                  <a:lnTo>
                    <a:pt x="1527" y="2198"/>
                  </a:lnTo>
                  <a:lnTo>
                    <a:pt x="1611" y="2135"/>
                  </a:lnTo>
                  <a:lnTo>
                    <a:pt x="1507" y="2009"/>
                  </a:lnTo>
                  <a:lnTo>
                    <a:pt x="1779" y="2030"/>
                  </a:lnTo>
                  <a:lnTo>
                    <a:pt x="2155" y="2219"/>
                  </a:lnTo>
                  <a:lnTo>
                    <a:pt x="2511" y="2428"/>
                  </a:lnTo>
                  <a:lnTo>
                    <a:pt x="2532" y="2553"/>
                  </a:lnTo>
                  <a:lnTo>
                    <a:pt x="2971" y="2804"/>
                  </a:lnTo>
                  <a:lnTo>
                    <a:pt x="3306" y="2951"/>
                  </a:lnTo>
                  <a:lnTo>
                    <a:pt x="3390" y="2909"/>
                  </a:lnTo>
                  <a:lnTo>
                    <a:pt x="3515" y="2930"/>
                  </a:lnTo>
                  <a:lnTo>
                    <a:pt x="3766" y="3076"/>
                  </a:lnTo>
                  <a:lnTo>
                    <a:pt x="3871" y="3432"/>
                  </a:lnTo>
                  <a:lnTo>
                    <a:pt x="3976" y="3537"/>
                  </a:lnTo>
                  <a:lnTo>
                    <a:pt x="4017" y="3662"/>
                  </a:lnTo>
                  <a:lnTo>
                    <a:pt x="4143" y="3913"/>
                  </a:lnTo>
                  <a:lnTo>
                    <a:pt x="4352" y="3997"/>
                  </a:lnTo>
                  <a:lnTo>
                    <a:pt x="4729" y="4227"/>
                  </a:lnTo>
                  <a:lnTo>
                    <a:pt x="5126" y="4520"/>
                  </a:lnTo>
                  <a:lnTo>
                    <a:pt x="5545" y="4708"/>
                  </a:lnTo>
                  <a:lnTo>
                    <a:pt x="5921" y="5001"/>
                  </a:lnTo>
                  <a:lnTo>
                    <a:pt x="6235" y="5022"/>
                  </a:lnTo>
                  <a:lnTo>
                    <a:pt x="6319" y="5106"/>
                  </a:lnTo>
                  <a:lnTo>
                    <a:pt x="6403" y="5106"/>
                  </a:lnTo>
                  <a:lnTo>
                    <a:pt x="6612" y="5232"/>
                  </a:lnTo>
                  <a:lnTo>
                    <a:pt x="6612" y="5378"/>
                  </a:lnTo>
                  <a:lnTo>
                    <a:pt x="6633" y="5650"/>
                  </a:lnTo>
                  <a:lnTo>
                    <a:pt x="6821" y="5587"/>
                  </a:lnTo>
                  <a:lnTo>
                    <a:pt x="6926" y="5671"/>
                  </a:lnTo>
                  <a:lnTo>
                    <a:pt x="7009" y="5776"/>
                  </a:lnTo>
                  <a:lnTo>
                    <a:pt x="7072" y="5776"/>
                  </a:lnTo>
                  <a:lnTo>
                    <a:pt x="7177" y="5671"/>
                  </a:lnTo>
                  <a:lnTo>
                    <a:pt x="7281" y="5692"/>
                  </a:lnTo>
                  <a:lnTo>
                    <a:pt x="7323" y="5755"/>
                  </a:lnTo>
                  <a:lnTo>
                    <a:pt x="7365" y="5378"/>
                  </a:lnTo>
                  <a:lnTo>
                    <a:pt x="7491" y="5106"/>
                  </a:lnTo>
                  <a:lnTo>
                    <a:pt x="7553" y="5043"/>
                  </a:lnTo>
                  <a:lnTo>
                    <a:pt x="7533" y="4897"/>
                  </a:lnTo>
                  <a:lnTo>
                    <a:pt x="7407" y="4834"/>
                  </a:lnTo>
                  <a:lnTo>
                    <a:pt x="7344" y="4688"/>
                  </a:lnTo>
                  <a:lnTo>
                    <a:pt x="7386" y="4541"/>
                  </a:lnTo>
                  <a:lnTo>
                    <a:pt x="7365" y="4416"/>
                  </a:lnTo>
                  <a:lnTo>
                    <a:pt x="7219" y="4436"/>
                  </a:lnTo>
                  <a:lnTo>
                    <a:pt x="7114" y="4499"/>
                  </a:lnTo>
                  <a:lnTo>
                    <a:pt x="6947" y="4269"/>
                  </a:lnTo>
                  <a:lnTo>
                    <a:pt x="6947" y="4102"/>
                  </a:lnTo>
                  <a:lnTo>
                    <a:pt x="7072" y="3997"/>
                  </a:lnTo>
                  <a:lnTo>
                    <a:pt x="7344" y="4018"/>
                  </a:lnTo>
                  <a:lnTo>
                    <a:pt x="7449" y="3997"/>
                  </a:lnTo>
                  <a:lnTo>
                    <a:pt x="7449" y="3872"/>
                  </a:lnTo>
                  <a:lnTo>
                    <a:pt x="7679" y="3788"/>
                  </a:lnTo>
                  <a:lnTo>
                    <a:pt x="7637" y="3704"/>
                  </a:lnTo>
                  <a:lnTo>
                    <a:pt x="7574" y="3662"/>
                  </a:lnTo>
                  <a:lnTo>
                    <a:pt x="7846" y="3600"/>
                  </a:lnTo>
                  <a:lnTo>
                    <a:pt x="8014" y="3537"/>
                  </a:lnTo>
                  <a:lnTo>
                    <a:pt x="8056" y="3390"/>
                  </a:lnTo>
                  <a:lnTo>
                    <a:pt x="7867" y="3328"/>
                  </a:lnTo>
                  <a:lnTo>
                    <a:pt x="7867" y="3181"/>
                  </a:lnTo>
                  <a:lnTo>
                    <a:pt x="8014" y="3139"/>
                  </a:lnTo>
                  <a:lnTo>
                    <a:pt x="8181" y="3014"/>
                  </a:lnTo>
                  <a:lnTo>
                    <a:pt x="8286" y="3035"/>
                  </a:lnTo>
                  <a:lnTo>
                    <a:pt x="8453" y="2825"/>
                  </a:lnTo>
                  <a:lnTo>
                    <a:pt x="8600" y="2951"/>
                  </a:lnTo>
                  <a:lnTo>
                    <a:pt x="8621" y="3056"/>
                  </a:lnTo>
                  <a:lnTo>
                    <a:pt x="8914" y="3014"/>
                  </a:lnTo>
                  <a:lnTo>
                    <a:pt x="9123" y="3014"/>
                  </a:lnTo>
                  <a:lnTo>
                    <a:pt x="9269" y="2825"/>
                  </a:lnTo>
                  <a:lnTo>
                    <a:pt x="9248" y="2721"/>
                  </a:lnTo>
                  <a:lnTo>
                    <a:pt x="8955" y="2491"/>
                  </a:lnTo>
                  <a:lnTo>
                    <a:pt x="8893" y="2491"/>
                  </a:lnTo>
                  <a:lnTo>
                    <a:pt x="8893" y="2637"/>
                  </a:lnTo>
                  <a:lnTo>
                    <a:pt x="8788" y="2742"/>
                  </a:lnTo>
                  <a:lnTo>
                    <a:pt x="8683" y="2721"/>
                  </a:lnTo>
                  <a:lnTo>
                    <a:pt x="8579" y="2616"/>
                  </a:lnTo>
                  <a:lnTo>
                    <a:pt x="8307" y="2532"/>
                  </a:lnTo>
                  <a:lnTo>
                    <a:pt x="8202" y="2449"/>
                  </a:lnTo>
                  <a:lnTo>
                    <a:pt x="8286" y="2323"/>
                  </a:lnTo>
                  <a:lnTo>
                    <a:pt x="8453" y="2030"/>
                  </a:lnTo>
                  <a:lnTo>
                    <a:pt x="8453" y="1905"/>
                  </a:lnTo>
                  <a:lnTo>
                    <a:pt x="8369" y="1905"/>
                  </a:lnTo>
                  <a:lnTo>
                    <a:pt x="8265" y="2072"/>
                  </a:lnTo>
                  <a:lnTo>
                    <a:pt x="8160" y="2093"/>
                  </a:lnTo>
                  <a:lnTo>
                    <a:pt x="7909" y="2386"/>
                  </a:lnTo>
                  <a:lnTo>
                    <a:pt x="7846" y="2532"/>
                  </a:lnTo>
                  <a:lnTo>
                    <a:pt x="7784" y="2616"/>
                  </a:lnTo>
                  <a:lnTo>
                    <a:pt x="7658" y="2825"/>
                  </a:lnTo>
                  <a:lnTo>
                    <a:pt x="7449" y="3035"/>
                  </a:lnTo>
                  <a:lnTo>
                    <a:pt x="7365" y="3014"/>
                  </a:lnTo>
                  <a:lnTo>
                    <a:pt x="7114" y="2867"/>
                  </a:lnTo>
                  <a:lnTo>
                    <a:pt x="6926" y="2846"/>
                  </a:lnTo>
                  <a:lnTo>
                    <a:pt x="6737" y="2867"/>
                  </a:lnTo>
                  <a:lnTo>
                    <a:pt x="6486" y="3014"/>
                  </a:lnTo>
                  <a:lnTo>
                    <a:pt x="6361" y="3014"/>
                  </a:lnTo>
                  <a:lnTo>
                    <a:pt x="6131" y="2323"/>
                  </a:lnTo>
                  <a:lnTo>
                    <a:pt x="5712" y="2281"/>
                  </a:lnTo>
                  <a:lnTo>
                    <a:pt x="5691" y="1465"/>
                  </a:lnTo>
                  <a:lnTo>
                    <a:pt x="5503" y="1549"/>
                  </a:lnTo>
                  <a:lnTo>
                    <a:pt x="5356" y="1172"/>
                  </a:lnTo>
                  <a:lnTo>
                    <a:pt x="5064" y="963"/>
                  </a:lnTo>
                  <a:lnTo>
                    <a:pt x="4122" y="963"/>
                  </a:lnTo>
                  <a:lnTo>
                    <a:pt x="3264" y="1047"/>
                  </a:lnTo>
                  <a:lnTo>
                    <a:pt x="2762" y="754"/>
                  </a:lnTo>
                  <a:lnTo>
                    <a:pt x="2427" y="628"/>
                  </a:lnTo>
                  <a:lnTo>
                    <a:pt x="1507" y="1"/>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814" name="Google Shape;3744;p79">
              <a:extLst>
                <a:ext uri="{FF2B5EF4-FFF2-40B4-BE49-F238E27FC236}">
                  <a16:creationId xmlns:a16="http://schemas.microsoft.com/office/drawing/2014/main" id="{16C62955-0FA2-2FD7-22D6-A86B4DE7895A}"/>
                </a:ext>
              </a:extLst>
            </p:cNvPr>
            <p:cNvSpPr/>
            <p:nvPr/>
          </p:nvSpPr>
          <p:spPr>
            <a:xfrm>
              <a:off x="4085936" y="2839096"/>
              <a:ext cx="98666" cy="59262"/>
            </a:xfrm>
            <a:custGeom>
              <a:avLst/>
              <a:gdLst/>
              <a:ahLst/>
              <a:cxnLst/>
              <a:rect l="l" t="t" r="r" b="b"/>
              <a:pathLst>
                <a:path w="8286" h="5211" extrusionOk="0">
                  <a:moveTo>
                    <a:pt x="3160" y="0"/>
                  </a:moveTo>
                  <a:lnTo>
                    <a:pt x="3264" y="126"/>
                  </a:lnTo>
                  <a:lnTo>
                    <a:pt x="3180" y="189"/>
                  </a:lnTo>
                  <a:lnTo>
                    <a:pt x="3055" y="105"/>
                  </a:lnTo>
                  <a:lnTo>
                    <a:pt x="2929" y="189"/>
                  </a:lnTo>
                  <a:lnTo>
                    <a:pt x="2825" y="314"/>
                  </a:lnTo>
                  <a:lnTo>
                    <a:pt x="2636" y="335"/>
                  </a:lnTo>
                  <a:lnTo>
                    <a:pt x="2532" y="586"/>
                  </a:lnTo>
                  <a:lnTo>
                    <a:pt x="2553" y="795"/>
                  </a:lnTo>
                  <a:lnTo>
                    <a:pt x="2657" y="900"/>
                  </a:lnTo>
                  <a:lnTo>
                    <a:pt x="2616" y="1026"/>
                  </a:lnTo>
                  <a:lnTo>
                    <a:pt x="2385" y="1005"/>
                  </a:lnTo>
                  <a:lnTo>
                    <a:pt x="2092" y="1005"/>
                  </a:lnTo>
                  <a:lnTo>
                    <a:pt x="2009" y="1026"/>
                  </a:lnTo>
                  <a:lnTo>
                    <a:pt x="1779" y="1067"/>
                  </a:lnTo>
                  <a:lnTo>
                    <a:pt x="1402" y="628"/>
                  </a:lnTo>
                  <a:lnTo>
                    <a:pt x="983" y="398"/>
                  </a:lnTo>
                  <a:lnTo>
                    <a:pt x="628" y="335"/>
                  </a:lnTo>
                  <a:lnTo>
                    <a:pt x="335" y="440"/>
                  </a:lnTo>
                  <a:lnTo>
                    <a:pt x="0" y="754"/>
                  </a:lnTo>
                  <a:lnTo>
                    <a:pt x="0" y="816"/>
                  </a:lnTo>
                  <a:lnTo>
                    <a:pt x="84" y="900"/>
                  </a:lnTo>
                  <a:lnTo>
                    <a:pt x="126" y="963"/>
                  </a:lnTo>
                  <a:lnTo>
                    <a:pt x="209" y="1047"/>
                  </a:lnTo>
                  <a:lnTo>
                    <a:pt x="251" y="1151"/>
                  </a:lnTo>
                  <a:lnTo>
                    <a:pt x="356" y="1360"/>
                  </a:lnTo>
                  <a:lnTo>
                    <a:pt x="335" y="1528"/>
                  </a:lnTo>
                  <a:lnTo>
                    <a:pt x="293" y="1653"/>
                  </a:lnTo>
                  <a:lnTo>
                    <a:pt x="314" y="1946"/>
                  </a:lnTo>
                  <a:lnTo>
                    <a:pt x="356" y="2009"/>
                  </a:lnTo>
                  <a:lnTo>
                    <a:pt x="398" y="2093"/>
                  </a:lnTo>
                  <a:lnTo>
                    <a:pt x="607" y="2302"/>
                  </a:lnTo>
                  <a:lnTo>
                    <a:pt x="565" y="2218"/>
                  </a:lnTo>
                  <a:lnTo>
                    <a:pt x="523" y="2155"/>
                  </a:lnTo>
                  <a:lnTo>
                    <a:pt x="544" y="2114"/>
                  </a:lnTo>
                  <a:lnTo>
                    <a:pt x="732" y="2155"/>
                  </a:lnTo>
                  <a:lnTo>
                    <a:pt x="816" y="2093"/>
                  </a:lnTo>
                  <a:lnTo>
                    <a:pt x="858" y="2114"/>
                  </a:lnTo>
                  <a:lnTo>
                    <a:pt x="837" y="2260"/>
                  </a:lnTo>
                  <a:lnTo>
                    <a:pt x="858" y="2365"/>
                  </a:lnTo>
                  <a:lnTo>
                    <a:pt x="942" y="2323"/>
                  </a:lnTo>
                  <a:lnTo>
                    <a:pt x="983" y="2427"/>
                  </a:lnTo>
                  <a:lnTo>
                    <a:pt x="963" y="2490"/>
                  </a:lnTo>
                  <a:lnTo>
                    <a:pt x="858" y="2469"/>
                  </a:lnTo>
                  <a:lnTo>
                    <a:pt x="816" y="2469"/>
                  </a:lnTo>
                  <a:lnTo>
                    <a:pt x="753" y="2427"/>
                  </a:lnTo>
                  <a:lnTo>
                    <a:pt x="649" y="2511"/>
                  </a:lnTo>
                  <a:lnTo>
                    <a:pt x="649" y="2616"/>
                  </a:lnTo>
                  <a:lnTo>
                    <a:pt x="732" y="2699"/>
                  </a:lnTo>
                  <a:lnTo>
                    <a:pt x="711" y="2574"/>
                  </a:lnTo>
                  <a:lnTo>
                    <a:pt x="774" y="2574"/>
                  </a:lnTo>
                  <a:lnTo>
                    <a:pt x="837" y="2595"/>
                  </a:lnTo>
                  <a:lnTo>
                    <a:pt x="921" y="2616"/>
                  </a:lnTo>
                  <a:lnTo>
                    <a:pt x="963" y="2720"/>
                  </a:lnTo>
                  <a:lnTo>
                    <a:pt x="1130" y="2804"/>
                  </a:lnTo>
                  <a:lnTo>
                    <a:pt x="1172" y="2909"/>
                  </a:lnTo>
                  <a:lnTo>
                    <a:pt x="1151" y="3097"/>
                  </a:lnTo>
                  <a:lnTo>
                    <a:pt x="1172" y="3160"/>
                  </a:lnTo>
                  <a:lnTo>
                    <a:pt x="1172" y="3453"/>
                  </a:lnTo>
                  <a:lnTo>
                    <a:pt x="1235" y="3662"/>
                  </a:lnTo>
                  <a:lnTo>
                    <a:pt x="1339" y="3955"/>
                  </a:lnTo>
                  <a:lnTo>
                    <a:pt x="1444" y="3871"/>
                  </a:lnTo>
                  <a:lnTo>
                    <a:pt x="1716" y="3871"/>
                  </a:lnTo>
                  <a:lnTo>
                    <a:pt x="1779" y="3725"/>
                  </a:lnTo>
                  <a:lnTo>
                    <a:pt x="1862" y="3620"/>
                  </a:lnTo>
                  <a:lnTo>
                    <a:pt x="1967" y="3620"/>
                  </a:lnTo>
                  <a:lnTo>
                    <a:pt x="2197" y="3411"/>
                  </a:lnTo>
                  <a:lnTo>
                    <a:pt x="2427" y="3348"/>
                  </a:lnTo>
                  <a:lnTo>
                    <a:pt x="2636" y="3411"/>
                  </a:lnTo>
                  <a:lnTo>
                    <a:pt x="2699" y="3264"/>
                  </a:lnTo>
                  <a:lnTo>
                    <a:pt x="2804" y="3243"/>
                  </a:lnTo>
                  <a:lnTo>
                    <a:pt x="2929" y="3306"/>
                  </a:lnTo>
                  <a:lnTo>
                    <a:pt x="3055" y="3264"/>
                  </a:lnTo>
                  <a:lnTo>
                    <a:pt x="3264" y="3453"/>
                  </a:lnTo>
                  <a:lnTo>
                    <a:pt x="3432" y="3515"/>
                  </a:lnTo>
                  <a:lnTo>
                    <a:pt x="3766" y="3725"/>
                  </a:lnTo>
                  <a:lnTo>
                    <a:pt x="3871" y="3725"/>
                  </a:lnTo>
                  <a:lnTo>
                    <a:pt x="3955" y="3641"/>
                  </a:lnTo>
                  <a:lnTo>
                    <a:pt x="4185" y="3746"/>
                  </a:lnTo>
                  <a:lnTo>
                    <a:pt x="4310" y="3767"/>
                  </a:lnTo>
                  <a:lnTo>
                    <a:pt x="4331" y="3934"/>
                  </a:lnTo>
                  <a:lnTo>
                    <a:pt x="4394" y="3976"/>
                  </a:lnTo>
                  <a:lnTo>
                    <a:pt x="4520" y="3955"/>
                  </a:lnTo>
                  <a:lnTo>
                    <a:pt x="4729" y="3997"/>
                  </a:lnTo>
                  <a:lnTo>
                    <a:pt x="4959" y="4311"/>
                  </a:lnTo>
                  <a:lnTo>
                    <a:pt x="5231" y="4352"/>
                  </a:lnTo>
                  <a:lnTo>
                    <a:pt x="5357" y="4394"/>
                  </a:lnTo>
                  <a:lnTo>
                    <a:pt x="5461" y="4562"/>
                  </a:lnTo>
                  <a:lnTo>
                    <a:pt x="5419" y="4666"/>
                  </a:lnTo>
                  <a:lnTo>
                    <a:pt x="5461" y="4792"/>
                  </a:lnTo>
                  <a:lnTo>
                    <a:pt x="5461" y="4876"/>
                  </a:lnTo>
                  <a:lnTo>
                    <a:pt x="5524" y="4980"/>
                  </a:lnTo>
                  <a:lnTo>
                    <a:pt x="5566" y="4938"/>
                  </a:lnTo>
                  <a:lnTo>
                    <a:pt x="5691" y="4980"/>
                  </a:lnTo>
                  <a:lnTo>
                    <a:pt x="5775" y="5043"/>
                  </a:lnTo>
                  <a:lnTo>
                    <a:pt x="5880" y="5043"/>
                  </a:lnTo>
                  <a:lnTo>
                    <a:pt x="5963" y="4980"/>
                  </a:lnTo>
                  <a:lnTo>
                    <a:pt x="6047" y="4980"/>
                  </a:lnTo>
                  <a:lnTo>
                    <a:pt x="6173" y="5085"/>
                  </a:lnTo>
                  <a:lnTo>
                    <a:pt x="6214" y="5148"/>
                  </a:lnTo>
                  <a:lnTo>
                    <a:pt x="6277" y="5210"/>
                  </a:lnTo>
                  <a:lnTo>
                    <a:pt x="6319" y="5148"/>
                  </a:lnTo>
                  <a:lnTo>
                    <a:pt x="6486" y="5127"/>
                  </a:lnTo>
                  <a:lnTo>
                    <a:pt x="6570" y="5022"/>
                  </a:lnTo>
                  <a:lnTo>
                    <a:pt x="6591" y="4938"/>
                  </a:lnTo>
                  <a:lnTo>
                    <a:pt x="6675" y="4896"/>
                  </a:lnTo>
                  <a:lnTo>
                    <a:pt x="6633" y="4813"/>
                  </a:lnTo>
                  <a:lnTo>
                    <a:pt x="6821" y="4708"/>
                  </a:lnTo>
                  <a:lnTo>
                    <a:pt x="7030" y="4666"/>
                  </a:lnTo>
                  <a:lnTo>
                    <a:pt x="7051" y="4604"/>
                  </a:lnTo>
                  <a:lnTo>
                    <a:pt x="7135" y="4520"/>
                  </a:lnTo>
                  <a:lnTo>
                    <a:pt x="7240" y="4499"/>
                  </a:lnTo>
                  <a:lnTo>
                    <a:pt x="7261" y="4373"/>
                  </a:lnTo>
                  <a:lnTo>
                    <a:pt x="7261" y="4206"/>
                  </a:lnTo>
                  <a:lnTo>
                    <a:pt x="7407" y="4080"/>
                  </a:lnTo>
                  <a:lnTo>
                    <a:pt x="7407" y="3955"/>
                  </a:lnTo>
                  <a:lnTo>
                    <a:pt x="7344" y="3892"/>
                  </a:lnTo>
                  <a:lnTo>
                    <a:pt x="7365" y="3850"/>
                  </a:lnTo>
                  <a:lnTo>
                    <a:pt x="7428" y="3829"/>
                  </a:lnTo>
                  <a:lnTo>
                    <a:pt x="7470" y="3767"/>
                  </a:lnTo>
                  <a:lnTo>
                    <a:pt x="7637" y="3725"/>
                  </a:lnTo>
                  <a:lnTo>
                    <a:pt x="7679" y="3725"/>
                  </a:lnTo>
                  <a:lnTo>
                    <a:pt x="7846" y="3620"/>
                  </a:lnTo>
                  <a:lnTo>
                    <a:pt x="7993" y="3557"/>
                  </a:lnTo>
                  <a:lnTo>
                    <a:pt x="8098" y="3641"/>
                  </a:lnTo>
                  <a:lnTo>
                    <a:pt x="8244" y="3620"/>
                  </a:lnTo>
                  <a:lnTo>
                    <a:pt x="8265" y="3641"/>
                  </a:lnTo>
                  <a:lnTo>
                    <a:pt x="8286" y="3641"/>
                  </a:lnTo>
                  <a:lnTo>
                    <a:pt x="8265" y="3369"/>
                  </a:lnTo>
                  <a:lnTo>
                    <a:pt x="8265" y="3223"/>
                  </a:lnTo>
                  <a:lnTo>
                    <a:pt x="8056" y="3097"/>
                  </a:lnTo>
                  <a:lnTo>
                    <a:pt x="7972" y="3097"/>
                  </a:lnTo>
                  <a:lnTo>
                    <a:pt x="7888" y="3013"/>
                  </a:lnTo>
                  <a:lnTo>
                    <a:pt x="7574" y="2992"/>
                  </a:lnTo>
                  <a:lnTo>
                    <a:pt x="7198" y="2699"/>
                  </a:lnTo>
                  <a:lnTo>
                    <a:pt x="6779" y="2511"/>
                  </a:lnTo>
                  <a:lnTo>
                    <a:pt x="6382" y="2218"/>
                  </a:lnTo>
                  <a:lnTo>
                    <a:pt x="6005" y="1988"/>
                  </a:lnTo>
                  <a:lnTo>
                    <a:pt x="5796" y="1904"/>
                  </a:lnTo>
                  <a:lnTo>
                    <a:pt x="5670" y="1653"/>
                  </a:lnTo>
                  <a:lnTo>
                    <a:pt x="5629" y="1528"/>
                  </a:lnTo>
                  <a:lnTo>
                    <a:pt x="5524" y="1423"/>
                  </a:lnTo>
                  <a:lnTo>
                    <a:pt x="5419" y="1067"/>
                  </a:lnTo>
                  <a:lnTo>
                    <a:pt x="5168" y="921"/>
                  </a:lnTo>
                  <a:lnTo>
                    <a:pt x="5043" y="900"/>
                  </a:lnTo>
                  <a:lnTo>
                    <a:pt x="4959" y="942"/>
                  </a:lnTo>
                  <a:lnTo>
                    <a:pt x="4624" y="795"/>
                  </a:lnTo>
                  <a:lnTo>
                    <a:pt x="4185" y="544"/>
                  </a:lnTo>
                  <a:lnTo>
                    <a:pt x="4164" y="419"/>
                  </a:lnTo>
                  <a:lnTo>
                    <a:pt x="3808" y="210"/>
                  </a:lnTo>
                  <a:lnTo>
                    <a:pt x="3432" y="21"/>
                  </a:lnTo>
                  <a:lnTo>
                    <a:pt x="3160" y="0"/>
                  </a:lnTo>
                  <a:close/>
                </a:path>
              </a:pathLst>
            </a:custGeom>
            <a:solidFill>
              <a:srgbClr val="5F7D95"/>
            </a:solidFill>
            <a:ln>
              <a:noFill/>
            </a:ln>
          </p:spPr>
          <p:txBody>
            <a:bodyPr spcFirstLastPara="1" wrap="square" lIns="127995" tIns="127995" rIns="127995" bIns="127995" anchor="ctr" anchorCtr="0">
              <a:noAutofit/>
            </a:bodyPr>
            <a:lstStyle/>
            <a:p>
              <a:endParaRPr sz="3073"/>
            </a:p>
          </p:txBody>
        </p:sp>
        <p:grpSp>
          <p:nvGrpSpPr>
            <p:cNvPr id="1815" name="Google Shape;3745;p79">
              <a:extLst>
                <a:ext uri="{FF2B5EF4-FFF2-40B4-BE49-F238E27FC236}">
                  <a16:creationId xmlns:a16="http://schemas.microsoft.com/office/drawing/2014/main" id="{FA6192AC-B80C-A534-CED8-F63C77B87E30}"/>
                </a:ext>
              </a:extLst>
            </p:cNvPr>
            <p:cNvGrpSpPr/>
            <p:nvPr/>
          </p:nvGrpSpPr>
          <p:grpSpPr>
            <a:xfrm>
              <a:off x="4295710" y="3079670"/>
              <a:ext cx="14968" cy="27135"/>
              <a:chOff x="4842300" y="3099950"/>
              <a:chExt cx="31425" cy="59650"/>
            </a:xfrm>
          </p:grpSpPr>
          <p:sp>
            <p:nvSpPr>
              <p:cNvPr id="1909" name="Google Shape;3746;p79">
                <a:extLst>
                  <a:ext uri="{FF2B5EF4-FFF2-40B4-BE49-F238E27FC236}">
                    <a16:creationId xmlns:a16="http://schemas.microsoft.com/office/drawing/2014/main" id="{E87CAA26-A6E0-FB4B-9BB5-0209F080D072}"/>
                  </a:ext>
                </a:extLst>
              </p:cNvPr>
              <p:cNvSpPr/>
              <p:nvPr/>
            </p:nvSpPr>
            <p:spPr>
              <a:xfrm>
                <a:off x="4842300" y="3122950"/>
                <a:ext cx="2125" cy="6825"/>
              </a:xfrm>
              <a:custGeom>
                <a:avLst/>
                <a:gdLst/>
                <a:ahLst/>
                <a:cxnLst/>
                <a:rect l="l" t="t" r="r" b="b"/>
                <a:pathLst>
                  <a:path w="85" h="273" extrusionOk="0">
                    <a:moveTo>
                      <a:pt x="84" y="1"/>
                    </a:moveTo>
                    <a:lnTo>
                      <a:pt x="1" y="22"/>
                    </a:lnTo>
                    <a:lnTo>
                      <a:pt x="43" y="126"/>
                    </a:lnTo>
                    <a:lnTo>
                      <a:pt x="1" y="273"/>
                    </a:lnTo>
                    <a:lnTo>
                      <a:pt x="64" y="126"/>
                    </a:lnTo>
                    <a:lnTo>
                      <a:pt x="43" y="22"/>
                    </a:lnTo>
                    <a:lnTo>
                      <a:pt x="84" y="22"/>
                    </a:lnTo>
                    <a:lnTo>
                      <a:pt x="84" y="1"/>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910" name="Google Shape;3747;p79">
                <a:extLst>
                  <a:ext uri="{FF2B5EF4-FFF2-40B4-BE49-F238E27FC236}">
                    <a16:creationId xmlns:a16="http://schemas.microsoft.com/office/drawing/2014/main" id="{997ACB1D-9C3D-B156-3F17-73A7FFE2B3BA}"/>
                  </a:ext>
                </a:extLst>
              </p:cNvPr>
              <p:cNvSpPr/>
              <p:nvPr/>
            </p:nvSpPr>
            <p:spPr>
              <a:xfrm>
                <a:off x="4842300" y="3106225"/>
                <a:ext cx="31425" cy="53375"/>
              </a:xfrm>
              <a:custGeom>
                <a:avLst/>
                <a:gdLst/>
                <a:ahLst/>
                <a:cxnLst/>
                <a:rect l="l" t="t" r="r" b="b"/>
                <a:pathLst>
                  <a:path w="1257" h="2135" extrusionOk="0">
                    <a:moveTo>
                      <a:pt x="273" y="0"/>
                    </a:moveTo>
                    <a:lnTo>
                      <a:pt x="273" y="21"/>
                    </a:lnTo>
                    <a:lnTo>
                      <a:pt x="294" y="42"/>
                    </a:lnTo>
                    <a:lnTo>
                      <a:pt x="273" y="63"/>
                    </a:lnTo>
                    <a:lnTo>
                      <a:pt x="252" y="105"/>
                    </a:lnTo>
                    <a:lnTo>
                      <a:pt x="252" y="126"/>
                    </a:lnTo>
                    <a:lnTo>
                      <a:pt x="252" y="209"/>
                    </a:lnTo>
                    <a:lnTo>
                      <a:pt x="189" y="314"/>
                    </a:lnTo>
                    <a:lnTo>
                      <a:pt x="147" y="272"/>
                    </a:lnTo>
                    <a:lnTo>
                      <a:pt x="84" y="230"/>
                    </a:lnTo>
                    <a:lnTo>
                      <a:pt x="1" y="230"/>
                    </a:lnTo>
                    <a:lnTo>
                      <a:pt x="1" y="251"/>
                    </a:lnTo>
                    <a:lnTo>
                      <a:pt x="84" y="272"/>
                    </a:lnTo>
                    <a:lnTo>
                      <a:pt x="105" y="335"/>
                    </a:lnTo>
                    <a:lnTo>
                      <a:pt x="84" y="356"/>
                    </a:lnTo>
                    <a:lnTo>
                      <a:pt x="147" y="461"/>
                    </a:lnTo>
                    <a:lnTo>
                      <a:pt x="147" y="628"/>
                    </a:lnTo>
                    <a:lnTo>
                      <a:pt x="84" y="691"/>
                    </a:lnTo>
                    <a:lnTo>
                      <a:pt x="64" y="942"/>
                    </a:lnTo>
                    <a:lnTo>
                      <a:pt x="84" y="1005"/>
                    </a:lnTo>
                    <a:lnTo>
                      <a:pt x="43" y="1046"/>
                    </a:lnTo>
                    <a:lnTo>
                      <a:pt x="84" y="1277"/>
                    </a:lnTo>
                    <a:lnTo>
                      <a:pt x="84" y="1360"/>
                    </a:lnTo>
                    <a:lnTo>
                      <a:pt x="168" y="1611"/>
                    </a:lnTo>
                    <a:lnTo>
                      <a:pt x="252" y="1925"/>
                    </a:lnTo>
                    <a:lnTo>
                      <a:pt x="315" y="2051"/>
                    </a:lnTo>
                    <a:lnTo>
                      <a:pt x="461" y="2134"/>
                    </a:lnTo>
                    <a:lnTo>
                      <a:pt x="587" y="2113"/>
                    </a:lnTo>
                    <a:lnTo>
                      <a:pt x="775" y="2093"/>
                    </a:lnTo>
                    <a:lnTo>
                      <a:pt x="942" y="2030"/>
                    </a:lnTo>
                    <a:lnTo>
                      <a:pt x="1131" y="1821"/>
                    </a:lnTo>
                    <a:lnTo>
                      <a:pt x="1214" y="1674"/>
                    </a:lnTo>
                    <a:lnTo>
                      <a:pt x="1256" y="1569"/>
                    </a:lnTo>
                    <a:lnTo>
                      <a:pt x="1235" y="1486"/>
                    </a:lnTo>
                    <a:lnTo>
                      <a:pt x="1256" y="1423"/>
                    </a:lnTo>
                    <a:lnTo>
                      <a:pt x="1256" y="1277"/>
                    </a:lnTo>
                    <a:lnTo>
                      <a:pt x="1235" y="1214"/>
                    </a:lnTo>
                    <a:lnTo>
                      <a:pt x="1256" y="1109"/>
                    </a:lnTo>
                    <a:lnTo>
                      <a:pt x="1152" y="1046"/>
                    </a:lnTo>
                    <a:lnTo>
                      <a:pt x="1089" y="795"/>
                    </a:lnTo>
                    <a:lnTo>
                      <a:pt x="1005" y="628"/>
                    </a:lnTo>
                    <a:lnTo>
                      <a:pt x="900" y="628"/>
                    </a:lnTo>
                    <a:lnTo>
                      <a:pt x="900" y="586"/>
                    </a:lnTo>
                    <a:lnTo>
                      <a:pt x="796" y="586"/>
                    </a:lnTo>
                    <a:lnTo>
                      <a:pt x="921" y="544"/>
                    </a:lnTo>
                    <a:lnTo>
                      <a:pt x="900" y="481"/>
                    </a:lnTo>
                    <a:lnTo>
                      <a:pt x="838" y="461"/>
                    </a:lnTo>
                    <a:lnTo>
                      <a:pt x="775" y="335"/>
                    </a:lnTo>
                    <a:lnTo>
                      <a:pt x="712" y="335"/>
                    </a:lnTo>
                    <a:lnTo>
                      <a:pt x="691" y="230"/>
                    </a:lnTo>
                    <a:lnTo>
                      <a:pt x="670" y="168"/>
                    </a:lnTo>
                    <a:lnTo>
                      <a:pt x="670" y="126"/>
                    </a:lnTo>
                    <a:lnTo>
                      <a:pt x="482" y="42"/>
                    </a:lnTo>
                    <a:lnTo>
                      <a:pt x="461" y="105"/>
                    </a:lnTo>
                    <a:lnTo>
                      <a:pt x="377" y="63"/>
                    </a:lnTo>
                    <a:lnTo>
                      <a:pt x="398" y="21"/>
                    </a:lnTo>
                    <a:lnTo>
                      <a:pt x="273" y="0"/>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911" name="Google Shape;3748;p79">
                <a:extLst>
                  <a:ext uri="{FF2B5EF4-FFF2-40B4-BE49-F238E27FC236}">
                    <a16:creationId xmlns:a16="http://schemas.microsoft.com/office/drawing/2014/main" id="{EF3ECDD9-B614-DD2E-29B0-C4F8919A1990}"/>
                  </a:ext>
                </a:extLst>
              </p:cNvPr>
              <p:cNvSpPr/>
              <p:nvPr/>
            </p:nvSpPr>
            <p:spPr>
              <a:xfrm>
                <a:off x="4844400" y="3099950"/>
                <a:ext cx="5250" cy="4725"/>
              </a:xfrm>
              <a:custGeom>
                <a:avLst/>
                <a:gdLst/>
                <a:ahLst/>
                <a:cxnLst/>
                <a:rect l="l" t="t" r="r" b="b"/>
                <a:pathLst>
                  <a:path w="210" h="189" extrusionOk="0">
                    <a:moveTo>
                      <a:pt x="189" y="0"/>
                    </a:moveTo>
                    <a:lnTo>
                      <a:pt x="0" y="42"/>
                    </a:lnTo>
                    <a:lnTo>
                      <a:pt x="0" y="105"/>
                    </a:lnTo>
                    <a:lnTo>
                      <a:pt x="126" y="188"/>
                    </a:lnTo>
                    <a:lnTo>
                      <a:pt x="126" y="147"/>
                    </a:lnTo>
                    <a:lnTo>
                      <a:pt x="168" y="147"/>
                    </a:lnTo>
                    <a:lnTo>
                      <a:pt x="210" y="42"/>
                    </a:lnTo>
                    <a:lnTo>
                      <a:pt x="189" y="0"/>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912" name="Google Shape;3749;p79">
                <a:extLst>
                  <a:ext uri="{FF2B5EF4-FFF2-40B4-BE49-F238E27FC236}">
                    <a16:creationId xmlns:a16="http://schemas.microsoft.com/office/drawing/2014/main" id="{CEA0B41A-287F-8146-05AE-4C9C329FEE3C}"/>
                  </a:ext>
                </a:extLst>
              </p:cNvPr>
              <p:cNvSpPr/>
              <p:nvPr/>
            </p:nvSpPr>
            <p:spPr>
              <a:xfrm>
                <a:off x="4849625" y="3101500"/>
                <a:ext cx="7875" cy="6300"/>
              </a:xfrm>
              <a:custGeom>
                <a:avLst/>
                <a:gdLst/>
                <a:ahLst/>
                <a:cxnLst/>
                <a:rect l="l" t="t" r="r" b="b"/>
                <a:pathLst>
                  <a:path w="315" h="252" extrusionOk="0">
                    <a:moveTo>
                      <a:pt x="43" y="1"/>
                    </a:moveTo>
                    <a:lnTo>
                      <a:pt x="43" y="43"/>
                    </a:lnTo>
                    <a:lnTo>
                      <a:pt x="84" y="85"/>
                    </a:lnTo>
                    <a:lnTo>
                      <a:pt x="1" y="85"/>
                    </a:lnTo>
                    <a:lnTo>
                      <a:pt x="1" y="105"/>
                    </a:lnTo>
                    <a:lnTo>
                      <a:pt x="126" y="147"/>
                    </a:lnTo>
                    <a:lnTo>
                      <a:pt x="189" y="210"/>
                    </a:lnTo>
                    <a:lnTo>
                      <a:pt x="273" y="210"/>
                    </a:lnTo>
                    <a:lnTo>
                      <a:pt x="315" y="252"/>
                    </a:lnTo>
                    <a:lnTo>
                      <a:pt x="294" y="210"/>
                    </a:lnTo>
                    <a:lnTo>
                      <a:pt x="168" y="105"/>
                    </a:lnTo>
                    <a:lnTo>
                      <a:pt x="168" y="22"/>
                    </a:lnTo>
                    <a:lnTo>
                      <a:pt x="43" y="1"/>
                    </a:lnTo>
                    <a:close/>
                  </a:path>
                </a:pathLst>
              </a:custGeom>
              <a:solidFill>
                <a:srgbClr val="5F7D95"/>
              </a:solidFill>
              <a:ln>
                <a:noFill/>
              </a:ln>
            </p:spPr>
            <p:txBody>
              <a:bodyPr spcFirstLastPara="1" wrap="square" lIns="127995" tIns="127995" rIns="127995" bIns="127995" anchor="ctr" anchorCtr="0">
                <a:noAutofit/>
              </a:bodyPr>
              <a:lstStyle/>
              <a:p>
                <a:endParaRPr sz="3073"/>
              </a:p>
            </p:txBody>
          </p:sp>
        </p:grpSp>
        <p:sp>
          <p:nvSpPr>
            <p:cNvPr id="1816" name="Google Shape;3750;p79">
              <a:extLst>
                <a:ext uri="{FF2B5EF4-FFF2-40B4-BE49-F238E27FC236}">
                  <a16:creationId xmlns:a16="http://schemas.microsoft.com/office/drawing/2014/main" id="{CDCDC399-719D-251D-F7B7-9A43D9D29630}"/>
                </a:ext>
              </a:extLst>
            </p:cNvPr>
            <p:cNvSpPr/>
            <p:nvPr/>
          </p:nvSpPr>
          <p:spPr>
            <a:xfrm>
              <a:off x="4210500" y="2911903"/>
              <a:ext cx="193104" cy="180152"/>
            </a:xfrm>
            <a:custGeom>
              <a:avLst/>
              <a:gdLst/>
              <a:ahLst/>
              <a:cxnLst/>
              <a:rect l="l" t="t" r="r" b="b"/>
              <a:pathLst>
                <a:path w="16217" h="15841" extrusionOk="0">
                  <a:moveTo>
                    <a:pt x="6906" y="15150"/>
                  </a:moveTo>
                  <a:lnTo>
                    <a:pt x="6927" y="15212"/>
                  </a:lnTo>
                  <a:lnTo>
                    <a:pt x="6927" y="15171"/>
                  </a:lnTo>
                  <a:lnTo>
                    <a:pt x="6906" y="15150"/>
                  </a:lnTo>
                  <a:close/>
                  <a:moveTo>
                    <a:pt x="3997" y="1"/>
                  </a:moveTo>
                  <a:lnTo>
                    <a:pt x="3914" y="147"/>
                  </a:lnTo>
                  <a:lnTo>
                    <a:pt x="3788" y="147"/>
                  </a:lnTo>
                  <a:lnTo>
                    <a:pt x="3600" y="294"/>
                  </a:lnTo>
                  <a:lnTo>
                    <a:pt x="3453" y="587"/>
                  </a:lnTo>
                  <a:lnTo>
                    <a:pt x="3391" y="629"/>
                  </a:lnTo>
                  <a:lnTo>
                    <a:pt x="3286" y="733"/>
                  </a:lnTo>
                  <a:lnTo>
                    <a:pt x="3223" y="733"/>
                  </a:lnTo>
                  <a:lnTo>
                    <a:pt x="3119" y="817"/>
                  </a:lnTo>
                  <a:lnTo>
                    <a:pt x="3014" y="838"/>
                  </a:lnTo>
                  <a:lnTo>
                    <a:pt x="2826" y="1026"/>
                  </a:lnTo>
                  <a:lnTo>
                    <a:pt x="2846" y="1089"/>
                  </a:lnTo>
                  <a:lnTo>
                    <a:pt x="2930" y="1298"/>
                  </a:lnTo>
                  <a:lnTo>
                    <a:pt x="2867" y="1570"/>
                  </a:lnTo>
                  <a:lnTo>
                    <a:pt x="2867" y="1717"/>
                  </a:lnTo>
                  <a:lnTo>
                    <a:pt x="2763" y="1779"/>
                  </a:lnTo>
                  <a:lnTo>
                    <a:pt x="2616" y="1968"/>
                  </a:lnTo>
                  <a:lnTo>
                    <a:pt x="2700" y="2031"/>
                  </a:lnTo>
                  <a:lnTo>
                    <a:pt x="2700" y="2135"/>
                  </a:lnTo>
                  <a:lnTo>
                    <a:pt x="2637" y="2261"/>
                  </a:lnTo>
                  <a:lnTo>
                    <a:pt x="2428" y="2365"/>
                  </a:lnTo>
                  <a:lnTo>
                    <a:pt x="2323" y="2554"/>
                  </a:lnTo>
                  <a:lnTo>
                    <a:pt x="2302" y="2721"/>
                  </a:lnTo>
                  <a:lnTo>
                    <a:pt x="2219" y="2867"/>
                  </a:lnTo>
                  <a:lnTo>
                    <a:pt x="1968" y="3035"/>
                  </a:lnTo>
                  <a:lnTo>
                    <a:pt x="1863" y="3391"/>
                  </a:lnTo>
                  <a:lnTo>
                    <a:pt x="1675" y="3600"/>
                  </a:lnTo>
                  <a:lnTo>
                    <a:pt x="1361" y="3600"/>
                  </a:lnTo>
                  <a:lnTo>
                    <a:pt x="1152" y="3725"/>
                  </a:lnTo>
                  <a:lnTo>
                    <a:pt x="1068" y="3704"/>
                  </a:lnTo>
                  <a:lnTo>
                    <a:pt x="1047" y="3600"/>
                  </a:lnTo>
                  <a:lnTo>
                    <a:pt x="922" y="3537"/>
                  </a:lnTo>
                  <a:lnTo>
                    <a:pt x="838" y="3600"/>
                  </a:lnTo>
                  <a:lnTo>
                    <a:pt x="733" y="3642"/>
                  </a:lnTo>
                  <a:lnTo>
                    <a:pt x="691" y="3746"/>
                  </a:lnTo>
                  <a:lnTo>
                    <a:pt x="545" y="3956"/>
                  </a:lnTo>
                  <a:lnTo>
                    <a:pt x="461" y="3976"/>
                  </a:lnTo>
                  <a:lnTo>
                    <a:pt x="357" y="4228"/>
                  </a:lnTo>
                  <a:lnTo>
                    <a:pt x="357" y="4374"/>
                  </a:lnTo>
                  <a:lnTo>
                    <a:pt x="461" y="4353"/>
                  </a:lnTo>
                  <a:lnTo>
                    <a:pt x="608" y="4395"/>
                  </a:lnTo>
                  <a:lnTo>
                    <a:pt x="670" y="4374"/>
                  </a:lnTo>
                  <a:lnTo>
                    <a:pt x="775" y="4374"/>
                  </a:lnTo>
                  <a:lnTo>
                    <a:pt x="859" y="4562"/>
                  </a:lnTo>
                  <a:lnTo>
                    <a:pt x="838" y="4688"/>
                  </a:lnTo>
                  <a:lnTo>
                    <a:pt x="859" y="4897"/>
                  </a:lnTo>
                  <a:lnTo>
                    <a:pt x="1068" y="5023"/>
                  </a:lnTo>
                  <a:lnTo>
                    <a:pt x="1173" y="5023"/>
                  </a:lnTo>
                  <a:lnTo>
                    <a:pt x="1256" y="5085"/>
                  </a:lnTo>
                  <a:lnTo>
                    <a:pt x="1214" y="5169"/>
                  </a:lnTo>
                  <a:lnTo>
                    <a:pt x="1340" y="5316"/>
                  </a:lnTo>
                  <a:lnTo>
                    <a:pt x="1466" y="5692"/>
                  </a:lnTo>
                  <a:lnTo>
                    <a:pt x="1445" y="5755"/>
                  </a:lnTo>
                  <a:lnTo>
                    <a:pt x="1486" y="5818"/>
                  </a:lnTo>
                  <a:lnTo>
                    <a:pt x="1382" y="5860"/>
                  </a:lnTo>
                  <a:lnTo>
                    <a:pt x="1256" y="5943"/>
                  </a:lnTo>
                  <a:lnTo>
                    <a:pt x="1194" y="5860"/>
                  </a:lnTo>
                  <a:lnTo>
                    <a:pt x="1256" y="5797"/>
                  </a:lnTo>
                  <a:lnTo>
                    <a:pt x="1256" y="5797"/>
                  </a:lnTo>
                  <a:lnTo>
                    <a:pt x="1131" y="5818"/>
                  </a:lnTo>
                  <a:lnTo>
                    <a:pt x="1068" y="5860"/>
                  </a:lnTo>
                  <a:lnTo>
                    <a:pt x="838" y="5964"/>
                  </a:lnTo>
                  <a:lnTo>
                    <a:pt x="440" y="5943"/>
                  </a:lnTo>
                  <a:lnTo>
                    <a:pt x="336" y="6006"/>
                  </a:lnTo>
                  <a:lnTo>
                    <a:pt x="252" y="5964"/>
                  </a:lnTo>
                  <a:lnTo>
                    <a:pt x="210" y="6111"/>
                  </a:lnTo>
                  <a:lnTo>
                    <a:pt x="126" y="6132"/>
                  </a:lnTo>
                  <a:lnTo>
                    <a:pt x="22" y="6215"/>
                  </a:lnTo>
                  <a:lnTo>
                    <a:pt x="1" y="6362"/>
                  </a:lnTo>
                  <a:lnTo>
                    <a:pt x="168" y="6257"/>
                  </a:lnTo>
                  <a:lnTo>
                    <a:pt x="336" y="6236"/>
                  </a:lnTo>
                  <a:lnTo>
                    <a:pt x="210" y="6320"/>
                  </a:lnTo>
                  <a:lnTo>
                    <a:pt x="106" y="6445"/>
                  </a:lnTo>
                  <a:lnTo>
                    <a:pt x="85" y="6571"/>
                  </a:lnTo>
                  <a:lnTo>
                    <a:pt x="147" y="6592"/>
                  </a:lnTo>
                  <a:lnTo>
                    <a:pt x="336" y="6780"/>
                  </a:lnTo>
                  <a:lnTo>
                    <a:pt x="691" y="6906"/>
                  </a:lnTo>
                  <a:lnTo>
                    <a:pt x="817" y="6885"/>
                  </a:lnTo>
                  <a:lnTo>
                    <a:pt x="963" y="6885"/>
                  </a:lnTo>
                  <a:lnTo>
                    <a:pt x="1194" y="6780"/>
                  </a:lnTo>
                  <a:lnTo>
                    <a:pt x="1194" y="6738"/>
                  </a:lnTo>
                  <a:lnTo>
                    <a:pt x="1194" y="6697"/>
                  </a:lnTo>
                  <a:lnTo>
                    <a:pt x="1214" y="6697"/>
                  </a:lnTo>
                  <a:lnTo>
                    <a:pt x="1340" y="6738"/>
                  </a:lnTo>
                  <a:lnTo>
                    <a:pt x="1298" y="6843"/>
                  </a:lnTo>
                  <a:lnTo>
                    <a:pt x="1256" y="6843"/>
                  </a:lnTo>
                  <a:lnTo>
                    <a:pt x="1152" y="6989"/>
                  </a:lnTo>
                  <a:lnTo>
                    <a:pt x="1068" y="6989"/>
                  </a:lnTo>
                  <a:lnTo>
                    <a:pt x="838" y="7178"/>
                  </a:lnTo>
                  <a:lnTo>
                    <a:pt x="838" y="7220"/>
                  </a:lnTo>
                  <a:lnTo>
                    <a:pt x="754" y="7199"/>
                  </a:lnTo>
                  <a:lnTo>
                    <a:pt x="733" y="7199"/>
                  </a:lnTo>
                  <a:lnTo>
                    <a:pt x="650" y="7261"/>
                  </a:lnTo>
                  <a:lnTo>
                    <a:pt x="566" y="7220"/>
                  </a:lnTo>
                  <a:lnTo>
                    <a:pt x="566" y="7115"/>
                  </a:lnTo>
                  <a:lnTo>
                    <a:pt x="503" y="7115"/>
                  </a:lnTo>
                  <a:lnTo>
                    <a:pt x="461" y="7094"/>
                  </a:lnTo>
                  <a:lnTo>
                    <a:pt x="419" y="7094"/>
                  </a:lnTo>
                  <a:lnTo>
                    <a:pt x="398" y="7178"/>
                  </a:lnTo>
                  <a:lnTo>
                    <a:pt x="419" y="7261"/>
                  </a:lnTo>
                  <a:lnTo>
                    <a:pt x="650" y="7492"/>
                  </a:lnTo>
                  <a:lnTo>
                    <a:pt x="733" y="7533"/>
                  </a:lnTo>
                  <a:lnTo>
                    <a:pt x="775" y="7533"/>
                  </a:lnTo>
                  <a:lnTo>
                    <a:pt x="817" y="7575"/>
                  </a:lnTo>
                  <a:lnTo>
                    <a:pt x="984" y="7826"/>
                  </a:lnTo>
                  <a:lnTo>
                    <a:pt x="1403" y="8161"/>
                  </a:lnTo>
                  <a:lnTo>
                    <a:pt x="1612" y="8224"/>
                  </a:lnTo>
                  <a:lnTo>
                    <a:pt x="1779" y="8161"/>
                  </a:lnTo>
                  <a:lnTo>
                    <a:pt x="2072" y="7994"/>
                  </a:lnTo>
                  <a:lnTo>
                    <a:pt x="2261" y="7889"/>
                  </a:lnTo>
                  <a:lnTo>
                    <a:pt x="2261" y="7826"/>
                  </a:lnTo>
                  <a:lnTo>
                    <a:pt x="2344" y="7722"/>
                  </a:lnTo>
                  <a:lnTo>
                    <a:pt x="2386" y="7513"/>
                  </a:lnTo>
                  <a:lnTo>
                    <a:pt x="2302" y="7408"/>
                  </a:lnTo>
                  <a:lnTo>
                    <a:pt x="2386" y="7199"/>
                  </a:lnTo>
                  <a:lnTo>
                    <a:pt x="2386" y="7094"/>
                  </a:lnTo>
                  <a:lnTo>
                    <a:pt x="2407" y="7010"/>
                  </a:lnTo>
                  <a:lnTo>
                    <a:pt x="2428" y="7094"/>
                  </a:lnTo>
                  <a:lnTo>
                    <a:pt x="2595" y="7094"/>
                  </a:lnTo>
                  <a:lnTo>
                    <a:pt x="2637" y="7115"/>
                  </a:lnTo>
                  <a:lnTo>
                    <a:pt x="2742" y="7073"/>
                  </a:lnTo>
                  <a:lnTo>
                    <a:pt x="2721" y="7115"/>
                  </a:lnTo>
                  <a:lnTo>
                    <a:pt x="2616" y="7220"/>
                  </a:lnTo>
                  <a:lnTo>
                    <a:pt x="2533" y="7199"/>
                  </a:lnTo>
                  <a:lnTo>
                    <a:pt x="2512" y="7220"/>
                  </a:lnTo>
                  <a:lnTo>
                    <a:pt x="2491" y="7366"/>
                  </a:lnTo>
                  <a:lnTo>
                    <a:pt x="2533" y="7429"/>
                  </a:lnTo>
                  <a:lnTo>
                    <a:pt x="2533" y="7533"/>
                  </a:lnTo>
                  <a:lnTo>
                    <a:pt x="2595" y="7575"/>
                  </a:lnTo>
                  <a:lnTo>
                    <a:pt x="2742" y="7533"/>
                  </a:lnTo>
                  <a:lnTo>
                    <a:pt x="2826" y="7575"/>
                  </a:lnTo>
                  <a:lnTo>
                    <a:pt x="2742" y="7575"/>
                  </a:lnTo>
                  <a:lnTo>
                    <a:pt x="2700" y="7617"/>
                  </a:lnTo>
                  <a:lnTo>
                    <a:pt x="2554" y="7701"/>
                  </a:lnTo>
                  <a:lnTo>
                    <a:pt x="2616" y="7952"/>
                  </a:lnTo>
                  <a:lnTo>
                    <a:pt x="2700" y="8015"/>
                  </a:lnTo>
                  <a:lnTo>
                    <a:pt x="2742" y="8203"/>
                  </a:lnTo>
                  <a:lnTo>
                    <a:pt x="2742" y="8349"/>
                  </a:lnTo>
                  <a:lnTo>
                    <a:pt x="2700" y="8475"/>
                  </a:lnTo>
                  <a:lnTo>
                    <a:pt x="2700" y="8580"/>
                  </a:lnTo>
                  <a:lnTo>
                    <a:pt x="2784" y="8642"/>
                  </a:lnTo>
                  <a:lnTo>
                    <a:pt x="2700" y="8684"/>
                  </a:lnTo>
                  <a:lnTo>
                    <a:pt x="2721" y="8873"/>
                  </a:lnTo>
                  <a:lnTo>
                    <a:pt x="2867" y="9186"/>
                  </a:lnTo>
                  <a:lnTo>
                    <a:pt x="2909" y="9291"/>
                  </a:lnTo>
                  <a:lnTo>
                    <a:pt x="2951" y="9375"/>
                  </a:lnTo>
                  <a:lnTo>
                    <a:pt x="2867" y="9396"/>
                  </a:lnTo>
                  <a:lnTo>
                    <a:pt x="2867" y="9521"/>
                  </a:lnTo>
                  <a:lnTo>
                    <a:pt x="3035" y="9730"/>
                  </a:lnTo>
                  <a:lnTo>
                    <a:pt x="2909" y="9730"/>
                  </a:lnTo>
                  <a:lnTo>
                    <a:pt x="3035" y="9919"/>
                  </a:lnTo>
                  <a:lnTo>
                    <a:pt x="3035" y="10086"/>
                  </a:lnTo>
                  <a:lnTo>
                    <a:pt x="3265" y="10546"/>
                  </a:lnTo>
                  <a:lnTo>
                    <a:pt x="3265" y="10860"/>
                  </a:lnTo>
                  <a:lnTo>
                    <a:pt x="3370" y="11132"/>
                  </a:lnTo>
                  <a:lnTo>
                    <a:pt x="3453" y="11174"/>
                  </a:lnTo>
                  <a:lnTo>
                    <a:pt x="3495" y="11342"/>
                  </a:lnTo>
                  <a:lnTo>
                    <a:pt x="3579" y="11383"/>
                  </a:lnTo>
                  <a:lnTo>
                    <a:pt x="3579" y="11467"/>
                  </a:lnTo>
                  <a:lnTo>
                    <a:pt x="3704" y="11697"/>
                  </a:lnTo>
                  <a:lnTo>
                    <a:pt x="3767" y="11718"/>
                  </a:lnTo>
                  <a:lnTo>
                    <a:pt x="3767" y="11781"/>
                  </a:lnTo>
                  <a:lnTo>
                    <a:pt x="3893" y="11969"/>
                  </a:lnTo>
                  <a:lnTo>
                    <a:pt x="3955" y="11969"/>
                  </a:lnTo>
                  <a:lnTo>
                    <a:pt x="3955" y="12178"/>
                  </a:lnTo>
                  <a:lnTo>
                    <a:pt x="3997" y="12241"/>
                  </a:lnTo>
                  <a:lnTo>
                    <a:pt x="4081" y="12388"/>
                  </a:lnTo>
                  <a:lnTo>
                    <a:pt x="4102" y="12555"/>
                  </a:lnTo>
                  <a:lnTo>
                    <a:pt x="4207" y="12827"/>
                  </a:lnTo>
                  <a:lnTo>
                    <a:pt x="4269" y="12932"/>
                  </a:lnTo>
                  <a:lnTo>
                    <a:pt x="4290" y="13162"/>
                  </a:lnTo>
                  <a:lnTo>
                    <a:pt x="4332" y="13225"/>
                  </a:lnTo>
                  <a:lnTo>
                    <a:pt x="4416" y="13371"/>
                  </a:lnTo>
                  <a:lnTo>
                    <a:pt x="4583" y="13539"/>
                  </a:lnTo>
                  <a:lnTo>
                    <a:pt x="4604" y="13539"/>
                  </a:lnTo>
                  <a:lnTo>
                    <a:pt x="4709" y="13685"/>
                  </a:lnTo>
                  <a:lnTo>
                    <a:pt x="4876" y="13894"/>
                  </a:lnTo>
                  <a:lnTo>
                    <a:pt x="4939" y="14083"/>
                  </a:lnTo>
                  <a:lnTo>
                    <a:pt x="5002" y="14229"/>
                  </a:lnTo>
                  <a:lnTo>
                    <a:pt x="5043" y="14271"/>
                  </a:lnTo>
                  <a:lnTo>
                    <a:pt x="5043" y="14375"/>
                  </a:lnTo>
                  <a:lnTo>
                    <a:pt x="5169" y="14606"/>
                  </a:lnTo>
                  <a:lnTo>
                    <a:pt x="5232" y="14815"/>
                  </a:lnTo>
                  <a:lnTo>
                    <a:pt x="5232" y="15045"/>
                  </a:lnTo>
                  <a:lnTo>
                    <a:pt x="5441" y="15484"/>
                  </a:lnTo>
                  <a:lnTo>
                    <a:pt x="5629" y="15673"/>
                  </a:lnTo>
                  <a:lnTo>
                    <a:pt x="5776" y="15798"/>
                  </a:lnTo>
                  <a:lnTo>
                    <a:pt x="5985" y="15840"/>
                  </a:lnTo>
                  <a:lnTo>
                    <a:pt x="6194" y="15673"/>
                  </a:lnTo>
                  <a:lnTo>
                    <a:pt x="6257" y="15547"/>
                  </a:lnTo>
                  <a:lnTo>
                    <a:pt x="6215" y="15484"/>
                  </a:lnTo>
                  <a:lnTo>
                    <a:pt x="6257" y="15464"/>
                  </a:lnTo>
                  <a:lnTo>
                    <a:pt x="6278" y="15422"/>
                  </a:lnTo>
                  <a:lnTo>
                    <a:pt x="6320" y="15317"/>
                  </a:lnTo>
                  <a:lnTo>
                    <a:pt x="6529" y="15212"/>
                  </a:lnTo>
                  <a:lnTo>
                    <a:pt x="6571" y="15212"/>
                  </a:lnTo>
                  <a:lnTo>
                    <a:pt x="6822" y="15129"/>
                  </a:lnTo>
                  <a:lnTo>
                    <a:pt x="6906" y="15150"/>
                  </a:lnTo>
                  <a:lnTo>
                    <a:pt x="6717" y="15045"/>
                  </a:lnTo>
                  <a:lnTo>
                    <a:pt x="6696" y="14961"/>
                  </a:lnTo>
                  <a:lnTo>
                    <a:pt x="6738" y="14919"/>
                  </a:lnTo>
                  <a:lnTo>
                    <a:pt x="6906" y="14710"/>
                  </a:lnTo>
                  <a:lnTo>
                    <a:pt x="6885" y="14647"/>
                  </a:lnTo>
                  <a:lnTo>
                    <a:pt x="6927" y="14543"/>
                  </a:lnTo>
                  <a:lnTo>
                    <a:pt x="7094" y="14522"/>
                  </a:lnTo>
                  <a:lnTo>
                    <a:pt x="7136" y="14543"/>
                  </a:lnTo>
                  <a:lnTo>
                    <a:pt x="7261" y="14522"/>
                  </a:lnTo>
                  <a:lnTo>
                    <a:pt x="7261" y="14375"/>
                  </a:lnTo>
                  <a:lnTo>
                    <a:pt x="7220" y="13894"/>
                  </a:lnTo>
                  <a:lnTo>
                    <a:pt x="7157" y="13811"/>
                  </a:lnTo>
                  <a:lnTo>
                    <a:pt x="7157" y="13580"/>
                  </a:lnTo>
                  <a:lnTo>
                    <a:pt x="7303" y="13329"/>
                  </a:lnTo>
                  <a:lnTo>
                    <a:pt x="7429" y="12953"/>
                  </a:lnTo>
                  <a:lnTo>
                    <a:pt x="7429" y="12660"/>
                  </a:lnTo>
                  <a:lnTo>
                    <a:pt x="7261" y="12618"/>
                  </a:lnTo>
                  <a:lnTo>
                    <a:pt x="7261" y="12178"/>
                  </a:lnTo>
                  <a:lnTo>
                    <a:pt x="7240" y="12011"/>
                  </a:lnTo>
                  <a:lnTo>
                    <a:pt x="7345" y="11906"/>
                  </a:lnTo>
                  <a:lnTo>
                    <a:pt x="7240" y="11614"/>
                  </a:lnTo>
                  <a:lnTo>
                    <a:pt x="7240" y="11404"/>
                  </a:lnTo>
                  <a:lnTo>
                    <a:pt x="7303" y="11300"/>
                  </a:lnTo>
                  <a:lnTo>
                    <a:pt x="7492" y="11132"/>
                  </a:lnTo>
                  <a:lnTo>
                    <a:pt x="7533" y="11132"/>
                  </a:lnTo>
                  <a:lnTo>
                    <a:pt x="7617" y="11195"/>
                  </a:lnTo>
                  <a:lnTo>
                    <a:pt x="7680" y="11237"/>
                  </a:lnTo>
                  <a:lnTo>
                    <a:pt x="7847" y="11028"/>
                  </a:lnTo>
                  <a:lnTo>
                    <a:pt x="7847" y="10881"/>
                  </a:lnTo>
                  <a:lnTo>
                    <a:pt x="7952" y="10818"/>
                  </a:lnTo>
                  <a:lnTo>
                    <a:pt x="8203" y="10839"/>
                  </a:lnTo>
                  <a:lnTo>
                    <a:pt x="8349" y="10756"/>
                  </a:lnTo>
                  <a:lnTo>
                    <a:pt x="8454" y="10609"/>
                  </a:lnTo>
                  <a:lnTo>
                    <a:pt x="8412" y="10463"/>
                  </a:lnTo>
                  <a:lnTo>
                    <a:pt x="8454" y="10358"/>
                  </a:lnTo>
                  <a:lnTo>
                    <a:pt x="8600" y="10212"/>
                  </a:lnTo>
                  <a:lnTo>
                    <a:pt x="8810" y="10149"/>
                  </a:lnTo>
                  <a:lnTo>
                    <a:pt x="8935" y="10023"/>
                  </a:lnTo>
                  <a:lnTo>
                    <a:pt x="9019" y="9877"/>
                  </a:lnTo>
                  <a:lnTo>
                    <a:pt x="9542" y="9479"/>
                  </a:lnTo>
                  <a:lnTo>
                    <a:pt x="9626" y="9186"/>
                  </a:lnTo>
                  <a:lnTo>
                    <a:pt x="10023" y="8852"/>
                  </a:lnTo>
                  <a:lnTo>
                    <a:pt x="9961" y="8831"/>
                  </a:lnTo>
                  <a:lnTo>
                    <a:pt x="9940" y="8852"/>
                  </a:lnTo>
                  <a:lnTo>
                    <a:pt x="9856" y="8893"/>
                  </a:lnTo>
                  <a:lnTo>
                    <a:pt x="9877" y="8747"/>
                  </a:lnTo>
                  <a:lnTo>
                    <a:pt x="9940" y="8747"/>
                  </a:lnTo>
                  <a:lnTo>
                    <a:pt x="10044" y="8663"/>
                  </a:lnTo>
                  <a:lnTo>
                    <a:pt x="10065" y="8663"/>
                  </a:lnTo>
                  <a:lnTo>
                    <a:pt x="10086" y="8684"/>
                  </a:lnTo>
                  <a:lnTo>
                    <a:pt x="10086" y="8747"/>
                  </a:lnTo>
                  <a:lnTo>
                    <a:pt x="10149" y="8789"/>
                  </a:lnTo>
                  <a:lnTo>
                    <a:pt x="10463" y="8621"/>
                  </a:lnTo>
                  <a:lnTo>
                    <a:pt x="10463" y="8559"/>
                  </a:lnTo>
                  <a:lnTo>
                    <a:pt x="10672" y="8412"/>
                  </a:lnTo>
                  <a:lnTo>
                    <a:pt x="10630" y="8329"/>
                  </a:lnTo>
                  <a:lnTo>
                    <a:pt x="10714" y="8329"/>
                  </a:lnTo>
                  <a:lnTo>
                    <a:pt x="10756" y="8224"/>
                  </a:lnTo>
                  <a:lnTo>
                    <a:pt x="10881" y="8119"/>
                  </a:lnTo>
                  <a:lnTo>
                    <a:pt x="10818" y="8098"/>
                  </a:lnTo>
                  <a:lnTo>
                    <a:pt x="10860" y="8057"/>
                  </a:lnTo>
                  <a:lnTo>
                    <a:pt x="10777" y="7931"/>
                  </a:lnTo>
                  <a:lnTo>
                    <a:pt x="10777" y="7847"/>
                  </a:lnTo>
                  <a:lnTo>
                    <a:pt x="10818" y="7743"/>
                  </a:lnTo>
                  <a:lnTo>
                    <a:pt x="10860" y="7680"/>
                  </a:lnTo>
                  <a:lnTo>
                    <a:pt x="10902" y="7617"/>
                  </a:lnTo>
                  <a:lnTo>
                    <a:pt x="11279" y="7492"/>
                  </a:lnTo>
                  <a:lnTo>
                    <a:pt x="11341" y="7387"/>
                  </a:lnTo>
                  <a:lnTo>
                    <a:pt x="11341" y="7303"/>
                  </a:lnTo>
                  <a:lnTo>
                    <a:pt x="11404" y="7220"/>
                  </a:lnTo>
                  <a:lnTo>
                    <a:pt x="11425" y="7178"/>
                  </a:lnTo>
                  <a:lnTo>
                    <a:pt x="11383" y="7115"/>
                  </a:lnTo>
                  <a:lnTo>
                    <a:pt x="11321" y="7115"/>
                  </a:lnTo>
                  <a:lnTo>
                    <a:pt x="11300" y="7073"/>
                  </a:lnTo>
                  <a:lnTo>
                    <a:pt x="11404" y="7073"/>
                  </a:lnTo>
                  <a:lnTo>
                    <a:pt x="11488" y="7157"/>
                  </a:lnTo>
                  <a:lnTo>
                    <a:pt x="11488" y="7261"/>
                  </a:lnTo>
                  <a:lnTo>
                    <a:pt x="11509" y="7387"/>
                  </a:lnTo>
                  <a:lnTo>
                    <a:pt x="11593" y="7408"/>
                  </a:lnTo>
                  <a:lnTo>
                    <a:pt x="11676" y="7408"/>
                  </a:lnTo>
                  <a:lnTo>
                    <a:pt x="11718" y="7366"/>
                  </a:lnTo>
                  <a:lnTo>
                    <a:pt x="11739" y="7387"/>
                  </a:lnTo>
                  <a:lnTo>
                    <a:pt x="11739" y="7324"/>
                  </a:lnTo>
                  <a:lnTo>
                    <a:pt x="11760" y="7282"/>
                  </a:lnTo>
                  <a:lnTo>
                    <a:pt x="11802" y="7324"/>
                  </a:lnTo>
                  <a:lnTo>
                    <a:pt x="11823" y="7492"/>
                  </a:lnTo>
                  <a:lnTo>
                    <a:pt x="11906" y="7513"/>
                  </a:lnTo>
                  <a:lnTo>
                    <a:pt x="11906" y="7429"/>
                  </a:lnTo>
                  <a:lnTo>
                    <a:pt x="11969" y="7533"/>
                  </a:lnTo>
                  <a:lnTo>
                    <a:pt x="12032" y="7429"/>
                  </a:lnTo>
                  <a:lnTo>
                    <a:pt x="11969" y="7303"/>
                  </a:lnTo>
                  <a:lnTo>
                    <a:pt x="12011" y="7303"/>
                  </a:lnTo>
                  <a:lnTo>
                    <a:pt x="11969" y="7115"/>
                  </a:lnTo>
                  <a:lnTo>
                    <a:pt x="11948" y="7010"/>
                  </a:lnTo>
                  <a:lnTo>
                    <a:pt x="11948" y="6864"/>
                  </a:lnTo>
                  <a:lnTo>
                    <a:pt x="11760" y="6634"/>
                  </a:lnTo>
                  <a:lnTo>
                    <a:pt x="11739" y="6445"/>
                  </a:lnTo>
                  <a:lnTo>
                    <a:pt x="11760" y="6341"/>
                  </a:lnTo>
                  <a:lnTo>
                    <a:pt x="11718" y="6215"/>
                  </a:lnTo>
                  <a:lnTo>
                    <a:pt x="11718" y="6027"/>
                  </a:lnTo>
                  <a:lnTo>
                    <a:pt x="11551" y="5839"/>
                  </a:lnTo>
                  <a:lnTo>
                    <a:pt x="11425" y="5797"/>
                  </a:lnTo>
                  <a:lnTo>
                    <a:pt x="11300" y="5629"/>
                  </a:lnTo>
                  <a:lnTo>
                    <a:pt x="11300" y="5399"/>
                  </a:lnTo>
                  <a:lnTo>
                    <a:pt x="11404" y="5378"/>
                  </a:lnTo>
                  <a:lnTo>
                    <a:pt x="11446" y="5211"/>
                  </a:lnTo>
                  <a:lnTo>
                    <a:pt x="11530" y="5169"/>
                  </a:lnTo>
                  <a:lnTo>
                    <a:pt x="11613" y="5190"/>
                  </a:lnTo>
                  <a:lnTo>
                    <a:pt x="11676" y="5127"/>
                  </a:lnTo>
                  <a:lnTo>
                    <a:pt x="11634" y="4981"/>
                  </a:lnTo>
                  <a:lnTo>
                    <a:pt x="11655" y="4918"/>
                  </a:lnTo>
                  <a:lnTo>
                    <a:pt x="11530" y="4897"/>
                  </a:lnTo>
                  <a:lnTo>
                    <a:pt x="11425" y="4960"/>
                  </a:lnTo>
                  <a:lnTo>
                    <a:pt x="11132" y="4855"/>
                  </a:lnTo>
                  <a:lnTo>
                    <a:pt x="11153" y="4709"/>
                  </a:lnTo>
                  <a:lnTo>
                    <a:pt x="11279" y="4583"/>
                  </a:lnTo>
                  <a:lnTo>
                    <a:pt x="11321" y="4437"/>
                  </a:lnTo>
                  <a:lnTo>
                    <a:pt x="11279" y="4374"/>
                  </a:lnTo>
                  <a:lnTo>
                    <a:pt x="11279" y="4290"/>
                  </a:lnTo>
                  <a:lnTo>
                    <a:pt x="11321" y="4290"/>
                  </a:lnTo>
                  <a:lnTo>
                    <a:pt x="11341" y="4228"/>
                  </a:lnTo>
                  <a:lnTo>
                    <a:pt x="11404" y="4269"/>
                  </a:lnTo>
                  <a:lnTo>
                    <a:pt x="11488" y="4374"/>
                  </a:lnTo>
                  <a:lnTo>
                    <a:pt x="11488" y="4437"/>
                  </a:lnTo>
                  <a:lnTo>
                    <a:pt x="11551" y="4541"/>
                  </a:lnTo>
                  <a:lnTo>
                    <a:pt x="11676" y="4562"/>
                  </a:lnTo>
                  <a:lnTo>
                    <a:pt x="11739" y="4541"/>
                  </a:lnTo>
                  <a:lnTo>
                    <a:pt x="11655" y="4479"/>
                  </a:lnTo>
                  <a:lnTo>
                    <a:pt x="11676" y="4395"/>
                  </a:lnTo>
                  <a:lnTo>
                    <a:pt x="11739" y="4395"/>
                  </a:lnTo>
                  <a:lnTo>
                    <a:pt x="11823" y="4479"/>
                  </a:lnTo>
                  <a:lnTo>
                    <a:pt x="11865" y="4541"/>
                  </a:lnTo>
                  <a:lnTo>
                    <a:pt x="11969" y="4583"/>
                  </a:lnTo>
                  <a:lnTo>
                    <a:pt x="12011" y="4541"/>
                  </a:lnTo>
                  <a:lnTo>
                    <a:pt x="12053" y="4541"/>
                  </a:lnTo>
                  <a:lnTo>
                    <a:pt x="12137" y="4667"/>
                  </a:lnTo>
                  <a:lnTo>
                    <a:pt x="12158" y="4792"/>
                  </a:lnTo>
                  <a:lnTo>
                    <a:pt x="12158" y="4876"/>
                  </a:lnTo>
                  <a:lnTo>
                    <a:pt x="12199" y="5002"/>
                  </a:lnTo>
                  <a:lnTo>
                    <a:pt x="12199" y="5085"/>
                  </a:lnTo>
                  <a:lnTo>
                    <a:pt x="12325" y="5127"/>
                  </a:lnTo>
                  <a:lnTo>
                    <a:pt x="12430" y="5106"/>
                  </a:lnTo>
                  <a:lnTo>
                    <a:pt x="12555" y="5169"/>
                  </a:lnTo>
                  <a:lnTo>
                    <a:pt x="12911" y="5169"/>
                  </a:lnTo>
                  <a:lnTo>
                    <a:pt x="13099" y="5190"/>
                  </a:lnTo>
                  <a:lnTo>
                    <a:pt x="13308" y="5169"/>
                  </a:lnTo>
                  <a:lnTo>
                    <a:pt x="13392" y="5169"/>
                  </a:lnTo>
                  <a:lnTo>
                    <a:pt x="13434" y="5190"/>
                  </a:lnTo>
                  <a:lnTo>
                    <a:pt x="13497" y="5169"/>
                  </a:lnTo>
                  <a:lnTo>
                    <a:pt x="13601" y="5274"/>
                  </a:lnTo>
                  <a:lnTo>
                    <a:pt x="13643" y="5295"/>
                  </a:lnTo>
                  <a:lnTo>
                    <a:pt x="13601" y="5420"/>
                  </a:lnTo>
                  <a:lnTo>
                    <a:pt x="13580" y="5546"/>
                  </a:lnTo>
                  <a:lnTo>
                    <a:pt x="13497" y="5755"/>
                  </a:lnTo>
                  <a:lnTo>
                    <a:pt x="13434" y="5797"/>
                  </a:lnTo>
                  <a:lnTo>
                    <a:pt x="13434" y="5860"/>
                  </a:lnTo>
                  <a:lnTo>
                    <a:pt x="13392" y="5922"/>
                  </a:lnTo>
                  <a:lnTo>
                    <a:pt x="13308" y="5922"/>
                  </a:lnTo>
                  <a:lnTo>
                    <a:pt x="13287" y="5860"/>
                  </a:lnTo>
                  <a:lnTo>
                    <a:pt x="13183" y="5943"/>
                  </a:lnTo>
                  <a:lnTo>
                    <a:pt x="13162" y="6027"/>
                  </a:lnTo>
                  <a:lnTo>
                    <a:pt x="13099" y="6048"/>
                  </a:lnTo>
                  <a:lnTo>
                    <a:pt x="13099" y="6132"/>
                  </a:lnTo>
                  <a:lnTo>
                    <a:pt x="13162" y="6278"/>
                  </a:lnTo>
                  <a:lnTo>
                    <a:pt x="13225" y="6341"/>
                  </a:lnTo>
                  <a:lnTo>
                    <a:pt x="13225" y="6383"/>
                  </a:lnTo>
                  <a:lnTo>
                    <a:pt x="13329" y="6487"/>
                  </a:lnTo>
                  <a:lnTo>
                    <a:pt x="13413" y="6592"/>
                  </a:lnTo>
                  <a:lnTo>
                    <a:pt x="13497" y="6592"/>
                  </a:lnTo>
                  <a:lnTo>
                    <a:pt x="13497" y="6529"/>
                  </a:lnTo>
                  <a:lnTo>
                    <a:pt x="13476" y="6466"/>
                  </a:lnTo>
                  <a:lnTo>
                    <a:pt x="13518" y="6383"/>
                  </a:lnTo>
                  <a:lnTo>
                    <a:pt x="13518" y="6341"/>
                  </a:lnTo>
                  <a:lnTo>
                    <a:pt x="13538" y="6278"/>
                  </a:lnTo>
                  <a:lnTo>
                    <a:pt x="13518" y="6236"/>
                  </a:lnTo>
                  <a:lnTo>
                    <a:pt x="13580" y="6173"/>
                  </a:lnTo>
                  <a:lnTo>
                    <a:pt x="13643" y="6236"/>
                  </a:lnTo>
                  <a:lnTo>
                    <a:pt x="13727" y="6236"/>
                  </a:lnTo>
                  <a:lnTo>
                    <a:pt x="13769" y="6278"/>
                  </a:lnTo>
                  <a:lnTo>
                    <a:pt x="13831" y="6362"/>
                  </a:lnTo>
                  <a:lnTo>
                    <a:pt x="13852" y="6529"/>
                  </a:lnTo>
                  <a:lnTo>
                    <a:pt x="13852" y="6655"/>
                  </a:lnTo>
                  <a:lnTo>
                    <a:pt x="13915" y="6738"/>
                  </a:lnTo>
                  <a:lnTo>
                    <a:pt x="13936" y="6969"/>
                  </a:lnTo>
                  <a:lnTo>
                    <a:pt x="13999" y="7115"/>
                  </a:lnTo>
                  <a:lnTo>
                    <a:pt x="14020" y="7199"/>
                  </a:lnTo>
                  <a:lnTo>
                    <a:pt x="14041" y="7261"/>
                  </a:lnTo>
                  <a:lnTo>
                    <a:pt x="14041" y="7303"/>
                  </a:lnTo>
                  <a:lnTo>
                    <a:pt x="14062" y="7366"/>
                  </a:lnTo>
                  <a:lnTo>
                    <a:pt x="14103" y="7387"/>
                  </a:lnTo>
                  <a:lnTo>
                    <a:pt x="14103" y="7303"/>
                  </a:lnTo>
                  <a:lnTo>
                    <a:pt x="14124" y="7199"/>
                  </a:lnTo>
                  <a:lnTo>
                    <a:pt x="14166" y="7220"/>
                  </a:lnTo>
                  <a:lnTo>
                    <a:pt x="14250" y="7199"/>
                  </a:lnTo>
                  <a:lnTo>
                    <a:pt x="14292" y="6989"/>
                  </a:lnTo>
                  <a:lnTo>
                    <a:pt x="14271" y="6885"/>
                  </a:lnTo>
                  <a:lnTo>
                    <a:pt x="14292" y="6759"/>
                  </a:lnTo>
                  <a:lnTo>
                    <a:pt x="14271" y="6592"/>
                  </a:lnTo>
                  <a:lnTo>
                    <a:pt x="14417" y="6592"/>
                  </a:lnTo>
                  <a:lnTo>
                    <a:pt x="14417" y="6383"/>
                  </a:lnTo>
                  <a:lnTo>
                    <a:pt x="14417" y="6257"/>
                  </a:lnTo>
                  <a:lnTo>
                    <a:pt x="14354" y="5964"/>
                  </a:lnTo>
                  <a:lnTo>
                    <a:pt x="14459" y="5964"/>
                  </a:lnTo>
                  <a:lnTo>
                    <a:pt x="14564" y="6006"/>
                  </a:lnTo>
                  <a:lnTo>
                    <a:pt x="14731" y="6006"/>
                  </a:lnTo>
                  <a:lnTo>
                    <a:pt x="14794" y="5797"/>
                  </a:lnTo>
                  <a:lnTo>
                    <a:pt x="14857" y="5546"/>
                  </a:lnTo>
                  <a:lnTo>
                    <a:pt x="14982" y="5232"/>
                  </a:lnTo>
                  <a:lnTo>
                    <a:pt x="14857" y="5190"/>
                  </a:lnTo>
                  <a:lnTo>
                    <a:pt x="14857" y="5085"/>
                  </a:lnTo>
                  <a:lnTo>
                    <a:pt x="15003" y="4813"/>
                  </a:lnTo>
                  <a:lnTo>
                    <a:pt x="15087" y="4583"/>
                  </a:lnTo>
                  <a:lnTo>
                    <a:pt x="15045" y="4541"/>
                  </a:lnTo>
                  <a:lnTo>
                    <a:pt x="15066" y="4374"/>
                  </a:lnTo>
                  <a:lnTo>
                    <a:pt x="15254" y="4081"/>
                  </a:lnTo>
                  <a:lnTo>
                    <a:pt x="15380" y="4039"/>
                  </a:lnTo>
                  <a:lnTo>
                    <a:pt x="15505" y="3872"/>
                  </a:lnTo>
                  <a:lnTo>
                    <a:pt x="15568" y="3725"/>
                  </a:lnTo>
                  <a:lnTo>
                    <a:pt x="15777" y="3663"/>
                  </a:lnTo>
                  <a:lnTo>
                    <a:pt x="15924" y="3558"/>
                  </a:lnTo>
                  <a:lnTo>
                    <a:pt x="16007" y="3642"/>
                  </a:lnTo>
                  <a:lnTo>
                    <a:pt x="16133" y="3704"/>
                  </a:lnTo>
                  <a:lnTo>
                    <a:pt x="16112" y="3600"/>
                  </a:lnTo>
                  <a:lnTo>
                    <a:pt x="16112" y="3432"/>
                  </a:lnTo>
                  <a:lnTo>
                    <a:pt x="16217" y="3328"/>
                  </a:lnTo>
                  <a:lnTo>
                    <a:pt x="16196" y="3244"/>
                  </a:lnTo>
                  <a:lnTo>
                    <a:pt x="16154" y="3223"/>
                  </a:lnTo>
                  <a:lnTo>
                    <a:pt x="16091" y="3119"/>
                  </a:lnTo>
                  <a:lnTo>
                    <a:pt x="15987" y="3077"/>
                  </a:lnTo>
                  <a:lnTo>
                    <a:pt x="15903" y="3119"/>
                  </a:lnTo>
                  <a:lnTo>
                    <a:pt x="15777" y="3098"/>
                  </a:lnTo>
                  <a:lnTo>
                    <a:pt x="15735" y="2993"/>
                  </a:lnTo>
                  <a:lnTo>
                    <a:pt x="15840" y="2888"/>
                  </a:lnTo>
                  <a:lnTo>
                    <a:pt x="15840" y="2805"/>
                  </a:lnTo>
                  <a:lnTo>
                    <a:pt x="15777" y="2700"/>
                  </a:lnTo>
                  <a:lnTo>
                    <a:pt x="15735" y="2616"/>
                  </a:lnTo>
                  <a:lnTo>
                    <a:pt x="15673" y="2658"/>
                  </a:lnTo>
                  <a:lnTo>
                    <a:pt x="15589" y="2658"/>
                  </a:lnTo>
                  <a:lnTo>
                    <a:pt x="15526" y="2575"/>
                  </a:lnTo>
                  <a:lnTo>
                    <a:pt x="15610" y="2407"/>
                  </a:lnTo>
                  <a:lnTo>
                    <a:pt x="15589" y="2365"/>
                  </a:lnTo>
                  <a:lnTo>
                    <a:pt x="15505" y="2365"/>
                  </a:lnTo>
                  <a:lnTo>
                    <a:pt x="15463" y="2282"/>
                  </a:lnTo>
                  <a:lnTo>
                    <a:pt x="15380" y="2261"/>
                  </a:lnTo>
                  <a:lnTo>
                    <a:pt x="15108" y="2407"/>
                  </a:lnTo>
                  <a:lnTo>
                    <a:pt x="15150" y="2512"/>
                  </a:lnTo>
                  <a:lnTo>
                    <a:pt x="15066" y="2575"/>
                  </a:lnTo>
                  <a:lnTo>
                    <a:pt x="14857" y="2491"/>
                  </a:lnTo>
                  <a:lnTo>
                    <a:pt x="14689" y="2554"/>
                  </a:lnTo>
                  <a:lnTo>
                    <a:pt x="14585" y="2386"/>
                  </a:lnTo>
                  <a:lnTo>
                    <a:pt x="14459" y="2491"/>
                  </a:lnTo>
                  <a:lnTo>
                    <a:pt x="14375" y="2491"/>
                  </a:lnTo>
                  <a:lnTo>
                    <a:pt x="14375" y="2616"/>
                  </a:lnTo>
                  <a:lnTo>
                    <a:pt x="14271" y="2784"/>
                  </a:lnTo>
                  <a:lnTo>
                    <a:pt x="14041" y="2826"/>
                  </a:lnTo>
                  <a:lnTo>
                    <a:pt x="13936" y="2867"/>
                  </a:lnTo>
                  <a:lnTo>
                    <a:pt x="13831" y="2972"/>
                  </a:lnTo>
                  <a:lnTo>
                    <a:pt x="13769" y="3098"/>
                  </a:lnTo>
                  <a:lnTo>
                    <a:pt x="13685" y="3119"/>
                  </a:lnTo>
                  <a:lnTo>
                    <a:pt x="13685" y="3202"/>
                  </a:lnTo>
                  <a:lnTo>
                    <a:pt x="13580" y="3181"/>
                  </a:lnTo>
                  <a:lnTo>
                    <a:pt x="13497" y="3223"/>
                  </a:lnTo>
                  <a:lnTo>
                    <a:pt x="13434" y="3391"/>
                  </a:lnTo>
                  <a:lnTo>
                    <a:pt x="13329" y="3391"/>
                  </a:lnTo>
                  <a:lnTo>
                    <a:pt x="13120" y="3432"/>
                  </a:lnTo>
                  <a:lnTo>
                    <a:pt x="13057" y="3432"/>
                  </a:lnTo>
                  <a:lnTo>
                    <a:pt x="13015" y="3600"/>
                  </a:lnTo>
                  <a:lnTo>
                    <a:pt x="13015" y="3704"/>
                  </a:lnTo>
                  <a:lnTo>
                    <a:pt x="13204" y="3767"/>
                  </a:lnTo>
                  <a:lnTo>
                    <a:pt x="13204" y="3935"/>
                  </a:lnTo>
                  <a:lnTo>
                    <a:pt x="13204" y="4039"/>
                  </a:lnTo>
                  <a:lnTo>
                    <a:pt x="12974" y="4123"/>
                  </a:lnTo>
                  <a:lnTo>
                    <a:pt x="12806" y="4081"/>
                  </a:lnTo>
                  <a:lnTo>
                    <a:pt x="12597" y="4144"/>
                  </a:lnTo>
                  <a:lnTo>
                    <a:pt x="12492" y="4081"/>
                  </a:lnTo>
                  <a:lnTo>
                    <a:pt x="12367" y="4123"/>
                  </a:lnTo>
                  <a:lnTo>
                    <a:pt x="12262" y="4248"/>
                  </a:lnTo>
                  <a:lnTo>
                    <a:pt x="12116" y="4248"/>
                  </a:lnTo>
                  <a:lnTo>
                    <a:pt x="11823" y="4081"/>
                  </a:lnTo>
                  <a:lnTo>
                    <a:pt x="11739" y="4144"/>
                  </a:lnTo>
                  <a:lnTo>
                    <a:pt x="11530" y="4123"/>
                  </a:lnTo>
                  <a:lnTo>
                    <a:pt x="11425" y="3935"/>
                  </a:lnTo>
                  <a:lnTo>
                    <a:pt x="11488" y="3830"/>
                  </a:lnTo>
                  <a:lnTo>
                    <a:pt x="11488" y="3704"/>
                  </a:lnTo>
                  <a:lnTo>
                    <a:pt x="11383" y="3621"/>
                  </a:lnTo>
                  <a:lnTo>
                    <a:pt x="11341" y="3453"/>
                  </a:lnTo>
                  <a:lnTo>
                    <a:pt x="11300" y="3349"/>
                  </a:lnTo>
                  <a:lnTo>
                    <a:pt x="11153" y="3349"/>
                  </a:lnTo>
                  <a:lnTo>
                    <a:pt x="11069" y="3453"/>
                  </a:lnTo>
                  <a:lnTo>
                    <a:pt x="11028" y="3453"/>
                  </a:lnTo>
                  <a:lnTo>
                    <a:pt x="11090" y="3600"/>
                  </a:lnTo>
                  <a:lnTo>
                    <a:pt x="11028" y="3851"/>
                  </a:lnTo>
                  <a:lnTo>
                    <a:pt x="11132" y="4081"/>
                  </a:lnTo>
                  <a:lnTo>
                    <a:pt x="11090" y="4353"/>
                  </a:lnTo>
                  <a:lnTo>
                    <a:pt x="10756" y="4437"/>
                  </a:lnTo>
                  <a:lnTo>
                    <a:pt x="10505" y="4290"/>
                  </a:lnTo>
                  <a:lnTo>
                    <a:pt x="10400" y="4374"/>
                  </a:lnTo>
                  <a:lnTo>
                    <a:pt x="9919" y="4186"/>
                  </a:lnTo>
                  <a:lnTo>
                    <a:pt x="9709" y="4186"/>
                  </a:lnTo>
                  <a:lnTo>
                    <a:pt x="9584" y="4248"/>
                  </a:lnTo>
                  <a:lnTo>
                    <a:pt x="9291" y="4165"/>
                  </a:lnTo>
                  <a:lnTo>
                    <a:pt x="9124" y="4039"/>
                  </a:lnTo>
                  <a:lnTo>
                    <a:pt x="9103" y="3872"/>
                  </a:lnTo>
                  <a:lnTo>
                    <a:pt x="8810" y="3830"/>
                  </a:lnTo>
                  <a:lnTo>
                    <a:pt x="8517" y="3914"/>
                  </a:lnTo>
                  <a:lnTo>
                    <a:pt x="8412" y="3830"/>
                  </a:lnTo>
                  <a:lnTo>
                    <a:pt x="8140" y="3830"/>
                  </a:lnTo>
                  <a:lnTo>
                    <a:pt x="7952" y="3725"/>
                  </a:lnTo>
                  <a:lnTo>
                    <a:pt x="7784" y="3725"/>
                  </a:lnTo>
                  <a:lnTo>
                    <a:pt x="7680" y="3642"/>
                  </a:lnTo>
                  <a:lnTo>
                    <a:pt x="7450" y="3600"/>
                  </a:lnTo>
                  <a:lnTo>
                    <a:pt x="7261" y="3391"/>
                  </a:lnTo>
                  <a:lnTo>
                    <a:pt x="7010" y="3202"/>
                  </a:lnTo>
                  <a:lnTo>
                    <a:pt x="6801" y="3139"/>
                  </a:lnTo>
                  <a:lnTo>
                    <a:pt x="6717" y="3077"/>
                  </a:lnTo>
                  <a:lnTo>
                    <a:pt x="6613" y="3077"/>
                  </a:lnTo>
                  <a:lnTo>
                    <a:pt x="6508" y="2993"/>
                  </a:lnTo>
                  <a:lnTo>
                    <a:pt x="6383" y="2972"/>
                  </a:lnTo>
                  <a:lnTo>
                    <a:pt x="6362" y="2826"/>
                  </a:lnTo>
                  <a:lnTo>
                    <a:pt x="6487" y="2616"/>
                  </a:lnTo>
                  <a:lnTo>
                    <a:pt x="6487" y="2449"/>
                  </a:lnTo>
                  <a:lnTo>
                    <a:pt x="6571" y="2135"/>
                  </a:lnTo>
                  <a:lnTo>
                    <a:pt x="6571" y="1926"/>
                  </a:lnTo>
                  <a:lnTo>
                    <a:pt x="6529" y="1947"/>
                  </a:lnTo>
                  <a:lnTo>
                    <a:pt x="6508" y="1842"/>
                  </a:lnTo>
                  <a:lnTo>
                    <a:pt x="6404" y="1842"/>
                  </a:lnTo>
                  <a:lnTo>
                    <a:pt x="6320" y="1675"/>
                  </a:lnTo>
                  <a:lnTo>
                    <a:pt x="6257" y="1654"/>
                  </a:lnTo>
                  <a:lnTo>
                    <a:pt x="6152" y="1549"/>
                  </a:lnTo>
                  <a:lnTo>
                    <a:pt x="6006" y="1528"/>
                  </a:lnTo>
                  <a:lnTo>
                    <a:pt x="5964" y="1445"/>
                  </a:lnTo>
                  <a:lnTo>
                    <a:pt x="5839" y="1445"/>
                  </a:lnTo>
                  <a:lnTo>
                    <a:pt x="5755" y="1549"/>
                  </a:lnTo>
                  <a:lnTo>
                    <a:pt x="5629" y="1507"/>
                  </a:lnTo>
                  <a:lnTo>
                    <a:pt x="5587" y="1361"/>
                  </a:lnTo>
                  <a:lnTo>
                    <a:pt x="5546" y="1361"/>
                  </a:lnTo>
                  <a:lnTo>
                    <a:pt x="5546" y="1256"/>
                  </a:lnTo>
                  <a:lnTo>
                    <a:pt x="5462" y="1152"/>
                  </a:lnTo>
                  <a:lnTo>
                    <a:pt x="5399" y="1131"/>
                  </a:lnTo>
                  <a:lnTo>
                    <a:pt x="5441" y="1047"/>
                  </a:lnTo>
                  <a:lnTo>
                    <a:pt x="5378" y="943"/>
                  </a:lnTo>
                  <a:lnTo>
                    <a:pt x="5399" y="712"/>
                  </a:lnTo>
                  <a:lnTo>
                    <a:pt x="5253" y="629"/>
                  </a:lnTo>
                  <a:lnTo>
                    <a:pt x="5232" y="566"/>
                  </a:lnTo>
                  <a:lnTo>
                    <a:pt x="5211" y="482"/>
                  </a:lnTo>
                  <a:lnTo>
                    <a:pt x="4960" y="357"/>
                  </a:lnTo>
                  <a:lnTo>
                    <a:pt x="4813" y="357"/>
                  </a:lnTo>
                  <a:lnTo>
                    <a:pt x="4751" y="189"/>
                  </a:lnTo>
                  <a:lnTo>
                    <a:pt x="4604" y="106"/>
                  </a:lnTo>
                  <a:lnTo>
                    <a:pt x="4437" y="210"/>
                  </a:lnTo>
                  <a:lnTo>
                    <a:pt x="4123" y="1"/>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817" name="Google Shape;3751;p79">
              <a:extLst>
                <a:ext uri="{FF2B5EF4-FFF2-40B4-BE49-F238E27FC236}">
                  <a16:creationId xmlns:a16="http://schemas.microsoft.com/office/drawing/2014/main" id="{ECFDB238-C45B-FC94-D8B8-1DEB3CC3E9DA}"/>
                </a:ext>
              </a:extLst>
            </p:cNvPr>
            <p:cNvSpPr/>
            <p:nvPr/>
          </p:nvSpPr>
          <p:spPr>
            <a:xfrm>
              <a:off x="4286244" y="2933329"/>
              <a:ext cx="56823" cy="29034"/>
            </a:xfrm>
            <a:custGeom>
              <a:avLst/>
              <a:gdLst/>
              <a:ahLst/>
              <a:cxnLst/>
              <a:rect l="l" t="t" r="r" b="b"/>
              <a:pathLst>
                <a:path w="4772" h="2553" extrusionOk="0">
                  <a:moveTo>
                    <a:pt x="231" y="0"/>
                  </a:moveTo>
                  <a:lnTo>
                    <a:pt x="210" y="42"/>
                  </a:lnTo>
                  <a:lnTo>
                    <a:pt x="210" y="251"/>
                  </a:lnTo>
                  <a:lnTo>
                    <a:pt x="126" y="565"/>
                  </a:lnTo>
                  <a:lnTo>
                    <a:pt x="126" y="732"/>
                  </a:lnTo>
                  <a:lnTo>
                    <a:pt x="1" y="942"/>
                  </a:lnTo>
                  <a:lnTo>
                    <a:pt x="22" y="1088"/>
                  </a:lnTo>
                  <a:lnTo>
                    <a:pt x="147" y="1109"/>
                  </a:lnTo>
                  <a:lnTo>
                    <a:pt x="252" y="1193"/>
                  </a:lnTo>
                  <a:lnTo>
                    <a:pt x="356" y="1193"/>
                  </a:lnTo>
                  <a:lnTo>
                    <a:pt x="440" y="1255"/>
                  </a:lnTo>
                  <a:lnTo>
                    <a:pt x="649" y="1318"/>
                  </a:lnTo>
                  <a:lnTo>
                    <a:pt x="900" y="1507"/>
                  </a:lnTo>
                  <a:lnTo>
                    <a:pt x="1089" y="1716"/>
                  </a:lnTo>
                  <a:lnTo>
                    <a:pt x="1319" y="1758"/>
                  </a:lnTo>
                  <a:lnTo>
                    <a:pt x="1423" y="1841"/>
                  </a:lnTo>
                  <a:lnTo>
                    <a:pt x="1591" y="1841"/>
                  </a:lnTo>
                  <a:lnTo>
                    <a:pt x="1779" y="1946"/>
                  </a:lnTo>
                  <a:lnTo>
                    <a:pt x="2051" y="1946"/>
                  </a:lnTo>
                  <a:lnTo>
                    <a:pt x="2156" y="2030"/>
                  </a:lnTo>
                  <a:lnTo>
                    <a:pt x="2449" y="1946"/>
                  </a:lnTo>
                  <a:lnTo>
                    <a:pt x="2742" y="1988"/>
                  </a:lnTo>
                  <a:lnTo>
                    <a:pt x="2763" y="2155"/>
                  </a:lnTo>
                  <a:lnTo>
                    <a:pt x="2930" y="2281"/>
                  </a:lnTo>
                  <a:lnTo>
                    <a:pt x="3223" y="2364"/>
                  </a:lnTo>
                  <a:lnTo>
                    <a:pt x="3348" y="2302"/>
                  </a:lnTo>
                  <a:lnTo>
                    <a:pt x="3558" y="2302"/>
                  </a:lnTo>
                  <a:lnTo>
                    <a:pt x="4039" y="2490"/>
                  </a:lnTo>
                  <a:lnTo>
                    <a:pt x="4144" y="2406"/>
                  </a:lnTo>
                  <a:lnTo>
                    <a:pt x="4395" y="2553"/>
                  </a:lnTo>
                  <a:lnTo>
                    <a:pt x="4729" y="2469"/>
                  </a:lnTo>
                  <a:lnTo>
                    <a:pt x="4771" y="2197"/>
                  </a:lnTo>
                  <a:lnTo>
                    <a:pt x="4667" y="1967"/>
                  </a:lnTo>
                  <a:lnTo>
                    <a:pt x="4729" y="1716"/>
                  </a:lnTo>
                  <a:lnTo>
                    <a:pt x="4667" y="1569"/>
                  </a:lnTo>
                  <a:lnTo>
                    <a:pt x="4562" y="1569"/>
                  </a:lnTo>
                  <a:lnTo>
                    <a:pt x="4416" y="1632"/>
                  </a:lnTo>
                  <a:lnTo>
                    <a:pt x="4353" y="1611"/>
                  </a:lnTo>
                  <a:lnTo>
                    <a:pt x="4206" y="1653"/>
                  </a:lnTo>
                  <a:lnTo>
                    <a:pt x="4123" y="1632"/>
                  </a:lnTo>
                  <a:lnTo>
                    <a:pt x="3997" y="1465"/>
                  </a:lnTo>
                  <a:lnTo>
                    <a:pt x="3830" y="1402"/>
                  </a:lnTo>
                  <a:lnTo>
                    <a:pt x="3788" y="1255"/>
                  </a:lnTo>
                  <a:lnTo>
                    <a:pt x="3662" y="1193"/>
                  </a:lnTo>
                  <a:lnTo>
                    <a:pt x="3453" y="1193"/>
                  </a:lnTo>
                  <a:lnTo>
                    <a:pt x="3348" y="1297"/>
                  </a:lnTo>
                  <a:lnTo>
                    <a:pt x="3202" y="1318"/>
                  </a:lnTo>
                  <a:lnTo>
                    <a:pt x="3139" y="1402"/>
                  </a:lnTo>
                  <a:lnTo>
                    <a:pt x="2972" y="1318"/>
                  </a:lnTo>
                  <a:lnTo>
                    <a:pt x="2867" y="1339"/>
                  </a:lnTo>
                  <a:lnTo>
                    <a:pt x="2825" y="1193"/>
                  </a:lnTo>
                  <a:lnTo>
                    <a:pt x="2846" y="942"/>
                  </a:lnTo>
                  <a:lnTo>
                    <a:pt x="2700" y="942"/>
                  </a:lnTo>
                  <a:lnTo>
                    <a:pt x="2532" y="1004"/>
                  </a:lnTo>
                  <a:lnTo>
                    <a:pt x="2365" y="879"/>
                  </a:lnTo>
                  <a:lnTo>
                    <a:pt x="2365" y="711"/>
                  </a:lnTo>
                  <a:lnTo>
                    <a:pt x="2239" y="628"/>
                  </a:lnTo>
                  <a:lnTo>
                    <a:pt x="2114" y="628"/>
                  </a:lnTo>
                  <a:lnTo>
                    <a:pt x="2093" y="586"/>
                  </a:lnTo>
                  <a:lnTo>
                    <a:pt x="2009" y="628"/>
                  </a:lnTo>
                  <a:lnTo>
                    <a:pt x="2009" y="816"/>
                  </a:lnTo>
                  <a:lnTo>
                    <a:pt x="1947" y="837"/>
                  </a:lnTo>
                  <a:lnTo>
                    <a:pt x="1905" y="711"/>
                  </a:lnTo>
                  <a:lnTo>
                    <a:pt x="1800" y="586"/>
                  </a:lnTo>
                  <a:lnTo>
                    <a:pt x="1737" y="523"/>
                  </a:lnTo>
                  <a:lnTo>
                    <a:pt x="1612" y="460"/>
                  </a:lnTo>
                  <a:lnTo>
                    <a:pt x="1486" y="460"/>
                  </a:lnTo>
                  <a:lnTo>
                    <a:pt x="1319" y="272"/>
                  </a:lnTo>
                  <a:lnTo>
                    <a:pt x="1214" y="209"/>
                  </a:lnTo>
                  <a:lnTo>
                    <a:pt x="1089" y="209"/>
                  </a:lnTo>
                  <a:lnTo>
                    <a:pt x="1047" y="147"/>
                  </a:lnTo>
                  <a:lnTo>
                    <a:pt x="838" y="63"/>
                  </a:lnTo>
                  <a:lnTo>
                    <a:pt x="670" y="84"/>
                  </a:lnTo>
                  <a:lnTo>
                    <a:pt x="607" y="188"/>
                  </a:lnTo>
                  <a:lnTo>
                    <a:pt x="545" y="167"/>
                  </a:lnTo>
                  <a:lnTo>
                    <a:pt x="440" y="167"/>
                  </a:lnTo>
                  <a:lnTo>
                    <a:pt x="377" y="84"/>
                  </a:lnTo>
                  <a:lnTo>
                    <a:pt x="231" y="0"/>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818" name="Google Shape;3752;p79">
              <a:extLst>
                <a:ext uri="{FF2B5EF4-FFF2-40B4-BE49-F238E27FC236}">
                  <a16:creationId xmlns:a16="http://schemas.microsoft.com/office/drawing/2014/main" id="{0AE3484C-1286-8521-74A4-8373A54092C2}"/>
                </a:ext>
              </a:extLst>
            </p:cNvPr>
            <p:cNvSpPr/>
            <p:nvPr/>
          </p:nvSpPr>
          <p:spPr>
            <a:xfrm>
              <a:off x="4155440" y="2884541"/>
              <a:ext cx="95439" cy="100431"/>
            </a:xfrm>
            <a:custGeom>
              <a:avLst/>
              <a:gdLst/>
              <a:ahLst/>
              <a:cxnLst/>
              <a:rect l="l" t="t" r="r" b="b"/>
              <a:pathLst>
                <a:path w="8015" h="8831" extrusionOk="0">
                  <a:moveTo>
                    <a:pt x="5901" y="1"/>
                  </a:moveTo>
                  <a:lnTo>
                    <a:pt x="5713" y="105"/>
                  </a:lnTo>
                  <a:lnTo>
                    <a:pt x="5587" y="252"/>
                  </a:lnTo>
                  <a:lnTo>
                    <a:pt x="5441" y="252"/>
                  </a:lnTo>
                  <a:lnTo>
                    <a:pt x="5315" y="377"/>
                  </a:lnTo>
                  <a:lnTo>
                    <a:pt x="5232" y="482"/>
                  </a:lnTo>
                  <a:lnTo>
                    <a:pt x="5462" y="838"/>
                  </a:lnTo>
                  <a:lnTo>
                    <a:pt x="5483" y="1110"/>
                  </a:lnTo>
                  <a:lnTo>
                    <a:pt x="5232" y="1444"/>
                  </a:lnTo>
                  <a:lnTo>
                    <a:pt x="5357" y="1570"/>
                  </a:lnTo>
                  <a:lnTo>
                    <a:pt x="5357" y="1737"/>
                  </a:lnTo>
                  <a:lnTo>
                    <a:pt x="5190" y="1968"/>
                  </a:lnTo>
                  <a:lnTo>
                    <a:pt x="4981" y="1968"/>
                  </a:lnTo>
                  <a:lnTo>
                    <a:pt x="4771" y="1884"/>
                  </a:lnTo>
                  <a:lnTo>
                    <a:pt x="4646" y="1968"/>
                  </a:lnTo>
                  <a:lnTo>
                    <a:pt x="4709" y="2135"/>
                  </a:lnTo>
                  <a:lnTo>
                    <a:pt x="4834" y="2198"/>
                  </a:lnTo>
                  <a:lnTo>
                    <a:pt x="4876" y="2365"/>
                  </a:lnTo>
                  <a:lnTo>
                    <a:pt x="4855" y="2449"/>
                  </a:lnTo>
                  <a:lnTo>
                    <a:pt x="4730" y="2512"/>
                  </a:lnTo>
                  <a:lnTo>
                    <a:pt x="4604" y="2553"/>
                  </a:lnTo>
                  <a:lnTo>
                    <a:pt x="4562" y="2616"/>
                  </a:lnTo>
                  <a:lnTo>
                    <a:pt x="4541" y="2825"/>
                  </a:lnTo>
                  <a:lnTo>
                    <a:pt x="4499" y="2972"/>
                  </a:lnTo>
                  <a:lnTo>
                    <a:pt x="4499" y="3035"/>
                  </a:lnTo>
                  <a:lnTo>
                    <a:pt x="4457" y="3097"/>
                  </a:lnTo>
                  <a:lnTo>
                    <a:pt x="4499" y="3328"/>
                  </a:lnTo>
                  <a:lnTo>
                    <a:pt x="4395" y="3537"/>
                  </a:lnTo>
                  <a:lnTo>
                    <a:pt x="4248" y="3390"/>
                  </a:lnTo>
                  <a:lnTo>
                    <a:pt x="4206" y="3390"/>
                  </a:lnTo>
                  <a:lnTo>
                    <a:pt x="4185" y="3453"/>
                  </a:lnTo>
                  <a:lnTo>
                    <a:pt x="4039" y="3453"/>
                  </a:lnTo>
                  <a:lnTo>
                    <a:pt x="3997" y="3411"/>
                  </a:lnTo>
                  <a:lnTo>
                    <a:pt x="3830" y="3432"/>
                  </a:lnTo>
                  <a:lnTo>
                    <a:pt x="3809" y="3495"/>
                  </a:lnTo>
                  <a:lnTo>
                    <a:pt x="3600" y="3662"/>
                  </a:lnTo>
                  <a:lnTo>
                    <a:pt x="3683" y="3704"/>
                  </a:lnTo>
                  <a:lnTo>
                    <a:pt x="3621" y="3767"/>
                  </a:lnTo>
                  <a:lnTo>
                    <a:pt x="3411" y="3872"/>
                  </a:lnTo>
                  <a:lnTo>
                    <a:pt x="3349" y="3830"/>
                  </a:lnTo>
                  <a:lnTo>
                    <a:pt x="3202" y="3851"/>
                  </a:lnTo>
                  <a:lnTo>
                    <a:pt x="3160" y="3934"/>
                  </a:lnTo>
                  <a:lnTo>
                    <a:pt x="3139" y="4039"/>
                  </a:lnTo>
                  <a:lnTo>
                    <a:pt x="3035" y="4060"/>
                  </a:lnTo>
                  <a:lnTo>
                    <a:pt x="2951" y="4165"/>
                  </a:lnTo>
                  <a:lnTo>
                    <a:pt x="2951" y="4332"/>
                  </a:lnTo>
                  <a:lnTo>
                    <a:pt x="2993" y="4499"/>
                  </a:lnTo>
                  <a:lnTo>
                    <a:pt x="2993" y="4646"/>
                  </a:lnTo>
                  <a:lnTo>
                    <a:pt x="3035" y="4750"/>
                  </a:lnTo>
                  <a:lnTo>
                    <a:pt x="3035" y="4855"/>
                  </a:lnTo>
                  <a:lnTo>
                    <a:pt x="2784" y="4960"/>
                  </a:lnTo>
                  <a:lnTo>
                    <a:pt x="2574" y="4960"/>
                  </a:lnTo>
                  <a:lnTo>
                    <a:pt x="2407" y="4981"/>
                  </a:lnTo>
                  <a:lnTo>
                    <a:pt x="2093" y="4981"/>
                  </a:lnTo>
                  <a:lnTo>
                    <a:pt x="1905" y="5022"/>
                  </a:lnTo>
                  <a:lnTo>
                    <a:pt x="1821" y="5106"/>
                  </a:lnTo>
                  <a:lnTo>
                    <a:pt x="1633" y="5085"/>
                  </a:lnTo>
                  <a:lnTo>
                    <a:pt x="1465" y="5127"/>
                  </a:lnTo>
                  <a:lnTo>
                    <a:pt x="775" y="5169"/>
                  </a:lnTo>
                  <a:lnTo>
                    <a:pt x="1" y="4918"/>
                  </a:lnTo>
                  <a:lnTo>
                    <a:pt x="273" y="5336"/>
                  </a:lnTo>
                  <a:lnTo>
                    <a:pt x="356" y="5483"/>
                  </a:lnTo>
                  <a:lnTo>
                    <a:pt x="524" y="5629"/>
                  </a:lnTo>
                  <a:lnTo>
                    <a:pt x="649" y="5713"/>
                  </a:lnTo>
                  <a:lnTo>
                    <a:pt x="691" y="5755"/>
                  </a:lnTo>
                  <a:lnTo>
                    <a:pt x="880" y="5797"/>
                  </a:lnTo>
                  <a:lnTo>
                    <a:pt x="984" y="5818"/>
                  </a:lnTo>
                  <a:lnTo>
                    <a:pt x="1005" y="5901"/>
                  </a:lnTo>
                  <a:lnTo>
                    <a:pt x="1172" y="5901"/>
                  </a:lnTo>
                  <a:lnTo>
                    <a:pt x="1172" y="6110"/>
                  </a:lnTo>
                  <a:lnTo>
                    <a:pt x="1214" y="6236"/>
                  </a:lnTo>
                  <a:lnTo>
                    <a:pt x="1214" y="6382"/>
                  </a:lnTo>
                  <a:lnTo>
                    <a:pt x="1256" y="6487"/>
                  </a:lnTo>
                  <a:lnTo>
                    <a:pt x="1403" y="6466"/>
                  </a:lnTo>
                  <a:lnTo>
                    <a:pt x="1528" y="6571"/>
                  </a:lnTo>
                  <a:lnTo>
                    <a:pt x="1570" y="6801"/>
                  </a:lnTo>
                  <a:lnTo>
                    <a:pt x="1486" y="6885"/>
                  </a:lnTo>
                  <a:lnTo>
                    <a:pt x="1319" y="6843"/>
                  </a:lnTo>
                  <a:lnTo>
                    <a:pt x="1068" y="6906"/>
                  </a:lnTo>
                  <a:lnTo>
                    <a:pt x="984" y="6968"/>
                  </a:lnTo>
                  <a:lnTo>
                    <a:pt x="838" y="7052"/>
                  </a:lnTo>
                  <a:lnTo>
                    <a:pt x="754" y="7157"/>
                  </a:lnTo>
                  <a:lnTo>
                    <a:pt x="796" y="7261"/>
                  </a:lnTo>
                  <a:lnTo>
                    <a:pt x="691" y="7387"/>
                  </a:lnTo>
                  <a:lnTo>
                    <a:pt x="754" y="7512"/>
                  </a:lnTo>
                  <a:lnTo>
                    <a:pt x="733" y="7722"/>
                  </a:lnTo>
                  <a:lnTo>
                    <a:pt x="733" y="7805"/>
                  </a:lnTo>
                  <a:lnTo>
                    <a:pt x="796" y="7805"/>
                  </a:lnTo>
                  <a:lnTo>
                    <a:pt x="796" y="7889"/>
                  </a:lnTo>
                  <a:lnTo>
                    <a:pt x="859" y="7910"/>
                  </a:lnTo>
                  <a:lnTo>
                    <a:pt x="1005" y="7805"/>
                  </a:lnTo>
                  <a:lnTo>
                    <a:pt x="1131" y="7805"/>
                  </a:lnTo>
                  <a:lnTo>
                    <a:pt x="1172" y="7847"/>
                  </a:lnTo>
                  <a:lnTo>
                    <a:pt x="1193" y="7826"/>
                  </a:lnTo>
                  <a:lnTo>
                    <a:pt x="1298" y="7784"/>
                  </a:lnTo>
                  <a:lnTo>
                    <a:pt x="1403" y="7784"/>
                  </a:lnTo>
                  <a:lnTo>
                    <a:pt x="1465" y="7805"/>
                  </a:lnTo>
                  <a:lnTo>
                    <a:pt x="1570" y="7784"/>
                  </a:lnTo>
                  <a:lnTo>
                    <a:pt x="1696" y="7784"/>
                  </a:lnTo>
                  <a:lnTo>
                    <a:pt x="1717" y="7722"/>
                  </a:lnTo>
                  <a:lnTo>
                    <a:pt x="1779" y="7638"/>
                  </a:lnTo>
                  <a:lnTo>
                    <a:pt x="1884" y="7722"/>
                  </a:lnTo>
                  <a:lnTo>
                    <a:pt x="1947" y="7722"/>
                  </a:lnTo>
                  <a:lnTo>
                    <a:pt x="1989" y="7701"/>
                  </a:lnTo>
                  <a:lnTo>
                    <a:pt x="2030" y="7701"/>
                  </a:lnTo>
                  <a:lnTo>
                    <a:pt x="2051" y="7784"/>
                  </a:lnTo>
                  <a:lnTo>
                    <a:pt x="2156" y="7784"/>
                  </a:lnTo>
                  <a:lnTo>
                    <a:pt x="2240" y="7826"/>
                  </a:lnTo>
                  <a:lnTo>
                    <a:pt x="2323" y="7826"/>
                  </a:lnTo>
                  <a:lnTo>
                    <a:pt x="2449" y="7701"/>
                  </a:lnTo>
                  <a:lnTo>
                    <a:pt x="2616" y="7701"/>
                  </a:lnTo>
                  <a:lnTo>
                    <a:pt x="2700" y="7722"/>
                  </a:lnTo>
                  <a:lnTo>
                    <a:pt x="2784" y="7680"/>
                  </a:lnTo>
                  <a:lnTo>
                    <a:pt x="2867" y="7680"/>
                  </a:lnTo>
                  <a:lnTo>
                    <a:pt x="2888" y="7617"/>
                  </a:lnTo>
                  <a:lnTo>
                    <a:pt x="2951" y="7638"/>
                  </a:lnTo>
                  <a:lnTo>
                    <a:pt x="3097" y="7680"/>
                  </a:lnTo>
                  <a:lnTo>
                    <a:pt x="3223" y="7617"/>
                  </a:lnTo>
                  <a:lnTo>
                    <a:pt x="3411" y="7617"/>
                  </a:lnTo>
                  <a:lnTo>
                    <a:pt x="3558" y="7722"/>
                  </a:lnTo>
                  <a:lnTo>
                    <a:pt x="3579" y="7847"/>
                  </a:lnTo>
                  <a:lnTo>
                    <a:pt x="3579" y="7931"/>
                  </a:lnTo>
                  <a:lnTo>
                    <a:pt x="3579" y="7952"/>
                  </a:lnTo>
                  <a:lnTo>
                    <a:pt x="3558" y="7952"/>
                  </a:lnTo>
                  <a:lnTo>
                    <a:pt x="3558" y="8014"/>
                  </a:lnTo>
                  <a:lnTo>
                    <a:pt x="3662" y="8014"/>
                  </a:lnTo>
                  <a:lnTo>
                    <a:pt x="3809" y="7931"/>
                  </a:lnTo>
                  <a:lnTo>
                    <a:pt x="3809" y="8056"/>
                  </a:lnTo>
                  <a:lnTo>
                    <a:pt x="3934" y="8203"/>
                  </a:lnTo>
                  <a:lnTo>
                    <a:pt x="3997" y="8412"/>
                  </a:lnTo>
                  <a:lnTo>
                    <a:pt x="3997" y="8433"/>
                  </a:lnTo>
                  <a:lnTo>
                    <a:pt x="3997" y="8517"/>
                  </a:lnTo>
                  <a:lnTo>
                    <a:pt x="3934" y="8538"/>
                  </a:lnTo>
                  <a:lnTo>
                    <a:pt x="4039" y="8538"/>
                  </a:lnTo>
                  <a:lnTo>
                    <a:pt x="4081" y="8663"/>
                  </a:lnTo>
                  <a:lnTo>
                    <a:pt x="4353" y="8663"/>
                  </a:lnTo>
                  <a:lnTo>
                    <a:pt x="4541" y="8747"/>
                  </a:lnTo>
                  <a:lnTo>
                    <a:pt x="4541" y="8831"/>
                  </a:lnTo>
                  <a:lnTo>
                    <a:pt x="4625" y="8768"/>
                  </a:lnTo>
                  <a:lnTo>
                    <a:pt x="4646" y="8621"/>
                  </a:lnTo>
                  <a:lnTo>
                    <a:pt x="4750" y="8538"/>
                  </a:lnTo>
                  <a:lnTo>
                    <a:pt x="4834" y="8517"/>
                  </a:lnTo>
                  <a:lnTo>
                    <a:pt x="4876" y="8370"/>
                  </a:lnTo>
                  <a:lnTo>
                    <a:pt x="4960" y="8412"/>
                  </a:lnTo>
                  <a:lnTo>
                    <a:pt x="5064" y="8349"/>
                  </a:lnTo>
                  <a:lnTo>
                    <a:pt x="5462" y="8370"/>
                  </a:lnTo>
                  <a:lnTo>
                    <a:pt x="5692" y="8266"/>
                  </a:lnTo>
                  <a:lnTo>
                    <a:pt x="5755" y="8224"/>
                  </a:lnTo>
                  <a:lnTo>
                    <a:pt x="5880" y="8203"/>
                  </a:lnTo>
                  <a:lnTo>
                    <a:pt x="5880" y="8203"/>
                  </a:lnTo>
                  <a:lnTo>
                    <a:pt x="5818" y="8266"/>
                  </a:lnTo>
                  <a:lnTo>
                    <a:pt x="5880" y="8349"/>
                  </a:lnTo>
                  <a:lnTo>
                    <a:pt x="6006" y="8266"/>
                  </a:lnTo>
                  <a:lnTo>
                    <a:pt x="6110" y="8224"/>
                  </a:lnTo>
                  <a:lnTo>
                    <a:pt x="6069" y="8161"/>
                  </a:lnTo>
                  <a:lnTo>
                    <a:pt x="6090" y="8098"/>
                  </a:lnTo>
                  <a:lnTo>
                    <a:pt x="5964" y="7722"/>
                  </a:lnTo>
                  <a:lnTo>
                    <a:pt x="5838" y="7575"/>
                  </a:lnTo>
                  <a:lnTo>
                    <a:pt x="5880" y="7491"/>
                  </a:lnTo>
                  <a:lnTo>
                    <a:pt x="5797" y="7429"/>
                  </a:lnTo>
                  <a:lnTo>
                    <a:pt x="5692" y="7429"/>
                  </a:lnTo>
                  <a:lnTo>
                    <a:pt x="5483" y="7303"/>
                  </a:lnTo>
                  <a:lnTo>
                    <a:pt x="5462" y="7094"/>
                  </a:lnTo>
                  <a:lnTo>
                    <a:pt x="5483" y="6968"/>
                  </a:lnTo>
                  <a:lnTo>
                    <a:pt x="5399" y="6780"/>
                  </a:lnTo>
                  <a:lnTo>
                    <a:pt x="5294" y="6780"/>
                  </a:lnTo>
                  <a:lnTo>
                    <a:pt x="5232" y="6801"/>
                  </a:lnTo>
                  <a:lnTo>
                    <a:pt x="5085" y="6759"/>
                  </a:lnTo>
                  <a:lnTo>
                    <a:pt x="4981" y="6780"/>
                  </a:lnTo>
                  <a:lnTo>
                    <a:pt x="4981" y="6634"/>
                  </a:lnTo>
                  <a:lnTo>
                    <a:pt x="5085" y="6382"/>
                  </a:lnTo>
                  <a:lnTo>
                    <a:pt x="5169" y="6362"/>
                  </a:lnTo>
                  <a:lnTo>
                    <a:pt x="5315" y="6152"/>
                  </a:lnTo>
                  <a:lnTo>
                    <a:pt x="5357" y="6048"/>
                  </a:lnTo>
                  <a:lnTo>
                    <a:pt x="5462" y="6006"/>
                  </a:lnTo>
                  <a:lnTo>
                    <a:pt x="5546" y="5943"/>
                  </a:lnTo>
                  <a:lnTo>
                    <a:pt x="5671" y="6006"/>
                  </a:lnTo>
                  <a:lnTo>
                    <a:pt x="5692" y="6110"/>
                  </a:lnTo>
                  <a:lnTo>
                    <a:pt x="5776" y="6131"/>
                  </a:lnTo>
                  <a:lnTo>
                    <a:pt x="5985" y="6006"/>
                  </a:lnTo>
                  <a:lnTo>
                    <a:pt x="6299" y="6006"/>
                  </a:lnTo>
                  <a:lnTo>
                    <a:pt x="6487" y="5797"/>
                  </a:lnTo>
                  <a:lnTo>
                    <a:pt x="6592" y="5441"/>
                  </a:lnTo>
                  <a:lnTo>
                    <a:pt x="6843" y="5273"/>
                  </a:lnTo>
                  <a:lnTo>
                    <a:pt x="6926" y="5127"/>
                  </a:lnTo>
                  <a:lnTo>
                    <a:pt x="6947" y="4960"/>
                  </a:lnTo>
                  <a:lnTo>
                    <a:pt x="7052" y="4771"/>
                  </a:lnTo>
                  <a:lnTo>
                    <a:pt x="7261" y="4667"/>
                  </a:lnTo>
                  <a:lnTo>
                    <a:pt x="7324" y="4541"/>
                  </a:lnTo>
                  <a:lnTo>
                    <a:pt x="7324" y="4437"/>
                  </a:lnTo>
                  <a:lnTo>
                    <a:pt x="7240" y="4374"/>
                  </a:lnTo>
                  <a:lnTo>
                    <a:pt x="7387" y="4185"/>
                  </a:lnTo>
                  <a:lnTo>
                    <a:pt x="7491" y="4123"/>
                  </a:lnTo>
                  <a:lnTo>
                    <a:pt x="7491" y="3976"/>
                  </a:lnTo>
                  <a:lnTo>
                    <a:pt x="7554" y="3704"/>
                  </a:lnTo>
                  <a:lnTo>
                    <a:pt x="7470" y="3495"/>
                  </a:lnTo>
                  <a:lnTo>
                    <a:pt x="7450" y="3432"/>
                  </a:lnTo>
                  <a:lnTo>
                    <a:pt x="7638" y="3244"/>
                  </a:lnTo>
                  <a:lnTo>
                    <a:pt x="7743" y="3223"/>
                  </a:lnTo>
                  <a:lnTo>
                    <a:pt x="7847" y="3139"/>
                  </a:lnTo>
                  <a:lnTo>
                    <a:pt x="7910" y="3139"/>
                  </a:lnTo>
                  <a:lnTo>
                    <a:pt x="8015" y="3035"/>
                  </a:lnTo>
                  <a:lnTo>
                    <a:pt x="8015" y="2909"/>
                  </a:lnTo>
                  <a:lnTo>
                    <a:pt x="7868" y="2867"/>
                  </a:lnTo>
                  <a:lnTo>
                    <a:pt x="7743" y="2909"/>
                  </a:lnTo>
                  <a:lnTo>
                    <a:pt x="7554" y="2888"/>
                  </a:lnTo>
                  <a:lnTo>
                    <a:pt x="7491" y="2721"/>
                  </a:lnTo>
                  <a:lnTo>
                    <a:pt x="7282" y="2658"/>
                  </a:lnTo>
                  <a:lnTo>
                    <a:pt x="7073" y="2595"/>
                  </a:lnTo>
                  <a:lnTo>
                    <a:pt x="6864" y="2407"/>
                  </a:lnTo>
                  <a:lnTo>
                    <a:pt x="6843" y="2240"/>
                  </a:lnTo>
                  <a:lnTo>
                    <a:pt x="6738" y="1863"/>
                  </a:lnTo>
                  <a:lnTo>
                    <a:pt x="6634" y="1675"/>
                  </a:lnTo>
                  <a:lnTo>
                    <a:pt x="6634" y="1507"/>
                  </a:lnTo>
                  <a:lnTo>
                    <a:pt x="6738" y="1465"/>
                  </a:lnTo>
                  <a:lnTo>
                    <a:pt x="6738" y="1340"/>
                  </a:lnTo>
                  <a:lnTo>
                    <a:pt x="6885" y="1235"/>
                  </a:lnTo>
                  <a:lnTo>
                    <a:pt x="6885" y="1110"/>
                  </a:lnTo>
                  <a:lnTo>
                    <a:pt x="6738" y="1047"/>
                  </a:lnTo>
                  <a:lnTo>
                    <a:pt x="6717" y="921"/>
                  </a:lnTo>
                  <a:lnTo>
                    <a:pt x="6550" y="838"/>
                  </a:lnTo>
                  <a:lnTo>
                    <a:pt x="6403" y="712"/>
                  </a:lnTo>
                  <a:lnTo>
                    <a:pt x="6278" y="566"/>
                  </a:lnTo>
                  <a:lnTo>
                    <a:pt x="6173" y="608"/>
                  </a:lnTo>
                  <a:lnTo>
                    <a:pt x="6090" y="628"/>
                  </a:lnTo>
                  <a:lnTo>
                    <a:pt x="6006" y="566"/>
                  </a:lnTo>
                  <a:lnTo>
                    <a:pt x="5985" y="315"/>
                  </a:lnTo>
                  <a:lnTo>
                    <a:pt x="6236" y="147"/>
                  </a:lnTo>
                  <a:lnTo>
                    <a:pt x="6215" y="64"/>
                  </a:lnTo>
                  <a:lnTo>
                    <a:pt x="6027" y="84"/>
                  </a:lnTo>
                  <a:lnTo>
                    <a:pt x="5901" y="1"/>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819" name="Google Shape;3753;p79">
              <a:extLst>
                <a:ext uri="{FF2B5EF4-FFF2-40B4-BE49-F238E27FC236}">
                  <a16:creationId xmlns:a16="http://schemas.microsoft.com/office/drawing/2014/main" id="{0031EC37-9BBD-F773-851B-88AD2B141A26}"/>
                </a:ext>
              </a:extLst>
            </p:cNvPr>
            <p:cNvSpPr/>
            <p:nvPr/>
          </p:nvSpPr>
          <p:spPr>
            <a:xfrm>
              <a:off x="4148462" y="2870746"/>
              <a:ext cx="91200" cy="72579"/>
            </a:xfrm>
            <a:custGeom>
              <a:avLst/>
              <a:gdLst/>
              <a:ahLst/>
              <a:cxnLst/>
              <a:rect l="l" t="t" r="r" b="b"/>
              <a:pathLst>
                <a:path w="7659" h="6382" extrusionOk="0">
                  <a:moveTo>
                    <a:pt x="5295" y="0"/>
                  </a:moveTo>
                  <a:lnTo>
                    <a:pt x="5232" y="105"/>
                  </a:lnTo>
                  <a:lnTo>
                    <a:pt x="5211" y="272"/>
                  </a:lnTo>
                  <a:lnTo>
                    <a:pt x="5127" y="335"/>
                  </a:lnTo>
                  <a:lnTo>
                    <a:pt x="5106" y="419"/>
                  </a:lnTo>
                  <a:lnTo>
                    <a:pt x="5127" y="565"/>
                  </a:lnTo>
                  <a:lnTo>
                    <a:pt x="5043" y="691"/>
                  </a:lnTo>
                  <a:lnTo>
                    <a:pt x="4918" y="691"/>
                  </a:lnTo>
                  <a:lnTo>
                    <a:pt x="4897" y="649"/>
                  </a:lnTo>
                  <a:lnTo>
                    <a:pt x="4834" y="649"/>
                  </a:lnTo>
                  <a:lnTo>
                    <a:pt x="4792" y="691"/>
                  </a:lnTo>
                  <a:lnTo>
                    <a:pt x="4667" y="732"/>
                  </a:lnTo>
                  <a:lnTo>
                    <a:pt x="4667" y="837"/>
                  </a:lnTo>
                  <a:lnTo>
                    <a:pt x="4709" y="879"/>
                  </a:lnTo>
                  <a:lnTo>
                    <a:pt x="4709" y="963"/>
                  </a:lnTo>
                  <a:lnTo>
                    <a:pt x="4520" y="942"/>
                  </a:lnTo>
                  <a:lnTo>
                    <a:pt x="4458" y="858"/>
                  </a:lnTo>
                  <a:lnTo>
                    <a:pt x="4395" y="837"/>
                  </a:lnTo>
                  <a:lnTo>
                    <a:pt x="4332" y="879"/>
                  </a:lnTo>
                  <a:lnTo>
                    <a:pt x="4269" y="900"/>
                  </a:lnTo>
                  <a:lnTo>
                    <a:pt x="4207" y="984"/>
                  </a:lnTo>
                  <a:lnTo>
                    <a:pt x="4081" y="1067"/>
                  </a:lnTo>
                  <a:lnTo>
                    <a:pt x="3893" y="1088"/>
                  </a:lnTo>
                  <a:lnTo>
                    <a:pt x="3788" y="1067"/>
                  </a:lnTo>
                  <a:lnTo>
                    <a:pt x="3683" y="900"/>
                  </a:lnTo>
                  <a:lnTo>
                    <a:pt x="3579" y="879"/>
                  </a:lnTo>
                  <a:lnTo>
                    <a:pt x="3474" y="984"/>
                  </a:lnTo>
                  <a:lnTo>
                    <a:pt x="3411" y="984"/>
                  </a:lnTo>
                  <a:lnTo>
                    <a:pt x="3328" y="879"/>
                  </a:lnTo>
                  <a:lnTo>
                    <a:pt x="3223" y="795"/>
                  </a:lnTo>
                  <a:lnTo>
                    <a:pt x="3014" y="858"/>
                  </a:lnTo>
                  <a:lnTo>
                    <a:pt x="2993" y="837"/>
                  </a:lnTo>
                  <a:lnTo>
                    <a:pt x="2847" y="858"/>
                  </a:lnTo>
                  <a:lnTo>
                    <a:pt x="2742" y="774"/>
                  </a:lnTo>
                  <a:lnTo>
                    <a:pt x="2595" y="837"/>
                  </a:lnTo>
                  <a:lnTo>
                    <a:pt x="2428" y="942"/>
                  </a:lnTo>
                  <a:lnTo>
                    <a:pt x="2386" y="942"/>
                  </a:lnTo>
                  <a:lnTo>
                    <a:pt x="2219" y="984"/>
                  </a:lnTo>
                  <a:lnTo>
                    <a:pt x="2177" y="1046"/>
                  </a:lnTo>
                  <a:lnTo>
                    <a:pt x="2114" y="1067"/>
                  </a:lnTo>
                  <a:lnTo>
                    <a:pt x="2093" y="1109"/>
                  </a:lnTo>
                  <a:lnTo>
                    <a:pt x="2156" y="1172"/>
                  </a:lnTo>
                  <a:lnTo>
                    <a:pt x="2156" y="1297"/>
                  </a:lnTo>
                  <a:lnTo>
                    <a:pt x="2010" y="1423"/>
                  </a:lnTo>
                  <a:lnTo>
                    <a:pt x="2010" y="1590"/>
                  </a:lnTo>
                  <a:lnTo>
                    <a:pt x="1989" y="1716"/>
                  </a:lnTo>
                  <a:lnTo>
                    <a:pt x="1884" y="1737"/>
                  </a:lnTo>
                  <a:lnTo>
                    <a:pt x="1800" y="1821"/>
                  </a:lnTo>
                  <a:lnTo>
                    <a:pt x="1779" y="1883"/>
                  </a:lnTo>
                  <a:lnTo>
                    <a:pt x="1570" y="1925"/>
                  </a:lnTo>
                  <a:lnTo>
                    <a:pt x="1382" y="2030"/>
                  </a:lnTo>
                  <a:lnTo>
                    <a:pt x="1424" y="2113"/>
                  </a:lnTo>
                  <a:lnTo>
                    <a:pt x="1340" y="2155"/>
                  </a:lnTo>
                  <a:lnTo>
                    <a:pt x="1319" y="2239"/>
                  </a:lnTo>
                  <a:lnTo>
                    <a:pt x="1235" y="2344"/>
                  </a:lnTo>
                  <a:lnTo>
                    <a:pt x="1068" y="2365"/>
                  </a:lnTo>
                  <a:lnTo>
                    <a:pt x="1026" y="2427"/>
                  </a:lnTo>
                  <a:lnTo>
                    <a:pt x="963" y="2365"/>
                  </a:lnTo>
                  <a:lnTo>
                    <a:pt x="922" y="2302"/>
                  </a:lnTo>
                  <a:lnTo>
                    <a:pt x="796" y="2197"/>
                  </a:lnTo>
                  <a:lnTo>
                    <a:pt x="712" y="2197"/>
                  </a:lnTo>
                  <a:lnTo>
                    <a:pt x="629" y="2260"/>
                  </a:lnTo>
                  <a:lnTo>
                    <a:pt x="524" y="2260"/>
                  </a:lnTo>
                  <a:lnTo>
                    <a:pt x="440" y="2197"/>
                  </a:lnTo>
                  <a:lnTo>
                    <a:pt x="315" y="2155"/>
                  </a:lnTo>
                  <a:lnTo>
                    <a:pt x="273" y="2197"/>
                  </a:lnTo>
                  <a:lnTo>
                    <a:pt x="273" y="2365"/>
                  </a:lnTo>
                  <a:lnTo>
                    <a:pt x="273" y="2448"/>
                  </a:lnTo>
                  <a:lnTo>
                    <a:pt x="210" y="2532"/>
                  </a:lnTo>
                  <a:lnTo>
                    <a:pt x="294" y="2637"/>
                  </a:lnTo>
                  <a:lnTo>
                    <a:pt x="273" y="2657"/>
                  </a:lnTo>
                  <a:lnTo>
                    <a:pt x="273" y="2741"/>
                  </a:lnTo>
                  <a:lnTo>
                    <a:pt x="126" y="2846"/>
                  </a:lnTo>
                  <a:lnTo>
                    <a:pt x="1" y="2867"/>
                  </a:lnTo>
                  <a:lnTo>
                    <a:pt x="64" y="2950"/>
                  </a:lnTo>
                  <a:lnTo>
                    <a:pt x="168" y="3034"/>
                  </a:lnTo>
                  <a:lnTo>
                    <a:pt x="22" y="3181"/>
                  </a:lnTo>
                  <a:lnTo>
                    <a:pt x="85" y="3181"/>
                  </a:lnTo>
                  <a:lnTo>
                    <a:pt x="106" y="3390"/>
                  </a:lnTo>
                  <a:lnTo>
                    <a:pt x="106" y="3515"/>
                  </a:lnTo>
                  <a:lnTo>
                    <a:pt x="294" y="3557"/>
                  </a:lnTo>
                  <a:lnTo>
                    <a:pt x="336" y="3557"/>
                  </a:lnTo>
                  <a:lnTo>
                    <a:pt x="189" y="3787"/>
                  </a:lnTo>
                  <a:lnTo>
                    <a:pt x="126" y="3934"/>
                  </a:lnTo>
                  <a:lnTo>
                    <a:pt x="294" y="4227"/>
                  </a:lnTo>
                  <a:lnTo>
                    <a:pt x="378" y="4499"/>
                  </a:lnTo>
                  <a:lnTo>
                    <a:pt x="336" y="4562"/>
                  </a:lnTo>
                  <a:lnTo>
                    <a:pt x="398" y="4666"/>
                  </a:lnTo>
                  <a:lnTo>
                    <a:pt x="419" y="4875"/>
                  </a:lnTo>
                  <a:lnTo>
                    <a:pt x="922" y="4917"/>
                  </a:lnTo>
                  <a:lnTo>
                    <a:pt x="1005" y="5085"/>
                  </a:lnTo>
                  <a:lnTo>
                    <a:pt x="1005" y="5252"/>
                  </a:lnTo>
                  <a:lnTo>
                    <a:pt x="1047" y="5482"/>
                  </a:lnTo>
                  <a:lnTo>
                    <a:pt x="1005" y="5566"/>
                  </a:lnTo>
                  <a:lnTo>
                    <a:pt x="587" y="6131"/>
                  </a:lnTo>
                  <a:lnTo>
                    <a:pt x="1361" y="6382"/>
                  </a:lnTo>
                  <a:lnTo>
                    <a:pt x="2051" y="6340"/>
                  </a:lnTo>
                  <a:lnTo>
                    <a:pt x="2219" y="6298"/>
                  </a:lnTo>
                  <a:lnTo>
                    <a:pt x="2407" y="6319"/>
                  </a:lnTo>
                  <a:lnTo>
                    <a:pt x="2491" y="6235"/>
                  </a:lnTo>
                  <a:lnTo>
                    <a:pt x="2679" y="6194"/>
                  </a:lnTo>
                  <a:lnTo>
                    <a:pt x="2993" y="6194"/>
                  </a:lnTo>
                  <a:lnTo>
                    <a:pt x="3160" y="6173"/>
                  </a:lnTo>
                  <a:lnTo>
                    <a:pt x="3370" y="6173"/>
                  </a:lnTo>
                  <a:lnTo>
                    <a:pt x="3621" y="6068"/>
                  </a:lnTo>
                  <a:lnTo>
                    <a:pt x="3621" y="5963"/>
                  </a:lnTo>
                  <a:lnTo>
                    <a:pt x="3579" y="5859"/>
                  </a:lnTo>
                  <a:lnTo>
                    <a:pt x="3579" y="5712"/>
                  </a:lnTo>
                  <a:lnTo>
                    <a:pt x="3537" y="5545"/>
                  </a:lnTo>
                  <a:lnTo>
                    <a:pt x="3537" y="5378"/>
                  </a:lnTo>
                  <a:lnTo>
                    <a:pt x="3621" y="5273"/>
                  </a:lnTo>
                  <a:lnTo>
                    <a:pt x="3725" y="5252"/>
                  </a:lnTo>
                  <a:lnTo>
                    <a:pt x="3746" y="5147"/>
                  </a:lnTo>
                  <a:lnTo>
                    <a:pt x="3788" y="5064"/>
                  </a:lnTo>
                  <a:lnTo>
                    <a:pt x="3935" y="5043"/>
                  </a:lnTo>
                  <a:lnTo>
                    <a:pt x="3997" y="5085"/>
                  </a:lnTo>
                  <a:lnTo>
                    <a:pt x="4207" y="4980"/>
                  </a:lnTo>
                  <a:lnTo>
                    <a:pt x="4269" y="4917"/>
                  </a:lnTo>
                  <a:lnTo>
                    <a:pt x="4186" y="4875"/>
                  </a:lnTo>
                  <a:lnTo>
                    <a:pt x="4395" y="4708"/>
                  </a:lnTo>
                  <a:lnTo>
                    <a:pt x="4416" y="4645"/>
                  </a:lnTo>
                  <a:lnTo>
                    <a:pt x="4583" y="4624"/>
                  </a:lnTo>
                  <a:lnTo>
                    <a:pt x="4625" y="4666"/>
                  </a:lnTo>
                  <a:lnTo>
                    <a:pt x="4771" y="4666"/>
                  </a:lnTo>
                  <a:lnTo>
                    <a:pt x="4792" y="4603"/>
                  </a:lnTo>
                  <a:lnTo>
                    <a:pt x="4834" y="4603"/>
                  </a:lnTo>
                  <a:lnTo>
                    <a:pt x="4981" y="4750"/>
                  </a:lnTo>
                  <a:lnTo>
                    <a:pt x="5085" y="4541"/>
                  </a:lnTo>
                  <a:lnTo>
                    <a:pt x="5043" y="4310"/>
                  </a:lnTo>
                  <a:lnTo>
                    <a:pt x="5085" y="4248"/>
                  </a:lnTo>
                  <a:lnTo>
                    <a:pt x="5085" y="4185"/>
                  </a:lnTo>
                  <a:lnTo>
                    <a:pt x="5127" y="4038"/>
                  </a:lnTo>
                  <a:lnTo>
                    <a:pt x="5148" y="3829"/>
                  </a:lnTo>
                  <a:lnTo>
                    <a:pt x="5190" y="3766"/>
                  </a:lnTo>
                  <a:lnTo>
                    <a:pt x="5316" y="3725"/>
                  </a:lnTo>
                  <a:lnTo>
                    <a:pt x="5441" y="3662"/>
                  </a:lnTo>
                  <a:lnTo>
                    <a:pt x="5462" y="3578"/>
                  </a:lnTo>
                  <a:lnTo>
                    <a:pt x="5420" y="3411"/>
                  </a:lnTo>
                  <a:lnTo>
                    <a:pt x="5295" y="3348"/>
                  </a:lnTo>
                  <a:lnTo>
                    <a:pt x="5232" y="3181"/>
                  </a:lnTo>
                  <a:lnTo>
                    <a:pt x="5357" y="3097"/>
                  </a:lnTo>
                  <a:lnTo>
                    <a:pt x="5567" y="3181"/>
                  </a:lnTo>
                  <a:lnTo>
                    <a:pt x="5776" y="3181"/>
                  </a:lnTo>
                  <a:lnTo>
                    <a:pt x="5943" y="2950"/>
                  </a:lnTo>
                  <a:lnTo>
                    <a:pt x="5943" y="2783"/>
                  </a:lnTo>
                  <a:lnTo>
                    <a:pt x="5818" y="2657"/>
                  </a:lnTo>
                  <a:lnTo>
                    <a:pt x="6069" y="2323"/>
                  </a:lnTo>
                  <a:lnTo>
                    <a:pt x="6048" y="2051"/>
                  </a:lnTo>
                  <a:lnTo>
                    <a:pt x="5818" y="1695"/>
                  </a:lnTo>
                  <a:lnTo>
                    <a:pt x="5901" y="1590"/>
                  </a:lnTo>
                  <a:lnTo>
                    <a:pt x="6027" y="1465"/>
                  </a:lnTo>
                  <a:lnTo>
                    <a:pt x="6173" y="1465"/>
                  </a:lnTo>
                  <a:lnTo>
                    <a:pt x="6299" y="1318"/>
                  </a:lnTo>
                  <a:lnTo>
                    <a:pt x="6487" y="1214"/>
                  </a:lnTo>
                  <a:lnTo>
                    <a:pt x="6613" y="1297"/>
                  </a:lnTo>
                  <a:lnTo>
                    <a:pt x="6801" y="1277"/>
                  </a:lnTo>
                  <a:lnTo>
                    <a:pt x="7199" y="1172"/>
                  </a:lnTo>
                  <a:lnTo>
                    <a:pt x="7450" y="1067"/>
                  </a:lnTo>
                  <a:lnTo>
                    <a:pt x="7596" y="879"/>
                  </a:lnTo>
                  <a:lnTo>
                    <a:pt x="7471" y="858"/>
                  </a:lnTo>
                  <a:lnTo>
                    <a:pt x="7659" y="691"/>
                  </a:lnTo>
                  <a:lnTo>
                    <a:pt x="7638" y="586"/>
                  </a:lnTo>
                  <a:lnTo>
                    <a:pt x="7387" y="586"/>
                  </a:lnTo>
                  <a:lnTo>
                    <a:pt x="7324" y="691"/>
                  </a:lnTo>
                  <a:lnTo>
                    <a:pt x="7094" y="732"/>
                  </a:lnTo>
                  <a:lnTo>
                    <a:pt x="7073" y="586"/>
                  </a:lnTo>
                  <a:lnTo>
                    <a:pt x="6906" y="649"/>
                  </a:lnTo>
                  <a:lnTo>
                    <a:pt x="6655" y="795"/>
                  </a:lnTo>
                  <a:lnTo>
                    <a:pt x="6571" y="858"/>
                  </a:lnTo>
                  <a:lnTo>
                    <a:pt x="6550" y="984"/>
                  </a:lnTo>
                  <a:lnTo>
                    <a:pt x="6424" y="1067"/>
                  </a:lnTo>
                  <a:lnTo>
                    <a:pt x="6257" y="1151"/>
                  </a:lnTo>
                  <a:lnTo>
                    <a:pt x="6236" y="1193"/>
                  </a:lnTo>
                  <a:lnTo>
                    <a:pt x="6132" y="1277"/>
                  </a:lnTo>
                  <a:lnTo>
                    <a:pt x="5985" y="1277"/>
                  </a:lnTo>
                  <a:lnTo>
                    <a:pt x="5880" y="1256"/>
                  </a:lnTo>
                  <a:lnTo>
                    <a:pt x="5880" y="1172"/>
                  </a:lnTo>
                  <a:lnTo>
                    <a:pt x="5776" y="1046"/>
                  </a:lnTo>
                  <a:lnTo>
                    <a:pt x="5776" y="837"/>
                  </a:lnTo>
                  <a:lnTo>
                    <a:pt x="5755" y="691"/>
                  </a:lnTo>
                  <a:lnTo>
                    <a:pt x="5776" y="565"/>
                  </a:lnTo>
                  <a:lnTo>
                    <a:pt x="5734" y="460"/>
                  </a:lnTo>
                  <a:lnTo>
                    <a:pt x="5629" y="460"/>
                  </a:lnTo>
                  <a:lnTo>
                    <a:pt x="5608" y="356"/>
                  </a:lnTo>
                  <a:lnTo>
                    <a:pt x="5629" y="209"/>
                  </a:lnTo>
                  <a:lnTo>
                    <a:pt x="5629" y="126"/>
                  </a:lnTo>
                  <a:lnTo>
                    <a:pt x="5525" y="63"/>
                  </a:lnTo>
                  <a:lnTo>
                    <a:pt x="5420" y="0"/>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820" name="Google Shape;3754;p79">
              <a:extLst>
                <a:ext uri="{FF2B5EF4-FFF2-40B4-BE49-F238E27FC236}">
                  <a16:creationId xmlns:a16="http://schemas.microsoft.com/office/drawing/2014/main" id="{E2DA3041-2F90-85A5-762B-0116E39120F3}"/>
                </a:ext>
              </a:extLst>
            </p:cNvPr>
            <p:cNvSpPr/>
            <p:nvPr/>
          </p:nvSpPr>
          <p:spPr>
            <a:xfrm>
              <a:off x="3884115" y="2761763"/>
              <a:ext cx="113133" cy="67348"/>
            </a:xfrm>
            <a:custGeom>
              <a:avLst/>
              <a:gdLst/>
              <a:ahLst/>
              <a:cxnLst/>
              <a:rect l="l" t="t" r="r" b="b"/>
              <a:pathLst>
                <a:path w="9501" h="5922" extrusionOk="0">
                  <a:moveTo>
                    <a:pt x="5064" y="0"/>
                  </a:moveTo>
                  <a:lnTo>
                    <a:pt x="4960" y="84"/>
                  </a:lnTo>
                  <a:lnTo>
                    <a:pt x="5002" y="209"/>
                  </a:lnTo>
                  <a:lnTo>
                    <a:pt x="4855" y="230"/>
                  </a:lnTo>
                  <a:lnTo>
                    <a:pt x="4751" y="209"/>
                  </a:lnTo>
                  <a:lnTo>
                    <a:pt x="4730" y="209"/>
                  </a:lnTo>
                  <a:lnTo>
                    <a:pt x="4500" y="272"/>
                  </a:lnTo>
                  <a:lnTo>
                    <a:pt x="4332" y="293"/>
                  </a:lnTo>
                  <a:lnTo>
                    <a:pt x="4228" y="502"/>
                  </a:lnTo>
                  <a:lnTo>
                    <a:pt x="4228" y="712"/>
                  </a:lnTo>
                  <a:lnTo>
                    <a:pt x="4102" y="712"/>
                  </a:lnTo>
                  <a:lnTo>
                    <a:pt x="3997" y="628"/>
                  </a:lnTo>
                  <a:lnTo>
                    <a:pt x="3851" y="691"/>
                  </a:lnTo>
                  <a:lnTo>
                    <a:pt x="3746" y="607"/>
                  </a:lnTo>
                  <a:lnTo>
                    <a:pt x="3642" y="628"/>
                  </a:lnTo>
                  <a:lnTo>
                    <a:pt x="3537" y="753"/>
                  </a:lnTo>
                  <a:lnTo>
                    <a:pt x="3432" y="732"/>
                  </a:lnTo>
                  <a:lnTo>
                    <a:pt x="3391" y="607"/>
                  </a:lnTo>
                  <a:lnTo>
                    <a:pt x="3244" y="607"/>
                  </a:lnTo>
                  <a:lnTo>
                    <a:pt x="3056" y="712"/>
                  </a:lnTo>
                  <a:lnTo>
                    <a:pt x="2972" y="649"/>
                  </a:lnTo>
                  <a:lnTo>
                    <a:pt x="2805" y="628"/>
                  </a:lnTo>
                  <a:lnTo>
                    <a:pt x="2763" y="691"/>
                  </a:lnTo>
                  <a:lnTo>
                    <a:pt x="2700" y="691"/>
                  </a:lnTo>
                  <a:lnTo>
                    <a:pt x="2595" y="607"/>
                  </a:lnTo>
                  <a:lnTo>
                    <a:pt x="2386" y="691"/>
                  </a:lnTo>
                  <a:lnTo>
                    <a:pt x="2344" y="628"/>
                  </a:lnTo>
                  <a:lnTo>
                    <a:pt x="2219" y="544"/>
                  </a:lnTo>
                  <a:lnTo>
                    <a:pt x="1884" y="502"/>
                  </a:lnTo>
                  <a:lnTo>
                    <a:pt x="1759" y="419"/>
                  </a:lnTo>
                  <a:lnTo>
                    <a:pt x="1675" y="419"/>
                  </a:lnTo>
                  <a:lnTo>
                    <a:pt x="1570" y="523"/>
                  </a:lnTo>
                  <a:lnTo>
                    <a:pt x="1382" y="523"/>
                  </a:lnTo>
                  <a:lnTo>
                    <a:pt x="963" y="586"/>
                  </a:lnTo>
                  <a:lnTo>
                    <a:pt x="859" y="628"/>
                  </a:lnTo>
                  <a:lnTo>
                    <a:pt x="671" y="544"/>
                  </a:lnTo>
                  <a:lnTo>
                    <a:pt x="608" y="544"/>
                  </a:lnTo>
                  <a:lnTo>
                    <a:pt x="566" y="649"/>
                  </a:lnTo>
                  <a:lnTo>
                    <a:pt x="608" y="921"/>
                  </a:lnTo>
                  <a:lnTo>
                    <a:pt x="650" y="1004"/>
                  </a:lnTo>
                  <a:lnTo>
                    <a:pt x="733" y="1151"/>
                  </a:lnTo>
                  <a:lnTo>
                    <a:pt x="859" y="1235"/>
                  </a:lnTo>
                  <a:lnTo>
                    <a:pt x="817" y="1318"/>
                  </a:lnTo>
                  <a:lnTo>
                    <a:pt x="838" y="1381"/>
                  </a:lnTo>
                  <a:lnTo>
                    <a:pt x="880" y="1465"/>
                  </a:lnTo>
                  <a:lnTo>
                    <a:pt x="838" y="1653"/>
                  </a:lnTo>
                  <a:lnTo>
                    <a:pt x="754" y="1653"/>
                  </a:lnTo>
                  <a:lnTo>
                    <a:pt x="650" y="1737"/>
                  </a:lnTo>
                  <a:lnTo>
                    <a:pt x="629" y="1904"/>
                  </a:lnTo>
                  <a:lnTo>
                    <a:pt x="252" y="2302"/>
                  </a:lnTo>
                  <a:lnTo>
                    <a:pt x="294" y="2469"/>
                  </a:lnTo>
                  <a:lnTo>
                    <a:pt x="294" y="2637"/>
                  </a:lnTo>
                  <a:lnTo>
                    <a:pt x="147" y="2616"/>
                  </a:lnTo>
                  <a:lnTo>
                    <a:pt x="43" y="2888"/>
                  </a:lnTo>
                  <a:lnTo>
                    <a:pt x="22" y="3097"/>
                  </a:lnTo>
                  <a:lnTo>
                    <a:pt x="1" y="3097"/>
                  </a:lnTo>
                  <a:lnTo>
                    <a:pt x="126" y="3222"/>
                  </a:lnTo>
                  <a:lnTo>
                    <a:pt x="294" y="3327"/>
                  </a:lnTo>
                  <a:lnTo>
                    <a:pt x="315" y="3432"/>
                  </a:lnTo>
                  <a:lnTo>
                    <a:pt x="440" y="3432"/>
                  </a:lnTo>
                  <a:lnTo>
                    <a:pt x="524" y="3348"/>
                  </a:lnTo>
                  <a:lnTo>
                    <a:pt x="629" y="3348"/>
                  </a:lnTo>
                  <a:lnTo>
                    <a:pt x="838" y="3453"/>
                  </a:lnTo>
                  <a:lnTo>
                    <a:pt x="984" y="3473"/>
                  </a:lnTo>
                  <a:lnTo>
                    <a:pt x="1152" y="3536"/>
                  </a:lnTo>
                  <a:lnTo>
                    <a:pt x="1194" y="3641"/>
                  </a:lnTo>
                  <a:lnTo>
                    <a:pt x="1340" y="3683"/>
                  </a:lnTo>
                  <a:lnTo>
                    <a:pt x="1487" y="3641"/>
                  </a:lnTo>
                  <a:lnTo>
                    <a:pt x="1612" y="3641"/>
                  </a:lnTo>
                  <a:lnTo>
                    <a:pt x="1717" y="3515"/>
                  </a:lnTo>
                  <a:lnTo>
                    <a:pt x="2114" y="3453"/>
                  </a:lnTo>
                  <a:lnTo>
                    <a:pt x="2240" y="3369"/>
                  </a:lnTo>
                  <a:lnTo>
                    <a:pt x="2386" y="3348"/>
                  </a:lnTo>
                  <a:lnTo>
                    <a:pt x="2344" y="3201"/>
                  </a:lnTo>
                  <a:lnTo>
                    <a:pt x="2386" y="3139"/>
                  </a:lnTo>
                  <a:lnTo>
                    <a:pt x="2344" y="2992"/>
                  </a:lnTo>
                  <a:lnTo>
                    <a:pt x="2428" y="3013"/>
                  </a:lnTo>
                  <a:lnTo>
                    <a:pt x="2449" y="2992"/>
                  </a:lnTo>
                  <a:lnTo>
                    <a:pt x="2554" y="3034"/>
                  </a:lnTo>
                  <a:lnTo>
                    <a:pt x="2616" y="2992"/>
                  </a:lnTo>
                  <a:lnTo>
                    <a:pt x="2742" y="2992"/>
                  </a:lnTo>
                  <a:lnTo>
                    <a:pt x="2763" y="2929"/>
                  </a:lnTo>
                  <a:lnTo>
                    <a:pt x="2867" y="3055"/>
                  </a:lnTo>
                  <a:lnTo>
                    <a:pt x="3014" y="3055"/>
                  </a:lnTo>
                  <a:lnTo>
                    <a:pt x="3181" y="3243"/>
                  </a:lnTo>
                  <a:lnTo>
                    <a:pt x="3370" y="3243"/>
                  </a:lnTo>
                  <a:lnTo>
                    <a:pt x="3391" y="3201"/>
                  </a:lnTo>
                  <a:lnTo>
                    <a:pt x="3453" y="3201"/>
                  </a:lnTo>
                  <a:lnTo>
                    <a:pt x="3642" y="3369"/>
                  </a:lnTo>
                  <a:lnTo>
                    <a:pt x="3788" y="3453"/>
                  </a:lnTo>
                  <a:lnTo>
                    <a:pt x="3809" y="3641"/>
                  </a:lnTo>
                  <a:lnTo>
                    <a:pt x="3809" y="3787"/>
                  </a:lnTo>
                  <a:lnTo>
                    <a:pt x="3956" y="3850"/>
                  </a:lnTo>
                  <a:lnTo>
                    <a:pt x="3956" y="3892"/>
                  </a:lnTo>
                  <a:lnTo>
                    <a:pt x="4102" y="4038"/>
                  </a:lnTo>
                  <a:lnTo>
                    <a:pt x="4269" y="4143"/>
                  </a:lnTo>
                  <a:lnTo>
                    <a:pt x="4290" y="4248"/>
                  </a:lnTo>
                  <a:lnTo>
                    <a:pt x="4269" y="4352"/>
                  </a:lnTo>
                  <a:lnTo>
                    <a:pt x="4332" y="4457"/>
                  </a:lnTo>
                  <a:lnTo>
                    <a:pt x="4311" y="4499"/>
                  </a:lnTo>
                  <a:lnTo>
                    <a:pt x="4123" y="4499"/>
                  </a:lnTo>
                  <a:lnTo>
                    <a:pt x="4060" y="4415"/>
                  </a:lnTo>
                  <a:lnTo>
                    <a:pt x="3893" y="4478"/>
                  </a:lnTo>
                  <a:lnTo>
                    <a:pt x="3788" y="4478"/>
                  </a:lnTo>
                  <a:lnTo>
                    <a:pt x="3767" y="4687"/>
                  </a:lnTo>
                  <a:lnTo>
                    <a:pt x="3767" y="4834"/>
                  </a:lnTo>
                  <a:lnTo>
                    <a:pt x="3704" y="4813"/>
                  </a:lnTo>
                  <a:lnTo>
                    <a:pt x="3600" y="5022"/>
                  </a:lnTo>
                  <a:lnTo>
                    <a:pt x="3600" y="5126"/>
                  </a:lnTo>
                  <a:lnTo>
                    <a:pt x="3495" y="5106"/>
                  </a:lnTo>
                  <a:lnTo>
                    <a:pt x="3432" y="5147"/>
                  </a:lnTo>
                  <a:lnTo>
                    <a:pt x="3537" y="5315"/>
                  </a:lnTo>
                  <a:lnTo>
                    <a:pt x="3684" y="5357"/>
                  </a:lnTo>
                  <a:lnTo>
                    <a:pt x="3893" y="5357"/>
                  </a:lnTo>
                  <a:lnTo>
                    <a:pt x="3976" y="5294"/>
                  </a:lnTo>
                  <a:lnTo>
                    <a:pt x="4165" y="5294"/>
                  </a:lnTo>
                  <a:lnTo>
                    <a:pt x="4269" y="5357"/>
                  </a:lnTo>
                  <a:lnTo>
                    <a:pt x="4290" y="5252"/>
                  </a:lnTo>
                  <a:lnTo>
                    <a:pt x="4228" y="5189"/>
                  </a:lnTo>
                  <a:lnTo>
                    <a:pt x="4228" y="5106"/>
                  </a:lnTo>
                  <a:lnTo>
                    <a:pt x="4228" y="5022"/>
                  </a:lnTo>
                  <a:lnTo>
                    <a:pt x="4290" y="5106"/>
                  </a:lnTo>
                  <a:lnTo>
                    <a:pt x="4374" y="5106"/>
                  </a:lnTo>
                  <a:lnTo>
                    <a:pt x="4583" y="4834"/>
                  </a:lnTo>
                  <a:lnTo>
                    <a:pt x="4541" y="4771"/>
                  </a:lnTo>
                  <a:lnTo>
                    <a:pt x="4604" y="4771"/>
                  </a:lnTo>
                  <a:lnTo>
                    <a:pt x="4730" y="4603"/>
                  </a:lnTo>
                  <a:lnTo>
                    <a:pt x="4730" y="4478"/>
                  </a:lnTo>
                  <a:lnTo>
                    <a:pt x="4813" y="4394"/>
                  </a:lnTo>
                  <a:lnTo>
                    <a:pt x="4939" y="4394"/>
                  </a:lnTo>
                  <a:lnTo>
                    <a:pt x="5064" y="4269"/>
                  </a:lnTo>
                  <a:lnTo>
                    <a:pt x="5127" y="4310"/>
                  </a:lnTo>
                  <a:lnTo>
                    <a:pt x="5127" y="4352"/>
                  </a:lnTo>
                  <a:lnTo>
                    <a:pt x="5232" y="4352"/>
                  </a:lnTo>
                  <a:lnTo>
                    <a:pt x="5274" y="4289"/>
                  </a:lnTo>
                  <a:lnTo>
                    <a:pt x="5336" y="4206"/>
                  </a:lnTo>
                  <a:lnTo>
                    <a:pt x="5357" y="4269"/>
                  </a:lnTo>
                  <a:lnTo>
                    <a:pt x="5441" y="4310"/>
                  </a:lnTo>
                  <a:lnTo>
                    <a:pt x="5525" y="4352"/>
                  </a:lnTo>
                  <a:lnTo>
                    <a:pt x="5692" y="4310"/>
                  </a:lnTo>
                  <a:lnTo>
                    <a:pt x="5567" y="4373"/>
                  </a:lnTo>
                  <a:lnTo>
                    <a:pt x="5483" y="4415"/>
                  </a:lnTo>
                  <a:lnTo>
                    <a:pt x="5378" y="4394"/>
                  </a:lnTo>
                  <a:lnTo>
                    <a:pt x="5211" y="4415"/>
                  </a:lnTo>
                  <a:lnTo>
                    <a:pt x="5064" y="4415"/>
                  </a:lnTo>
                  <a:lnTo>
                    <a:pt x="5127" y="4478"/>
                  </a:lnTo>
                  <a:lnTo>
                    <a:pt x="5336" y="4478"/>
                  </a:lnTo>
                  <a:lnTo>
                    <a:pt x="5483" y="4561"/>
                  </a:lnTo>
                  <a:lnTo>
                    <a:pt x="5462" y="4582"/>
                  </a:lnTo>
                  <a:lnTo>
                    <a:pt x="5420" y="4624"/>
                  </a:lnTo>
                  <a:lnTo>
                    <a:pt x="5483" y="4708"/>
                  </a:lnTo>
                  <a:lnTo>
                    <a:pt x="5567" y="4708"/>
                  </a:lnTo>
                  <a:lnTo>
                    <a:pt x="5671" y="4771"/>
                  </a:lnTo>
                  <a:lnTo>
                    <a:pt x="5797" y="4708"/>
                  </a:lnTo>
                  <a:lnTo>
                    <a:pt x="5943" y="4687"/>
                  </a:lnTo>
                  <a:lnTo>
                    <a:pt x="6069" y="4729"/>
                  </a:lnTo>
                  <a:lnTo>
                    <a:pt x="6173" y="4792"/>
                  </a:lnTo>
                  <a:lnTo>
                    <a:pt x="6194" y="4708"/>
                  </a:lnTo>
                  <a:lnTo>
                    <a:pt x="6257" y="4729"/>
                  </a:lnTo>
                  <a:lnTo>
                    <a:pt x="6278" y="4875"/>
                  </a:lnTo>
                  <a:lnTo>
                    <a:pt x="6362" y="4938"/>
                  </a:lnTo>
                  <a:lnTo>
                    <a:pt x="6299" y="4980"/>
                  </a:lnTo>
                  <a:lnTo>
                    <a:pt x="6111" y="5022"/>
                  </a:lnTo>
                  <a:lnTo>
                    <a:pt x="5943" y="5126"/>
                  </a:lnTo>
                  <a:lnTo>
                    <a:pt x="5797" y="5315"/>
                  </a:lnTo>
                  <a:lnTo>
                    <a:pt x="5901" y="5357"/>
                  </a:lnTo>
                  <a:lnTo>
                    <a:pt x="5985" y="5294"/>
                  </a:lnTo>
                  <a:lnTo>
                    <a:pt x="6111" y="5357"/>
                  </a:lnTo>
                  <a:lnTo>
                    <a:pt x="6173" y="5336"/>
                  </a:lnTo>
                  <a:lnTo>
                    <a:pt x="6362" y="5503"/>
                  </a:lnTo>
                  <a:lnTo>
                    <a:pt x="6383" y="5566"/>
                  </a:lnTo>
                  <a:lnTo>
                    <a:pt x="6299" y="5775"/>
                  </a:lnTo>
                  <a:lnTo>
                    <a:pt x="6278" y="5838"/>
                  </a:lnTo>
                  <a:lnTo>
                    <a:pt x="6383" y="5922"/>
                  </a:lnTo>
                  <a:lnTo>
                    <a:pt x="6592" y="5922"/>
                  </a:lnTo>
                  <a:lnTo>
                    <a:pt x="6780" y="5817"/>
                  </a:lnTo>
                  <a:lnTo>
                    <a:pt x="7031" y="5629"/>
                  </a:lnTo>
                  <a:lnTo>
                    <a:pt x="7220" y="5629"/>
                  </a:lnTo>
                  <a:lnTo>
                    <a:pt x="7324" y="5503"/>
                  </a:lnTo>
                  <a:lnTo>
                    <a:pt x="7450" y="5419"/>
                  </a:lnTo>
                  <a:lnTo>
                    <a:pt x="7680" y="5440"/>
                  </a:lnTo>
                  <a:lnTo>
                    <a:pt x="7889" y="5440"/>
                  </a:lnTo>
                  <a:lnTo>
                    <a:pt x="7952" y="5336"/>
                  </a:lnTo>
                  <a:lnTo>
                    <a:pt x="7889" y="5231"/>
                  </a:lnTo>
                  <a:lnTo>
                    <a:pt x="7952" y="5210"/>
                  </a:lnTo>
                  <a:lnTo>
                    <a:pt x="7994" y="5126"/>
                  </a:lnTo>
                  <a:lnTo>
                    <a:pt x="7847" y="5106"/>
                  </a:lnTo>
                  <a:lnTo>
                    <a:pt x="7659" y="5126"/>
                  </a:lnTo>
                  <a:lnTo>
                    <a:pt x="7638" y="5252"/>
                  </a:lnTo>
                  <a:lnTo>
                    <a:pt x="7513" y="5189"/>
                  </a:lnTo>
                  <a:lnTo>
                    <a:pt x="7450" y="5189"/>
                  </a:lnTo>
                  <a:lnTo>
                    <a:pt x="7345" y="5294"/>
                  </a:lnTo>
                  <a:lnTo>
                    <a:pt x="7303" y="5252"/>
                  </a:lnTo>
                  <a:lnTo>
                    <a:pt x="7010" y="4938"/>
                  </a:lnTo>
                  <a:lnTo>
                    <a:pt x="6948" y="4813"/>
                  </a:lnTo>
                  <a:lnTo>
                    <a:pt x="6885" y="4687"/>
                  </a:lnTo>
                  <a:lnTo>
                    <a:pt x="6822" y="4708"/>
                  </a:lnTo>
                  <a:lnTo>
                    <a:pt x="6885" y="4875"/>
                  </a:lnTo>
                  <a:lnTo>
                    <a:pt x="7094" y="5106"/>
                  </a:lnTo>
                  <a:lnTo>
                    <a:pt x="7261" y="5294"/>
                  </a:lnTo>
                  <a:lnTo>
                    <a:pt x="7220" y="5315"/>
                  </a:lnTo>
                  <a:lnTo>
                    <a:pt x="7094" y="5294"/>
                  </a:lnTo>
                  <a:lnTo>
                    <a:pt x="7031" y="5210"/>
                  </a:lnTo>
                  <a:lnTo>
                    <a:pt x="7010" y="5085"/>
                  </a:lnTo>
                  <a:lnTo>
                    <a:pt x="6927" y="5043"/>
                  </a:lnTo>
                  <a:lnTo>
                    <a:pt x="6885" y="5106"/>
                  </a:lnTo>
                  <a:lnTo>
                    <a:pt x="6885" y="5022"/>
                  </a:lnTo>
                  <a:lnTo>
                    <a:pt x="6822" y="5022"/>
                  </a:lnTo>
                  <a:lnTo>
                    <a:pt x="6780" y="5043"/>
                  </a:lnTo>
                  <a:lnTo>
                    <a:pt x="6780" y="5001"/>
                  </a:lnTo>
                  <a:lnTo>
                    <a:pt x="6822" y="4917"/>
                  </a:lnTo>
                  <a:lnTo>
                    <a:pt x="6801" y="4875"/>
                  </a:lnTo>
                  <a:lnTo>
                    <a:pt x="6717" y="4896"/>
                  </a:lnTo>
                  <a:lnTo>
                    <a:pt x="6676" y="4834"/>
                  </a:lnTo>
                  <a:lnTo>
                    <a:pt x="6592" y="4771"/>
                  </a:lnTo>
                  <a:lnTo>
                    <a:pt x="6404" y="4792"/>
                  </a:lnTo>
                  <a:lnTo>
                    <a:pt x="6320" y="4729"/>
                  </a:lnTo>
                  <a:lnTo>
                    <a:pt x="6362" y="4687"/>
                  </a:lnTo>
                  <a:lnTo>
                    <a:pt x="6487" y="4708"/>
                  </a:lnTo>
                  <a:lnTo>
                    <a:pt x="6529" y="4624"/>
                  </a:lnTo>
                  <a:lnTo>
                    <a:pt x="6634" y="4708"/>
                  </a:lnTo>
                  <a:lnTo>
                    <a:pt x="6738" y="4708"/>
                  </a:lnTo>
                  <a:lnTo>
                    <a:pt x="6780" y="4624"/>
                  </a:lnTo>
                  <a:lnTo>
                    <a:pt x="6885" y="4603"/>
                  </a:lnTo>
                  <a:lnTo>
                    <a:pt x="7052" y="4415"/>
                  </a:lnTo>
                  <a:lnTo>
                    <a:pt x="7052" y="4373"/>
                  </a:lnTo>
                  <a:lnTo>
                    <a:pt x="7136" y="4394"/>
                  </a:lnTo>
                  <a:lnTo>
                    <a:pt x="7136" y="4457"/>
                  </a:lnTo>
                  <a:lnTo>
                    <a:pt x="7031" y="4582"/>
                  </a:lnTo>
                  <a:lnTo>
                    <a:pt x="6989" y="4603"/>
                  </a:lnTo>
                  <a:lnTo>
                    <a:pt x="7010" y="4666"/>
                  </a:lnTo>
                  <a:lnTo>
                    <a:pt x="7094" y="4624"/>
                  </a:lnTo>
                  <a:lnTo>
                    <a:pt x="7220" y="4457"/>
                  </a:lnTo>
                  <a:lnTo>
                    <a:pt x="7241" y="4373"/>
                  </a:lnTo>
                  <a:lnTo>
                    <a:pt x="7157" y="4289"/>
                  </a:lnTo>
                  <a:lnTo>
                    <a:pt x="7136" y="4248"/>
                  </a:lnTo>
                  <a:lnTo>
                    <a:pt x="7199" y="4206"/>
                  </a:lnTo>
                  <a:lnTo>
                    <a:pt x="7261" y="4352"/>
                  </a:lnTo>
                  <a:lnTo>
                    <a:pt x="7345" y="4373"/>
                  </a:lnTo>
                  <a:lnTo>
                    <a:pt x="7450" y="4289"/>
                  </a:lnTo>
                  <a:lnTo>
                    <a:pt x="7617" y="4310"/>
                  </a:lnTo>
                  <a:lnTo>
                    <a:pt x="7722" y="4248"/>
                  </a:lnTo>
                  <a:lnTo>
                    <a:pt x="7868" y="4248"/>
                  </a:lnTo>
                  <a:lnTo>
                    <a:pt x="7973" y="4101"/>
                  </a:lnTo>
                  <a:lnTo>
                    <a:pt x="8057" y="4038"/>
                  </a:lnTo>
                  <a:lnTo>
                    <a:pt x="8182" y="4038"/>
                  </a:lnTo>
                  <a:lnTo>
                    <a:pt x="8203" y="3934"/>
                  </a:lnTo>
                  <a:lnTo>
                    <a:pt x="8287" y="3871"/>
                  </a:lnTo>
                  <a:lnTo>
                    <a:pt x="8454" y="3871"/>
                  </a:lnTo>
                  <a:lnTo>
                    <a:pt x="8580" y="3829"/>
                  </a:lnTo>
                  <a:lnTo>
                    <a:pt x="8663" y="3829"/>
                  </a:lnTo>
                  <a:lnTo>
                    <a:pt x="8663" y="3892"/>
                  </a:lnTo>
                  <a:lnTo>
                    <a:pt x="8768" y="3850"/>
                  </a:lnTo>
                  <a:lnTo>
                    <a:pt x="8789" y="3578"/>
                  </a:lnTo>
                  <a:lnTo>
                    <a:pt x="8873" y="3557"/>
                  </a:lnTo>
                  <a:lnTo>
                    <a:pt x="8998" y="3348"/>
                  </a:lnTo>
                  <a:lnTo>
                    <a:pt x="9291" y="3327"/>
                  </a:lnTo>
                  <a:lnTo>
                    <a:pt x="9396" y="3243"/>
                  </a:lnTo>
                  <a:lnTo>
                    <a:pt x="9354" y="3118"/>
                  </a:lnTo>
                  <a:lnTo>
                    <a:pt x="9438" y="2909"/>
                  </a:lnTo>
                  <a:lnTo>
                    <a:pt x="9417" y="2720"/>
                  </a:lnTo>
                  <a:lnTo>
                    <a:pt x="9228" y="2616"/>
                  </a:lnTo>
                  <a:lnTo>
                    <a:pt x="9291" y="2365"/>
                  </a:lnTo>
                  <a:lnTo>
                    <a:pt x="9396" y="2323"/>
                  </a:lnTo>
                  <a:lnTo>
                    <a:pt x="9500" y="2197"/>
                  </a:lnTo>
                  <a:lnTo>
                    <a:pt x="9500" y="2072"/>
                  </a:lnTo>
                  <a:lnTo>
                    <a:pt x="9417" y="2009"/>
                  </a:lnTo>
                  <a:lnTo>
                    <a:pt x="9354" y="1883"/>
                  </a:lnTo>
                  <a:lnTo>
                    <a:pt x="9291" y="1967"/>
                  </a:lnTo>
                  <a:lnTo>
                    <a:pt x="9103" y="1946"/>
                  </a:lnTo>
                  <a:lnTo>
                    <a:pt x="8935" y="1841"/>
                  </a:lnTo>
                  <a:lnTo>
                    <a:pt x="8810" y="1862"/>
                  </a:lnTo>
                  <a:lnTo>
                    <a:pt x="8705" y="1800"/>
                  </a:lnTo>
                  <a:lnTo>
                    <a:pt x="8559" y="1779"/>
                  </a:lnTo>
                  <a:lnTo>
                    <a:pt x="8349" y="1758"/>
                  </a:lnTo>
                  <a:lnTo>
                    <a:pt x="8266" y="1841"/>
                  </a:lnTo>
                  <a:lnTo>
                    <a:pt x="8203" y="1695"/>
                  </a:lnTo>
                  <a:lnTo>
                    <a:pt x="8057" y="1590"/>
                  </a:lnTo>
                  <a:lnTo>
                    <a:pt x="7931" y="1318"/>
                  </a:lnTo>
                  <a:lnTo>
                    <a:pt x="7826" y="1339"/>
                  </a:lnTo>
                  <a:lnTo>
                    <a:pt x="7638" y="1465"/>
                  </a:lnTo>
                  <a:lnTo>
                    <a:pt x="7513" y="1444"/>
                  </a:lnTo>
                  <a:lnTo>
                    <a:pt x="7366" y="1486"/>
                  </a:lnTo>
                  <a:lnTo>
                    <a:pt x="7220" y="1423"/>
                  </a:lnTo>
                  <a:lnTo>
                    <a:pt x="7115" y="1528"/>
                  </a:lnTo>
                  <a:lnTo>
                    <a:pt x="6843" y="1256"/>
                  </a:lnTo>
                  <a:lnTo>
                    <a:pt x="6780" y="1067"/>
                  </a:lnTo>
                  <a:lnTo>
                    <a:pt x="6780" y="921"/>
                  </a:lnTo>
                  <a:lnTo>
                    <a:pt x="6676" y="921"/>
                  </a:lnTo>
                  <a:lnTo>
                    <a:pt x="6676" y="795"/>
                  </a:lnTo>
                  <a:lnTo>
                    <a:pt x="6529" y="691"/>
                  </a:lnTo>
                  <a:lnTo>
                    <a:pt x="6215" y="732"/>
                  </a:lnTo>
                  <a:lnTo>
                    <a:pt x="6069" y="523"/>
                  </a:lnTo>
                  <a:lnTo>
                    <a:pt x="6111" y="398"/>
                  </a:lnTo>
                  <a:lnTo>
                    <a:pt x="6006" y="293"/>
                  </a:lnTo>
                  <a:lnTo>
                    <a:pt x="5901" y="21"/>
                  </a:lnTo>
                  <a:lnTo>
                    <a:pt x="5776" y="21"/>
                  </a:lnTo>
                  <a:lnTo>
                    <a:pt x="5650" y="105"/>
                  </a:lnTo>
                  <a:lnTo>
                    <a:pt x="5357" y="105"/>
                  </a:lnTo>
                  <a:lnTo>
                    <a:pt x="5064" y="0"/>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821" name="Google Shape;3755;p79">
              <a:extLst>
                <a:ext uri="{FF2B5EF4-FFF2-40B4-BE49-F238E27FC236}">
                  <a16:creationId xmlns:a16="http://schemas.microsoft.com/office/drawing/2014/main" id="{23B2BA16-8AF8-DBC3-F3E2-77FFBDFF2F6A}"/>
                </a:ext>
              </a:extLst>
            </p:cNvPr>
            <p:cNvSpPr/>
            <p:nvPr/>
          </p:nvSpPr>
          <p:spPr>
            <a:xfrm>
              <a:off x="3912027" y="2795073"/>
              <a:ext cx="23684" cy="25236"/>
            </a:xfrm>
            <a:custGeom>
              <a:avLst/>
              <a:gdLst/>
              <a:ahLst/>
              <a:cxnLst/>
              <a:rect l="l" t="t" r="r" b="b"/>
              <a:pathLst>
                <a:path w="1989" h="2219" extrusionOk="0">
                  <a:moveTo>
                    <a:pt x="419" y="0"/>
                  </a:moveTo>
                  <a:lnTo>
                    <a:pt x="398" y="63"/>
                  </a:lnTo>
                  <a:lnTo>
                    <a:pt x="272" y="63"/>
                  </a:lnTo>
                  <a:lnTo>
                    <a:pt x="210" y="105"/>
                  </a:lnTo>
                  <a:lnTo>
                    <a:pt x="105" y="63"/>
                  </a:lnTo>
                  <a:lnTo>
                    <a:pt x="84" y="84"/>
                  </a:lnTo>
                  <a:lnTo>
                    <a:pt x="0" y="63"/>
                  </a:lnTo>
                  <a:lnTo>
                    <a:pt x="42" y="210"/>
                  </a:lnTo>
                  <a:lnTo>
                    <a:pt x="0" y="272"/>
                  </a:lnTo>
                  <a:lnTo>
                    <a:pt x="42" y="419"/>
                  </a:lnTo>
                  <a:lnTo>
                    <a:pt x="251" y="377"/>
                  </a:lnTo>
                  <a:lnTo>
                    <a:pt x="314" y="628"/>
                  </a:lnTo>
                  <a:lnTo>
                    <a:pt x="565" y="837"/>
                  </a:lnTo>
                  <a:lnTo>
                    <a:pt x="586" y="942"/>
                  </a:lnTo>
                  <a:lnTo>
                    <a:pt x="900" y="1214"/>
                  </a:lnTo>
                  <a:lnTo>
                    <a:pt x="921" y="1360"/>
                  </a:lnTo>
                  <a:lnTo>
                    <a:pt x="1026" y="1528"/>
                  </a:lnTo>
                  <a:lnTo>
                    <a:pt x="1005" y="2072"/>
                  </a:lnTo>
                  <a:lnTo>
                    <a:pt x="1088" y="2218"/>
                  </a:lnTo>
                  <a:lnTo>
                    <a:pt x="1151" y="2177"/>
                  </a:lnTo>
                  <a:lnTo>
                    <a:pt x="1256" y="2197"/>
                  </a:lnTo>
                  <a:lnTo>
                    <a:pt x="1256" y="2093"/>
                  </a:lnTo>
                  <a:lnTo>
                    <a:pt x="1360" y="1884"/>
                  </a:lnTo>
                  <a:lnTo>
                    <a:pt x="1423" y="1905"/>
                  </a:lnTo>
                  <a:lnTo>
                    <a:pt x="1423" y="1758"/>
                  </a:lnTo>
                  <a:lnTo>
                    <a:pt x="1444" y="1549"/>
                  </a:lnTo>
                  <a:lnTo>
                    <a:pt x="1549" y="1549"/>
                  </a:lnTo>
                  <a:lnTo>
                    <a:pt x="1716" y="1486"/>
                  </a:lnTo>
                  <a:lnTo>
                    <a:pt x="1779" y="1570"/>
                  </a:lnTo>
                  <a:lnTo>
                    <a:pt x="1967" y="1570"/>
                  </a:lnTo>
                  <a:lnTo>
                    <a:pt x="1988" y="1528"/>
                  </a:lnTo>
                  <a:lnTo>
                    <a:pt x="1925" y="1423"/>
                  </a:lnTo>
                  <a:lnTo>
                    <a:pt x="1946" y="1319"/>
                  </a:lnTo>
                  <a:lnTo>
                    <a:pt x="1925" y="1214"/>
                  </a:lnTo>
                  <a:lnTo>
                    <a:pt x="1758" y="1109"/>
                  </a:lnTo>
                  <a:lnTo>
                    <a:pt x="1612" y="963"/>
                  </a:lnTo>
                  <a:lnTo>
                    <a:pt x="1612" y="921"/>
                  </a:lnTo>
                  <a:lnTo>
                    <a:pt x="1465" y="858"/>
                  </a:lnTo>
                  <a:lnTo>
                    <a:pt x="1465" y="712"/>
                  </a:lnTo>
                  <a:lnTo>
                    <a:pt x="1444" y="524"/>
                  </a:lnTo>
                  <a:lnTo>
                    <a:pt x="1298" y="440"/>
                  </a:lnTo>
                  <a:lnTo>
                    <a:pt x="1109" y="272"/>
                  </a:lnTo>
                  <a:lnTo>
                    <a:pt x="1047" y="272"/>
                  </a:lnTo>
                  <a:lnTo>
                    <a:pt x="1026" y="314"/>
                  </a:lnTo>
                  <a:lnTo>
                    <a:pt x="837" y="314"/>
                  </a:lnTo>
                  <a:lnTo>
                    <a:pt x="670" y="126"/>
                  </a:lnTo>
                  <a:lnTo>
                    <a:pt x="523" y="126"/>
                  </a:lnTo>
                  <a:lnTo>
                    <a:pt x="419" y="0"/>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822" name="Google Shape;3756;p79">
              <a:extLst>
                <a:ext uri="{FF2B5EF4-FFF2-40B4-BE49-F238E27FC236}">
                  <a16:creationId xmlns:a16="http://schemas.microsoft.com/office/drawing/2014/main" id="{BFA95579-380B-2002-371B-B1723394A84F}"/>
                </a:ext>
              </a:extLst>
            </p:cNvPr>
            <p:cNvSpPr/>
            <p:nvPr/>
          </p:nvSpPr>
          <p:spPr>
            <a:xfrm>
              <a:off x="3874161" y="2799361"/>
              <a:ext cx="60800" cy="37131"/>
            </a:xfrm>
            <a:custGeom>
              <a:avLst/>
              <a:gdLst/>
              <a:ahLst/>
              <a:cxnLst/>
              <a:rect l="l" t="t" r="r" b="b"/>
              <a:pathLst>
                <a:path w="5106" h="3265" extrusionOk="0">
                  <a:moveTo>
                    <a:pt x="3431" y="0"/>
                  </a:moveTo>
                  <a:lnTo>
                    <a:pt x="3076" y="63"/>
                  </a:lnTo>
                  <a:lnTo>
                    <a:pt x="2950" y="147"/>
                  </a:lnTo>
                  <a:lnTo>
                    <a:pt x="2553" y="209"/>
                  </a:lnTo>
                  <a:lnTo>
                    <a:pt x="2448" y="335"/>
                  </a:lnTo>
                  <a:lnTo>
                    <a:pt x="2323" y="335"/>
                  </a:lnTo>
                  <a:lnTo>
                    <a:pt x="2176" y="377"/>
                  </a:lnTo>
                  <a:lnTo>
                    <a:pt x="2030" y="335"/>
                  </a:lnTo>
                  <a:lnTo>
                    <a:pt x="1988" y="230"/>
                  </a:lnTo>
                  <a:lnTo>
                    <a:pt x="1820" y="167"/>
                  </a:lnTo>
                  <a:lnTo>
                    <a:pt x="1674" y="147"/>
                  </a:lnTo>
                  <a:lnTo>
                    <a:pt x="1465" y="42"/>
                  </a:lnTo>
                  <a:lnTo>
                    <a:pt x="1360" y="42"/>
                  </a:lnTo>
                  <a:lnTo>
                    <a:pt x="1276" y="126"/>
                  </a:lnTo>
                  <a:lnTo>
                    <a:pt x="1151" y="126"/>
                  </a:lnTo>
                  <a:lnTo>
                    <a:pt x="1172" y="147"/>
                  </a:lnTo>
                  <a:lnTo>
                    <a:pt x="1130" y="272"/>
                  </a:lnTo>
                  <a:lnTo>
                    <a:pt x="962" y="314"/>
                  </a:lnTo>
                  <a:lnTo>
                    <a:pt x="858" y="544"/>
                  </a:lnTo>
                  <a:lnTo>
                    <a:pt x="732" y="879"/>
                  </a:lnTo>
                  <a:lnTo>
                    <a:pt x="523" y="1193"/>
                  </a:lnTo>
                  <a:lnTo>
                    <a:pt x="544" y="1297"/>
                  </a:lnTo>
                  <a:lnTo>
                    <a:pt x="439" y="1402"/>
                  </a:lnTo>
                  <a:lnTo>
                    <a:pt x="293" y="1381"/>
                  </a:lnTo>
                  <a:lnTo>
                    <a:pt x="230" y="1486"/>
                  </a:lnTo>
                  <a:lnTo>
                    <a:pt x="126" y="1507"/>
                  </a:lnTo>
                  <a:lnTo>
                    <a:pt x="0" y="1632"/>
                  </a:lnTo>
                  <a:lnTo>
                    <a:pt x="126" y="1674"/>
                  </a:lnTo>
                  <a:lnTo>
                    <a:pt x="146" y="1737"/>
                  </a:lnTo>
                  <a:lnTo>
                    <a:pt x="335" y="1946"/>
                  </a:lnTo>
                  <a:lnTo>
                    <a:pt x="356" y="2051"/>
                  </a:lnTo>
                  <a:lnTo>
                    <a:pt x="523" y="2134"/>
                  </a:lnTo>
                  <a:lnTo>
                    <a:pt x="670" y="2260"/>
                  </a:lnTo>
                  <a:lnTo>
                    <a:pt x="607" y="2406"/>
                  </a:lnTo>
                  <a:lnTo>
                    <a:pt x="628" y="2448"/>
                  </a:lnTo>
                  <a:lnTo>
                    <a:pt x="837" y="2532"/>
                  </a:lnTo>
                  <a:lnTo>
                    <a:pt x="879" y="2616"/>
                  </a:lnTo>
                  <a:lnTo>
                    <a:pt x="983" y="2574"/>
                  </a:lnTo>
                  <a:lnTo>
                    <a:pt x="1088" y="2657"/>
                  </a:lnTo>
                  <a:lnTo>
                    <a:pt x="1172" y="2532"/>
                  </a:lnTo>
                  <a:lnTo>
                    <a:pt x="1381" y="2553"/>
                  </a:lnTo>
                  <a:lnTo>
                    <a:pt x="1276" y="2678"/>
                  </a:lnTo>
                  <a:lnTo>
                    <a:pt x="1297" y="2762"/>
                  </a:lnTo>
                  <a:lnTo>
                    <a:pt x="1339" y="2888"/>
                  </a:lnTo>
                  <a:lnTo>
                    <a:pt x="1486" y="2888"/>
                  </a:lnTo>
                  <a:lnTo>
                    <a:pt x="1569" y="2971"/>
                  </a:lnTo>
                  <a:lnTo>
                    <a:pt x="1569" y="3055"/>
                  </a:lnTo>
                  <a:lnTo>
                    <a:pt x="1507" y="3097"/>
                  </a:lnTo>
                  <a:lnTo>
                    <a:pt x="1590" y="3201"/>
                  </a:lnTo>
                  <a:lnTo>
                    <a:pt x="1716" y="3139"/>
                  </a:lnTo>
                  <a:lnTo>
                    <a:pt x="1883" y="3139"/>
                  </a:lnTo>
                  <a:lnTo>
                    <a:pt x="1925" y="3201"/>
                  </a:lnTo>
                  <a:lnTo>
                    <a:pt x="1988" y="3180"/>
                  </a:lnTo>
                  <a:lnTo>
                    <a:pt x="2197" y="3264"/>
                  </a:lnTo>
                  <a:lnTo>
                    <a:pt x="2343" y="3180"/>
                  </a:lnTo>
                  <a:lnTo>
                    <a:pt x="2490" y="3201"/>
                  </a:lnTo>
                  <a:lnTo>
                    <a:pt x="2553" y="3160"/>
                  </a:lnTo>
                  <a:lnTo>
                    <a:pt x="2699" y="3201"/>
                  </a:lnTo>
                  <a:lnTo>
                    <a:pt x="2804" y="3201"/>
                  </a:lnTo>
                  <a:lnTo>
                    <a:pt x="3013" y="3243"/>
                  </a:lnTo>
                  <a:lnTo>
                    <a:pt x="3076" y="3180"/>
                  </a:lnTo>
                  <a:lnTo>
                    <a:pt x="3222" y="3139"/>
                  </a:lnTo>
                  <a:lnTo>
                    <a:pt x="3264" y="3055"/>
                  </a:lnTo>
                  <a:lnTo>
                    <a:pt x="3599" y="2888"/>
                  </a:lnTo>
                  <a:lnTo>
                    <a:pt x="3766" y="2867"/>
                  </a:lnTo>
                  <a:lnTo>
                    <a:pt x="3955" y="2888"/>
                  </a:lnTo>
                  <a:lnTo>
                    <a:pt x="4122" y="2971"/>
                  </a:lnTo>
                  <a:lnTo>
                    <a:pt x="4185" y="3034"/>
                  </a:lnTo>
                  <a:lnTo>
                    <a:pt x="4289" y="2992"/>
                  </a:lnTo>
                  <a:lnTo>
                    <a:pt x="4436" y="3055"/>
                  </a:lnTo>
                  <a:lnTo>
                    <a:pt x="4478" y="3139"/>
                  </a:lnTo>
                  <a:lnTo>
                    <a:pt x="4603" y="3139"/>
                  </a:lnTo>
                  <a:lnTo>
                    <a:pt x="4582" y="2992"/>
                  </a:lnTo>
                  <a:lnTo>
                    <a:pt x="4624" y="2888"/>
                  </a:lnTo>
                  <a:lnTo>
                    <a:pt x="4624" y="2720"/>
                  </a:lnTo>
                  <a:lnTo>
                    <a:pt x="4603" y="2636"/>
                  </a:lnTo>
                  <a:lnTo>
                    <a:pt x="4645" y="2553"/>
                  </a:lnTo>
                  <a:lnTo>
                    <a:pt x="4708" y="2427"/>
                  </a:lnTo>
                  <a:lnTo>
                    <a:pt x="4896" y="2427"/>
                  </a:lnTo>
                  <a:lnTo>
                    <a:pt x="5022" y="2406"/>
                  </a:lnTo>
                  <a:lnTo>
                    <a:pt x="5105" y="2239"/>
                  </a:lnTo>
                  <a:lnTo>
                    <a:pt x="5105" y="2155"/>
                  </a:lnTo>
                  <a:lnTo>
                    <a:pt x="5043" y="2113"/>
                  </a:lnTo>
                  <a:lnTo>
                    <a:pt x="5105" y="2051"/>
                  </a:lnTo>
                  <a:lnTo>
                    <a:pt x="5001" y="1988"/>
                  </a:lnTo>
                  <a:lnTo>
                    <a:pt x="4812" y="1988"/>
                  </a:lnTo>
                  <a:lnTo>
                    <a:pt x="4729" y="2051"/>
                  </a:lnTo>
                  <a:lnTo>
                    <a:pt x="4520" y="2051"/>
                  </a:lnTo>
                  <a:lnTo>
                    <a:pt x="4373" y="2009"/>
                  </a:lnTo>
                  <a:lnTo>
                    <a:pt x="4268" y="1841"/>
                  </a:lnTo>
                  <a:lnTo>
                    <a:pt x="4185" y="1695"/>
                  </a:lnTo>
                  <a:lnTo>
                    <a:pt x="4206" y="1151"/>
                  </a:lnTo>
                  <a:lnTo>
                    <a:pt x="4101" y="983"/>
                  </a:lnTo>
                  <a:lnTo>
                    <a:pt x="4080" y="837"/>
                  </a:lnTo>
                  <a:lnTo>
                    <a:pt x="3766" y="565"/>
                  </a:lnTo>
                  <a:lnTo>
                    <a:pt x="3745" y="460"/>
                  </a:lnTo>
                  <a:lnTo>
                    <a:pt x="3494" y="251"/>
                  </a:lnTo>
                  <a:lnTo>
                    <a:pt x="3431" y="0"/>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823" name="Google Shape;3757;p79">
              <a:extLst>
                <a:ext uri="{FF2B5EF4-FFF2-40B4-BE49-F238E27FC236}">
                  <a16:creationId xmlns:a16="http://schemas.microsoft.com/office/drawing/2014/main" id="{53A5A74A-DE67-4625-398E-34D697ED24E3}"/>
                </a:ext>
              </a:extLst>
            </p:cNvPr>
            <p:cNvSpPr/>
            <p:nvPr/>
          </p:nvSpPr>
          <p:spPr>
            <a:xfrm>
              <a:off x="3889355" y="2831954"/>
              <a:ext cx="39878" cy="24041"/>
            </a:xfrm>
            <a:custGeom>
              <a:avLst/>
              <a:gdLst/>
              <a:ahLst/>
              <a:cxnLst/>
              <a:rect l="l" t="t" r="r" b="b"/>
              <a:pathLst>
                <a:path w="3349" h="2114" extrusionOk="0">
                  <a:moveTo>
                    <a:pt x="2490" y="1"/>
                  </a:moveTo>
                  <a:lnTo>
                    <a:pt x="2323" y="22"/>
                  </a:lnTo>
                  <a:lnTo>
                    <a:pt x="1988" y="189"/>
                  </a:lnTo>
                  <a:lnTo>
                    <a:pt x="1946" y="273"/>
                  </a:lnTo>
                  <a:lnTo>
                    <a:pt x="1800" y="314"/>
                  </a:lnTo>
                  <a:lnTo>
                    <a:pt x="1737" y="377"/>
                  </a:lnTo>
                  <a:lnTo>
                    <a:pt x="1528" y="335"/>
                  </a:lnTo>
                  <a:lnTo>
                    <a:pt x="1423" y="335"/>
                  </a:lnTo>
                  <a:lnTo>
                    <a:pt x="1277" y="294"/>
                  </a:lnTo>
                  <a:lnTo>
                    <a:pt x="1214" y="335"/>
                  </a:lnTo>
                  <a:lnTo>
                    <a:pt x="1067" y="314"/>
                  </a:lnTo>
                  <a:lnTo>
                    <a:pt x="921" y="398"/>
                  </a:lnTo>
                  <a:lnTo>
                    <a:pt x="712" y="314"/>
                  </a:lnTo>
                  <a:lnTo>
                    <a:pt x="649" y="335"/>
                  </a:lnTo>
                  <a:lnTo>
                    <a:pt x="607" y="273"/>
                  </a:lnTo>
                  <a:lnTo>
                    <a:pt x="440" y="273"/>
                  </a:lnTo>
                  <a:lnTo>
                    <a:pt x="314" y="335"/>
                  </a:lnTo>
                  <a:lnTo>
                    <a:pt x="231" y="231"/>
                  </a:lnTo>
                  <a:lnTo>
                    <a:pt x="293" y="189"/>
                  </a:lnTo>
                  <a:lnTo>
                    <a:pt x="293" y="105"/>
                  </a:lnTo>
                  <a:lnTo>
                    <a:pt x="210" y="22"/>
                  </a:lnTo>
                  <a:lnTo>
                    <a:pt x="63" y="22"/>
                  </a:lnTo>
                  <a:lnTo>
                    <a:pt x="84" y="126"/>
                  </a:lnTo>
                  <a:lnTo>
                    <a:pt x="0" y="210"/>
                  </a:lnTo>
                  <a:lnTo>
                    <a:pt x="63" y="440"/>
                  </a:lnTo>
                  <a:lnTo>
                    <a:pt x="231" y="628"/>
                  </a:lnTo>
                  <a:lnTo>
                    <a:pt x="314" y="754"/>
                  </a:lnTo>
                  <a:lnTo>
                    <a:pt x="272" y="900"/>
                  </a:lnTo>
                  <a:lnTo>
                    <a:pt x="63" y="1068"/>
                  </a:lnTo>
                  <a:lnTo>
                    <a:pt x="84" y="1172"/>
                  </a:lnTo>
                  <a:lnTo>
                    <a:pt x="168" y="1277"/>
                  </a:lnTo>
                  <a:lnTo>
                    <a:pt x="105" y="1382"/>
                  </a:lnTo>
                  <a:lnTo>
                    <a:pt x="335" y="1570"/>
                  </a:lnTo>
                  <a:lnTo>
                    <a:pt x="503" y="1842"/>
                  </a:lnTo>
                  <a:lnTo>
                    <a:pt x="523" y="1988"/>
                  </a:lnTo>
                  <a:lnTo>
                    <a:pt x="523" y="2093"/>
                  </a:lnTo>
                  <a:lnTo>
                    <a:pt x="607" y="2114"/>
                  </a:lnTo>
                  <a:lnTo>
                    <a:pt x="795" y="2114"/>
                  </a:lnTo>
                  <a:lnTo>
                    <a:pt x="942" y="2093"/>
                  </a:lnTo>
                  <a:lnTo>
                    <a:pt x="1026" y="1988"/>
                  </a:lnTo>
                  <a:lnTo>
                    <a:pt x="1172" y="2009"/>
                  </a:lnTo>
                  <a:lnTo>
                    <a:pt x="1319" y="2009"/>
                  </a:lnTo>
                  <a:lnTo>
                    <a:pt x="1339" y="2114"/>
                  </a:lnTo>
                  <a:lnTo>
                    <a:pt x="1444" y="2114"/>
                  </a:lnTo>
                  <a:lnTo>
                    <a:pt x="1528" y="2051"/>
                  </a:lnTo>
                  <a:lnTo>
                    <a:pt x="1653" y="2051"/>
                  </a:lnTo>
                  <a:lnTo>
                    <a:pt x="1737" y="2114"/>
                  </a:lnTo>
                  <a:lnTo>
                    <a:pt x="1863" y="2072"/>
                  </a:lnTo>
                  <a:lnTo>
                    <a:pt x="2093" y="2072"/>
                  </a:lnTo>
                  <a:lnTo>
                    <a:pt x="2176" y="2009"/>
                  </a:lnTo>
                  <a:lnTo>
                    <a:pt x="2114" y="1905"/>
                  </a:lnTo>
                  <a:lnTo>
                    <a:pt x="2114" y="1779"/>
                  </a:lnTo>
                  <a:lnTo>
                    <a:pt x="2281" y="1675"/>
                  </a:lnTo>
                  <a:lnTo>
                    <a:pt x="2323" y="1675"/>
                  </a:lnTo>
                  <a:lnTo>
                    <a:pt x="2427" y="1570"/>
                  </a:lnTo>
                  <a:lnTo>
                    <a:pt x="2511" y="1570"/>
                  </a:lnTo>
                  <a:lnTo>
                    <a:pt x="2595" y="1486"/>
                  </a:lnTo>
                  <a:lnTo>
                    <a:pt x="2741" y="1486"/>
                  </a:lnTo>
                  <a:lnTo>
                    <a:pt x="2909" y="1633"/>
                  </a:lnTo>
                  <a:lnTo>
                    <a:pt x="3013" y="1549"/>
                  </a:lnTo>
                  <a:lnTo>
                    <a:pt x="3118" y="1570"/>
                  </a:lnTo>
                  <a:lnTo>
                    <a:pt x="3034" y="1444"/>
                  </a:lnTo>
                  <a:lnTo>
                    <a:pt x="2930" y="1256"/>
                  </a:lnTo>
                  <a:lnTo>
                    <a:pt x="2825" y="1256"/>
                  </a:lnTo>
                  <a:lnTo>
                    <a:pt x="2804" y="1172"/>
                  </a:lnTo>
                  <a:lnTo>
                    <a:pt x="2951" y="1068"/>
                  </a:lnTo>
                  <a:lnTo>
                    <a:pt x="3013" y="942"/>
                  </a:lnTo>
                  <a:lnTo>
                    <a:pt x="2992" y="712"/>
                  </a:lnTo>
                  <a:lnTo>
                    <a:pt x="3139" y="545"/>
                  </a:lnTo>
                  <a:lnTo>
                    <a:pt x="3244" y="586"/>
                  </a:lnTo>
                  <a:lnTo>
                    <a:pt x="3327" y="503"/>
                  </a:lnTo>
                  <a:lnTo>
                    <a:pt x="3348" y="294"/>
                  </a:lnTo>
                  <a:lnTo>
                    <a:pt x="3327" y="273"/>
                  </a:lnTo>
                  <a:lnTo>
                    <a:pt x="3202" y="273"/>
                  </a:lnTo>
                  <a:lnTo>
                    <a:pt x="3160" y="189"/>
                  </a:lnTo>
                  <a:lnTo>
                    <a:pt x="3013" y="126"/>
                  </a:lnTo>
                  <a:lnTo>
                    <a:pt x="2909" y="168"/>
                  </a:lnTo>
                  <a:lnTo>
                    <a:pt x="2846" y="105"/>
                  </a:lnTo>
                  <a:lnTo>
                    <a:pt x="2679" y="22"/>
                  </a:lnTo>
                  <a:lnTo>
                    <a:pt x="2490" y="1"/>
                  </a:lnTo>
                  <a:close/>
                </a:path>
              </a:pathLst>
            </a:custGeom>
            <a:solidFill>
              <a:srgbClr val="5F7D95"/>
            </a:solidFill>
            <a:ln>
              <a:noFill/>
            </a:ln>
          </p:spPr>
          <p:txBody>
            <a:bodyPr spcFirstLastPara="1" wrap="square" lIns="127995" tIns="127995" rIns="127995" bIns="127995" anchor="ctr" anchorCtr="0">
              <a:noAutofit/>
            </a:bodyPr>
            <a:lstStyle/>
            <a:p>
              <a:endParaRPr sz="3073"/>
            </a:p>
          </p:txBody>
        </p:sp>
        <p:grpSp>
          <p:nvGrpSpPr>
            <p:cNvPr id="1824" name="Google Shape;3758;p79">
              <a:extLst>
                <a:ext uri="{FF2B5EF4-FFF2-40B4-BE49-F238E27FC236}">
                  <a16:creationId xmlns:a16="http://schemas.microsoft.com/office/drawing/2014/main" id="{FD962E4C-1144-BD1E-A393-33706A811158}"/>
                </a:ext>
              </a:extLst>
            </p:cNvPr>
            <p:cNvGrpSpPr/>
            <p:nvPr/>
          </p:nvGrpSpPr>
          <p:grpSpPr>
            <a:xfrm>
              <a:off x="3831056" y="2816010"/>
              <a:ext cx="37378" cy="27612"/>
              <a:chOff x="3866750" y="2520350"/>
              <a:chExt cx="78475" cy="60700"/>
            </a:xfrm>
          </p:grpSpPr>
          <p:sp>
            <p:nvSpPr>
              <p:cNvPr id="1905" name="Google Shape;3759;p79">
                <a:extLst>
                  <a:ext uri="{FF2B5EF4-FFF2-40B4-BE49-F238E27FC236}">
                    <a16:creationId xmlns:a16="http://schemas.microsoft.com/office/drawing/2014/main" id="{8345DE1D-CB39-748A-25D4-27D8A605CA46}"/>
                  </a:ext>
                </a:extLst>
              </p:cNvPr>
              <p:cNvSpPr/>
              <p:nvPr/>
            </p:nvSpPr>
            <p:spPr>
              <a:xfrm>
                <a:off x="3877200" y="2546500"/>
                <a:ext cx="4725" cy="6300"/>
              </a:xfrm>
              <a:custGeom>
                <a:avLst/>
                <a:gdLst/>
                <a:ahLst/>
                <a:cxnLst/>
                <a:rect l="l" t="t" r="r" b="b"/>
                <a:pathLst>
                  <a:path w="189" h="252" extrusionOk="0">
                    <a:moveTo>
                      <a:pt x="1" y="1"/>
                    </a:moveTo>
                    <a:lnTo>
                      <a:pt x="84" y="126"/>
                    </a:lnTo>
                    <a:lnTo>
                      <a:pt x="63" y="147"/>
                    </a:lnTo>
                    <a:lnTo>
                      <a:pt x="168" y="252"/>
                    </a:lnTo>
                    <a:lnTo>
                      <a:pt x="189" y="252"/>
                    </a:lnTo>
                    <a:lnTo>
                      <a:pt x="168" y="106"/>
                    </a:lnTo>
                    <a:lnTo>
                      <a:pt x="1" y="1"/>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906" name="Google Shape;3760;p79">
                <a:extLst>
                  <a:ext uri="{FF2B5EF4-FFF2-40B4-BE49-F238E27FC236}">
                    <a16:creationId xmlns:a16="http://schemas.microsoft.com/office/drawing/2014/main" id="{598B0419-3465-B1E5-1B15-8ACEC660115D}"/>
                  </a:ext>
                </a:extLst>
              </p:cNvPr>
              <p:cNvSpPr/>
              <p:nvPr/>
            </p:nvSpPr>
            <p:spPr>
              <a:xfrm>
                <a:off x="3882425" y="2554350"/>
                <a:ext cx="2650" cy="3175"/>
              </a:xfrm>
              <a:custGeom>
                <a:avLst/>
                <a:gdLst/>
                <a:ahLst/>
                <a:cxnLst/>
                <a:rect l="l" t="t" r="r" b="b"/>
                <a:pathLst>
                  <a:path w="106" h="127" extrusionOk="0">
                    <a:moveTo>
                      <a:pt x="1" y="1"/>
                    </a:moveTo>
                    <a:lnTo>
                      <a:pt x="106" y="126"/>
                    </a:lnTo>
                    <a:lnTo>
                      <a:pt x="85" y="43"/>
                    </a:lnTo>
                    <a:lnTo>
                      <a:pt x="1" y="1"/>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907" name="Google Shape;3761;p79">
                <a:extLst>
                  <a:ext uri="{FF2B5EF4-FFF2-40B4-BE49-F238E27FC236}">
                    <a16:creationId xmlns:a16="http://schemas.microsoft.com/office/drawing/2014/main" id="{1337B055-95E4-061D-03FA-97F3F98039A8}"/>
                  </a:ext>
                </a:extLst>
              </p:cNvPr>
              <p:cNvSpPr/>
              <p:nvPr/>
            </p:nvSpPr>
            <p:spPr>
              <a:xfrm>
                <a:off x="3866750" y="2520350"/>
                <a:ext cx="78475" cy="60700"/>
              </a:xfrm>
              <a:custGeom>
                <a:avLst/>
                <a:gdLst/>
                <a:ahLst/>
                <a:cxnLst/>
                <a:rect l="l" t="t" r="r" b="b"/>
                <a:pathLst>
                  <a:path w="3139" h="2428" extrusionOk="0">
                    <a:moveTo>
                      <a:pt x="1653" y="1"/>
                    </a:moveTo>
                    <a:lnTo>
                      <a:pt x="1653" y="22"/>
                    </a:lnTo>
                    <a:lnTo>
                      <a:pt x="1402" y="22"/>
                    </a:lnTo>
                    <a:lnTo>
                      <a:pt x="1046" y="210"/>
                    </a:lnTo>
                    <a:lnTo>
                      <a:pt x="1025" y="356"/>
                    </a:lnTo>
                    <a:lnTo>
                      <a:pt x="837" y="440"/>
                    </a:lnTo>
                    <a:lnTo>
                      <a:pt x="816" y="649"/>
                    </a:lnTo>
                    <a:lnTo>
                      <a:pt x="691" y="649"/>
                    </a:lnTo>
                    <a:lnTo>
                      <a:pt x="481" y="545"/>
                    </a:lnTo>
                    <a:lnTo>
                      <a:pt x="356" y="587"/>
                    </a:lnTo>
                    <a:lnTo>
                      <a:pt x="209" y="691"/>
                    </a:lnTo>
                    <a:lnTo>
                      <a:pt x="0" y="691"/>
                    </a:lnTo>
                    <a:lnTo>
                      <a:pt x="0" y="733"/>
                    </a:lnTo>
                    <a:lnTo>
                      <a:pt x="42" y="942"/>
                    </a:lnTo>
                    <a:lnTo>
                      <a:pt x="168" y="1068"/>
                    </a:lnTo>
                    <a:lnTo>
                      <a:pt x="168" y="1110"/>
                    </a:lnTo>
                    <a:lnTo>
                      <a:pt x="209" y="1152"/>
                    </a:lnTo>
                    <a:lnTo>
                      <a:pt x="356" y="942"/>
                    </a:lnTo>
                    <a:lnTo>
                      <a:pt x="377" y="796"/>
                    </a:lnTo>
                    <a:lnTo>
                      <a:pt x="461" y="691"/>
                    </a:lnTo>
                    <a:lnTo>
                      <a:pt x="607" y="691"/>
                    </a:lnTo>
                    <a:lnTo>
                      <a:pt x="628" y="796"/>
                    </a:lnTo>
                    <a:lnTo>
                      <a:pt x="733" y="900"/>
                    </a:lnTo>
                    <a:lnTo>
                      <a:pt x="774" y="1068"/>
                    </a:lnTo>
                    <a:lnTo>
                      <a:pt x="879" y="1256"/>
                    </a:lnTo>
                    <a:lnTo>
                      <a:pt x="1025" y="1403"/>
                    </a:lnTo>
                    <a:lnTo>
                      <a:pt x="1088" y="1403"/>
                    </a:lnTo>
                    <a:lnTo>
                      <a:pt x="1193" y="1507"/>
                    </a:lnTo>
                    <a:lnTo>
                      <a:pt x="1088" y="1486"/>
                    </a:lnTo>
                    <a:lnTo>
                      <a:pt x="1005" y="1507"/>
                    </a:lnTo>
                    <a:lnTo>
                      <a:pt x="942" y="1591"/>
                    </a:lnTo>
                    <a:lnTo>
                      <a:pt x="1005" y="1696"/>
                    </a:lnTo>
                    <a:lnTo>
                      <a:pt x="1130" y="1696"/>
                    </a:lnTo>
                    <a:lnTo>
                      <a:pt x="1256" y="1821"/>
                    </a:lnTo>
                    <a:lnTo>
                      <a:pt x="1360" y="1842"/>
                    </a:lnTo>
                    <a:lnTo>
                      <a:pt x="1423" y="1947"/>
                    </a:lnTo>
                    <a:lnTo>
                      <a:pt x="1465" y="2030"/>
                    </a:lnTo>
                    <a:lnTo>
                      <a:pt x="1611" y="2009"/>
                    </a:lnTo>
                    <a:lnTo>
                      <a:pt x="1862" y="2030"/>
                    </a:lnTo>
                    <a:lnTo>
                      <a:pt x="1988" y="2093"/>
                    </a:lnTo>
                    <a:lnTo>
                      <a:pt x="2281" y="2365"/>
                    </a:lnTo>
                    <a:lnTo>
                      <a:pt x="2197" y="2407"/>
                    </a:lnTo>
                    <a:lnTo>
                      <a:pt x="2072" y="2323"/>
                    </a:lnTo>
                    <a:lnTo>
                      <a:pt x="2155" y="2407"/>
                    </a:lnTo>
                    <a:lnTo>
                      <a:pt x="2260" y="2428"/>
                    </a:lnTo>
                    <a:lnTo>
                      <a:pt x="2302" y="2344"/>
                    </a:lnTo>
                    <a:lnTo>
                      <a:pt x="1925" y="1884"/>
                    </a:lnTo>
                    <a:lnTo>
                      <a:pt x="1444" y="1486"/>
                    </a:lnTo>
                    <a:lnTo>
                      <a:pt x="1423" y="1403"/>
                    </a:lnTo>
                    <a:lnTo>
                      <a:pt x="1465" y="1382"/>
                    </a:lnTo>
                    <a:lnTo>
                      <a:pt x="1402" y="1277"/>
                    </a:lnTo>
                    <a:lnTo>
                      <a:pt x="1360" y="1172"/>
                    </a:lnTo>
                    <a:lnTo>
                      <a:pt x="1235" y="1047"/>
                    </a:lnTo>
                    <a:lnTo>
                      <a:pt x="1193" y="1047"/>
                    </a:lnTo>
                    <a:lnTo>
                      <a:pt x="1151" y="963"/>
                    </a:lnTo>
                    <a:lnTo>
                      <a:pt x="1214" y="900"/>
                    </a:lnTo>
                    <a:lnTo>
                      <a:pt x="1214" y="775"/>
                    </a:lnTo>
                    <a:lnTo>
                      <a:pt x="1256" y="733"/>
                    </a:lnTo>
                    <a:lnTo>
                      <a:pt x="1402" y="838"/>
                    </a:lnTo>
                    <a:lnTo>
                      <a:pt x="1444" y="900"/>
                    </a:lnTo>
                    <a:lnTo>
                      <a:pt x="1528" y="880"/>
                    </a:lnTo>
                    <a:lnTo>
                      <a:pt x="1528" y="796"/>
                    </a:lnTo>
                    <a:lnTo>
                      <a:pt x="1632" y="775"/>
                    </a:lnTo>
                    <a:lnTo>
                      <a:pt x="1716" y="796"/>
                    </a:lnTo>
                    <a:lnTo>
                      <a:pt x="1758" y="733"/>
                    </a:lnTo>
                    <a:lnTo>
                      <a:pt x="1841" y="775"/>
                    </a:lnTo>
                    <a:lnTo>
                      <a:pt x="1883" y="733"/>
                    </a:lnTo>
                    <a:lnTo>
                      <a:pt x="1988" y="754"/>
                    </a:lnTo>
                    <a:lnTo>
                      <a:pt x="2051" y="859"/>
                    </a:lnTo>
                    <a:lnTo>
                      <a:pt x="2093" y="796"/>
                    </a:lnTo>
                    <a:lnTo>
                      <a:pt x="2239" y="859"/>
                    </a:lnTo>
                    <a:lnTo>
                      <a:pt x="2344" y="796"/>
                    </a:lnTo>
                    <a:lnTo>
                      <a:pt x="2365" y="859"/>
                    </a:lnTo>
                    <a:lnTo>
                      <a:pt x="2490" y="838"/>
                    </a:lnTo>
                    <a:lnTo>
                      <a:pt x="2616" y="880"/>
                    </a:lnTo>
                    <a:lnTo>
                      <a:pt x="2699" y="859"/>
                    </a:lnTo>
                    <a:lnTo>
                      <a:pt x="2804" y="963"/>
                    </a:lnTo>
                    <a:lnTo>
                      <a:pt x="2971" y="963"/>
                    </a:lnTo>
                    <a:lnTo>
                      <a:pt x="2992" y="984"/>
                    </a:lnTo>
                    <a:lnTo>
                      <a:pt x="2971" y="880"/>
                    </a:lnTo>
                    <a:lnTo>
                      <a:pt x="3097" y="859"/>
                    </a:lnTo>
                    <a:lnTo>
                      <a:pt x="3139" y="859"/>
                    </a:lnTo>
                    <a:lnTo>
                      <a:pt x="3139" y="796"/>
                    </a:lnTo>
                    <a:lnTo>
                      <a:pt x="3034" y="775"/>
                    </a:lnTo>
                    <a:lnTo>
                      <a:pt x="2971" y="733"/>
                    </a:lnTo>
                    <a:lnTo>
                      <a:pt x="2930" y="566"/>
                    </a:lnTo>
                    <a:lnTo>
                      <a:pt x="2888" y="419"/>
                    </a:lnTo>
                    <a:lnTo>
                      <a:pt x="2804" y="356"/>
                    </a:lnTo>
                    <a:lnTo>
                      <a:pt x="2699" y="482"/>
                    </a:lnTo>
                    <a:lnTo>
                      <a:pt x="2490" y="419"/>
                    </a:lnTo>
                    <a:lnTo>
                      <a:pt x="2197" y="356"/>
                    </a:lnTo>
                    <a:lnTo>
                      <a:pt x="2093" y="273"/>
                    </a:lnTo>
                    <a:lnTo>
                      <a:pt x="1988" y="231"/>
                    </a:lnTo>
                    <a:lnTo>
                      <a:pt x="1737" y="22"/>
                    </a:lnTo>
                    <a:lnTo>
                      <a:pt x="1653" y="1"/>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908" name="Google Shape;3762;p79">
                <a:extLst>
                  <a:ext uri="{FF2B5EF4-FFF2-40B4-BE49-F238E27FC236}">
                    <a16:creationId xmlns:a16="http://schemas.microsoft.com/office/drawing/2014/main" id="{B50B3D4A-69C3-CEE4-4317-83E2F8CF2601}"/>
                  </a:ext>
                </a:extLst>
              </p:cNvPr>
              <p:cNvSpPr/>
              <p:nvPr/>
            </p:nvSpPr>
            <p:spPr>
              <a:xfrm>
                <a:off x="3886100" y="2558550"/>
                <a:ext cx="3675" cy="5250"/>
              </a:xfrm>
              <a:custGeom>
                <a:avLst/>
                <a:gdLst/>
                <a:ahLst/>
                <a:cxnLst/>
                <a:rect l="l" t="t" r="r" b="b"/>
                <a:pathLst>
                  <a:path w="147" h="210" extrusionOk="0">
                    <a:moveTo>
                      <a:pt x="0" y="0"/>
                    </a:moveTo>
                    <a:lnTo>
                      <a:pt x="147" y="209"/>
                    </a:lnTo>
                    <a:lnTo>
                      <a:pt x="126" y="105"/>
                    </a:lnTo>
                    <a:lnTo>
                      <a:pt x="0" y="0"/>
                    </a:lnTo>
                    <a:close/>
                  </a:path>
                </a:pathLst>
              </a:custGeom>
              <a:solidFill>
                <a:srgbClr val="5F7D95"/>
              </a:solidFill>
              <a:ln>
                <a:noFill/>
              </a:ln>
            </p:spPr>
            <p:txBody>
              <a:bodyPr spcFirstLastPara="1" wrap="square" lIns="127995" tIns="127995" rIns="127995" bIns="127995" anchor="ctr" anchorCtr="0">
                <a:noAutofit/>
              </a:bodyPr>
              <a:lstStyle/>
              <a:p>
                <a:endParaRPr sz="3073"/>
              </a:p>
            </p:txBody>
          </p:sp>
        </p:grpSp>
        <p:sp>
          <p:nvSpPr>
            <p:cNvPr id="1825" name="Google Shape;3763;p79">
              <a:extLst>
                <a:ext uri="{FF2B5EF4-FFF2-40B4-BE49-F238E27FC236}">
                  <a16:creationId xmlns:a16="http://schemas.microsoft.com/office/drawing/2014/main" id="{8796A4CD-4C32-2A67-2B48-32F511D85BD8}"/>
                </a:ext>
              </a:extLst>
            </p:cNvPr>
            <p:cNvSpPr/>
            <p:nvPr/>
          </p:nvSpPr>
          <p:spPr>
            <a:xfrm>
              <a:off x="3799155" y="2842190"/>
              <a:ext cx="6990" cy="13340"/>
            </a:xfrm>
            <a:custGeom>
              <a:avLst/>
              <a:gdLst/>
              <a:ahLst/>
              <a:cxnLst/>
              <a:rect l="l" t="t" r="r" b="b"/>
              <a:pathLst>
                <a:path w="587" h="1173" extrusionOk="0">
                  <a:moveTo>
                    <a:pt x="461" y="0"/>
                  </a:moveTo>
                  <a:lnTo>
                    <a:pt x="440" y="105"/>
                  </a:lnTo>
                  <a:lnTo>
                    <a:pt x="482" y="147"/>
                  </a:lnTo>
                  <a:lnTo>
                    <a:pt x="461" y="251"/>
                  </a:lnTo>
                  <a:lnTo>
                    <a:pt x="419" y="251"/>
                  </a:lnTo>
                  <a:lnTo>
                    <a:pt x="357" y="210"/>
                  </a:lnTo>
                  <a:lnTo>
                    <a:pt x="273" y="251"/>
                  </a:lnTo>
                  <a:lnTo>
                    <a:pt x="106" y="335"/>
                  </a:lnTo>
                  <a:lnTo>
                    <a:pt x="22" y="461"/>
                  </a:lnTo>
                  <a:lnTo>
                    <a:pt x="106" y="523"/>
                  </a:lnTo>
                  <a:lnTo>
                    <a:pt x="64" y="565"/>
                  </a:lnTo>
                  <a:lnTo>
                    <a:pt x="1" y="565"/>
                  </a:lnTo>
                  <a:lnTo>
                    <a:pt x="22" y="649"/>
                  </a:lnTo>
                  <a:lnTo>
                    <a:pt x="106" y="691"/>
                  </a:lnTo>
                  <a:lnTo>
                    <a:pt x="106" y="754"/>
                  </a:lnTo>
                  <a:lnTo>
                    <a:pt x="64" y="775"/>
                  </a:lnTo>
                  <a:lnTo>
                    <a:pt x="106" y="837"/>
                  </a:lnTo>
                  <a:lnTo>
                    <a:pt x="168" y="879"/>
                  </a:lnTo>
                  <a:lnTo>
                    <a:pt x="168" y="963"/>
                  </a:lnTo>
                  <a:lnTo>
                    <a:pt x="210" y="963"/>
                  </a:lnTo>
                  <a:lnTo>
                    <a:pt x="252" y="1005"/>
                  </a:lnTo>
                  <a:lnTo>
                    <a:pt x="210" y="984"/>
                  </a:lnTo>
                  <a:lnTo>
                    <a:pt x="147" y="1067"/>
                  </a:lnTo>
                  <a:lnTo>
                    <a:pt x="210" y="1109"/>
                  </a:lnTo>
                  <a:lnTo>
                    <a:pt x="357" y="1172"/>
                  </a:lnTo>
                  <a:lnTo>
                    <a:pt x="461" y="1109"/>
                  </a:lnTo>
                  <a:lnTo>
                    <a:pt x="545" y="942"/>
                  </a:lnTo>
                  <a:lnTo>
                    <a:pt x="545" y="795"/>
                  </a:lnTo>
                  <a:lnTo>
                    <a:pt x="587" y="544"/>
                  </a:lnTo>
                  <a:lnTo>
                    <a:pt x="545" y="314"/>
                  </a:lnTo>
                  <a:lnTo>
                    <a:pt x="545" y="147"/>
                  </a:lnTo>
                  <a:lnTo>
                    <a:pt x="524" y="0"/>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826" name="Google Shape;3764;p79">
              <a:extLst>
                <a:ext uri="{FF2B5EF4-FFF2-40B4-BE49-F238E27FC236}">
                  <a16:creationId xmlns:a16="http://schemas.microsoft.com/office/drawing/2014/main" id="{8BA2EAFB-7442-5F6B-8BA1-3E3815AAA141}"/>
                </a:ext>
              </a:extLst>
            </p:cNvPr>
            <p:cNvSpPr/>
            <p:nvPr/>
          </p:nvSpPr>
          <p:spPr>
            <a:xfrm>
              <a:off x="3688535" y="2836242"/>
              <a:ext cx="76506" cy="61161"/>
            </a:xfrm>
            <a:custGeom>
              <a:avLst/>
              <a:gdLst/>
              <a:ahLst/>
              <a:cxnLst/>
              <a:rect l="l" t="t" r="r" b="b"/>
              <a:pathLst>
                <a:path w="6425" h="5378" extrusionOk="0">
                  <a:moveTo>
                    <a:pt x="817" y="0"/>
                  </a:moveTo>
                  <a:lnTo>
                    <a:pt x="733" y="42"/>
                  </a:lnTo>
                  <a:lnTo>
                    <a:pt x="712" y="21"/>
                  </a:lnTo>
                  <a:lnTo>
                    <a:pt x="503" y="126"/>
                  </a:lnTo>
                  <a:lnTo>
                    <a:pt x="524" y="209"/>
                  </a:lnTo>
                  <a:lnTo>
                    <a:pt x="608" y="251"/>
                  </a:lnTo>
                  <a:lnTo>
                    <a:pt x="524" y="335"/>
                  </a:lnTo>
                  <a:lnTo>
                    <a:pt x="336" y="356"/>
                  </a:lnTo>
                  <a:lnTo>
                    <a:pt x="252" y="335"/>
                  </a:lnTo>
                  <a:lnTo>
                    <a:pt x="43" y="419"/>
                  </a:lnTo>
                  <a:lnTo>
                    <a:pt x="1" y="544"/>
                  </a:lnTo>
                  <a:lnTo>
                    <a:pt x="43" y="670"/>
                  </a:lnTo>
                  <a:lnTo>
                    <a:pt x="126" y="649"/>
                  </a:lnTo>
                  <a:lnTo>
                    <a:pt x="126" y="691"/>
                  </a:lnTo>
                  <a:lnTo>
                    <a:pt x="189" y="733"/>
                  </a:lnTo>
                  <a:lnTo>
                    <a:pt x="147" y="879"/>
                  </a:lnTo>
                  <a:lnTo>
                    <a:pt x="210" y="900"/>
                  </a:lnTo>
                  <a:lnTo>
                    <a:pt x="294" y="837"/>
                  </a:lnTo>
                  <a:lnTo>
                    <a:pt x="252" y="963"/>
                  </a:lnTo>
                  <a:lnTo>
                    <a:pt x="315" y="1005"/>
                  </a:lnTo>
                  <a:lnTo>
                    <a:pt x="252" y="1088"/>
                  </a:lnTo>
                  <a:lnTo>
                    <a:pt x="357" y="1109"/>
                  </a:lnTo>
                  <a:lnTo>
                    <a:pt x="231" y="1256"/>
                  </a:lnTo>
                  <a:lnTo>
                    <a:pt x="231" y="1277"/>
                  </a:lnTo>
                  <a:lnTo>
                    <a:pt x="482" y="1214"/>
                  </a:lnTo>
                  <a:lnTo>
                    <a:pt x="587" y="1256"/>
                  </a:lnTo>
                  <a:lnTo>
                    <a:pt x="566" y="1381"/>
                  </a:lnTo>
                  <a:lnTo>
                    <a:pt x="629" y="1465"/>
                  </a:lnTo>
                  <a:lnTo>
                    <a:pt x="796" y="1360"/>
                  </a:lnTo>
                  <a:lnTo>
                    <a:pt x="1110" y="1423"/>
                  </a:lnTo>
                  <a:lnTo>
                    <a:pt x="1214" y="1318"/>
                  </a:lnTo>
                  <a:lnTo>
                    <a:pt x="1486" y="1360"/>
                  </a:lnTo>
                  <a:lnTo>
                    <a:pt x="1507" y="1486"/>
                  </a:lnTo>
                  <a:lnTo>
                    <a:pt x="1612" y="1632"/>
                  </a:lnTo>
                  <a:lnTo>
                    <a:pt x="1591" y="1737"/>
                  </a:lnTo>
                  <a:lnTo>
                    <a:pt x="1445" y="1737"/>
                  </a:lnTo>
                  <a:lnTo>
                    <a:pt x="1235" y="1946"/>
                  </a:lnTo>
                  <a:lnTo>
                    <a:pt x="1256" y="2114"/>
                  </a:lnTo>
                  <a:lnTo>
                    <a:pt x="1235" y="2469"/>
                  </a:lnTo>
                  <a:lnTo>
                    <a:pt x="1089" y="2616"/>
                  </a:lnTo>
                  <a:lnTo>
                    <a:pt x="1194" y="2720"/>
                  </a:lnTo>
                  <a:lnTo>
                    <a:pt x="1047" y="2930"/>
                  </a:lnTo>
                  <a:lnTo>
                    <a:pt x="942" y="2888"/>
                  </a:lnTo>
                  <a:lnTo>
                    <a:pt x="817" y="2930"/>
                  </a:lnTo>
                  <a:lnTo>
                    <a:pt x="963" y="3202"/>
                  </a:lnTo>
                  <a:lnTo>
                    <a:pt x="1089" y="3285"/>
                  </a:lnTo>
                  <a:lnTo>
                    <a:pt x="1089" y="3515"/>
                  </a:lnTo>
                  <a:lnTo>
                    <a:pt x="922" y="3704"/>
                  </a:lnTo>
                  <a:lnTo>
                    <a:pt x="984" y="3871"/>
                  </a:lnTo>
                  <a:lnTo>
                    <a:pt x="1131" y="3871"/>
                  </a:lnTo>
                  <a:lnTo>
                    <a:pt x="1089" y="3976"/>
                  </a:lnTo>
                  <a:lnTo>
                    <a:pt x="963" y="4080"/>
                  </a:lnTo>
                  <a:lnTo>
                    <a:pt x="838" y="4331"/>
                  </a:lnTo>
                  <a:lnTo>
                    <a:pt x="922" y="4457"/>
                  </a:lnTo>
                  <a:lnTo>
                    <a:pt x="922" y="4603"/>
                  </a:lnTo>
                  <a:lnTo>
                    <a:pt x="1026" y="4624"/>
                  </a:lnTo>
                  <a:lnTo>
                    <a:pt x="1173" y="4645"/>
                  </a:lnTo>
                  <a:lnTo>
                    <a:pt x="1403" y="4875"/>
                  </a:lnTo>
                  <a:lnTo>
                    <a:pt x="1382" y="4917"/>
                  </a:lnTo>
                  <a:lnTo>
                    <a:pt x="1486" y="5168"/>
                  </a:lnTo>
                  <a:lnTo>
                    <a:pt x="1675" y="5357"/>
                  </a:lnTo>
                  <a:lnTo>
                    <a:pt x="1842" y="5378"/>
                  </a:lnTo>
                  <a:lnTo>
                    <a:pt x="2010" y="5273"/>
                  </a:lnTo>
                  <a:lnTo>
                    <a:pt x="2010" y="5168"/>
                  </a:lnTo>
                  <a:lnTo>
                    <a:pt x="2093" y="5085"/>
                  </a:lnTo>
                  <a:lnTo>
                    <a:pt x="2303" y="5064"/>
                  </a:lnTo>
                  <a:lnTo>
                    <a:pt x="2470" y="4875"/>
                  </a:lnTo>
                  <a:lnTo>
                    <a:pt x="2679" y="4855"/>
                  </a:lnTo>
                  <a:lnTo>
                    <a:pt x="2784" y="4813"/>
                  </a:lnTo>
                  <a:lnTo>
                    <a:pt x="3035" y="4875"/>
                  </a:lnTo>
                  <a:lnTo>
                    <a:pt x="3181" y="4917"/>
                  </a:lnTo>
                  <a:lnTo>
                    <a:pt x="3202" y="4855"/>
                  </a:lnTo>
                  <a:lnTo>
                    <a:pt x="3307" y="4855"/>
                  </a:lnTo>
                  <a:lnTo>
                    <a:pt x="3411" y="4938"/>
                  </a:lnTo>
                  <a:lnTo>
                    <a:pt x="3495" y="4855"/>
                  </a:lnTo>
                  <a:lnTo>
                    <a:pt x="3558" y="4750"/>
                  </a:lnTo>
                  <a:lnTo>
                    <a:pt x="3663" y="4855"/>
                  </a:lnTo>
                  <a:lnTo>
                    <a:pt x="3788" y="4917"/>
                  </a:lnTo>
                  <a:lnTo>
                    <a:pt x="3914" y="4708"/>
                  </a:lnTo>
                  <a:lnTo>
                    <a:pt x="3914" y="4603"/>
                  </a:lnTo>
                  <a:lnTo>
                    <a:pt x="4248" y="4436"/>
                  </a:lnTo>
                  <a:lnTo>
                    <a:pt x="4458" y="4436"/>
                  </a:lnTo>
                  <a:lnTo>
                    <a:pt x="4520" y="4352"/>
                  </a:lnTo>
                  <a:lnTo>
                    <a:pt x="4458" y="4311"/>
                  </a:lnTo>
                  <a:lnTo>
                    <a:pt x="4499" y="4143"/>
                  </a:lnTo>
                  <a:lnTo>
                    <a:pt x="4667" y="3892"/>
                  </a:lnTo>
                  <a:lnTo>
                    <a:pt x="4667" y="3766"/>
                  </a:lnTo>
                  <a:lnTo>
                    <a:pt x="4855" y="3704"/>
                  </a:lnTo>
                  <a:lnTo>
                    <a:pt x="4981" y="3578"/>
                  </a:lnTo>
                  <a:lnTo>
                    <a:pt x="4855" y="3390"/>
                  </a:lnTo>
                  <a:lnTo>
                    <a:pt x="4771" y="3348"/>
                  </a:lnTo>
                  <a:lnTo>
                    <a:pt x="4751" y="3243"/>
                  </a:lnTo>
                  <a:lnTo>
                    <a:pt x="4646" y="3076"/>
                  </a:lnTo>
                  <a:lnTo>
                    <a:pt x="4730" y="2992"/>
                  </a:lnTo>
                  <a:lnTo>
                    <a:pt x="4960" y="2637"/>
                  </a:lnTo>
                  <a:lnTo>
                    <a:pt x="5064" y="2574"/>
                  </a:lnTo>
                  <a:lnTo>
                    <a:pt x="5232" y="2302"/>
                  </a:lnTo>
                  <a:lnTo>
                    <a:pt x="5274" y="2323"/>
                  </a:lnTo>
                  <a:lnTo>
                    <a:pt x="5253" y="2344"/>
                  </a:lnTo>
                  <a:lnTo>
                    <a:pt x="5253" y="2365"/>
                  </a:lnTo>
                  <a:lnTo>
                    <a:pt x="5336" y="2323"/>
                  </a:lnTo>
                  <a:lnTo>
                    <a:pt x="5357" y="2197"/>
                  </a:lnTo>
                  <a:lnTo>
                    <a:pt x="5295" y="2134"/>
                  </a:lnTo>
                  <a:lnTo>
                    <a:pt x="5441" y="2051"/>
                  </a:lnTo>
                  <a:lnTo>
                    <a:pt x="5567" y="1946"/>
                  </a:lnTo>
                  <a:lnTo>
                    <a:pt x="5776" y="1946"/>
                  </a:lnTo>
                  <a:lnTo>
                    <a:pt x="5964" y="1883"/>
                  </a:lnTo>
                  <a:lnTo>
                    <a:pt x="6069" y="1737"/>
                  </a:lnTo>
                  <a:lnTo>
                    <a:pt x="6278" y="1611"/>
                  </a:lnTo>
                  <a:lnTo>
                    <a:pt x="6320" y="1507"/>
                  </a:lnTo>
                  <a:lnTo>
                    <a:pt x="6341" y="1381"/>
                  </a:lnTo>
                  <a:lnTo>
                    <a:pt x="6320" y="1193"/>
                  </a:lnTo>
                  <a:lnTo>
                    <a:pt x="6424" y="1151"/>
                  </a:lnTo>
                  <a:lnTo>
                    <a:pt x="6424" y="1088"/>
                  </a:lnTo>
                  <a:lnTo>
                    <a:pt x="6341" y="1067"/>
                  </a:lnTo>
                  <a:lnTo>
                    <a:pt x="6215" y="879"/>
                  </a:lnTo>
                  <a:lnTo>
                    <a:pt x="5964" y="900"/>
                  </a:lnTo>
                  <a:lnTo>
                    <a:pt x="5797" y="837"/>
                  </a:lnTo>
                  <a:lnTo>
                    <a:pt x="5629" y="837"/>
                  </a:lnTo>
                  <a:lnTo>
                    <a:pt x="5525" y="774"/>
                  </a:lnTo>
                  <a:lnTo>
                    <a:pt x="5253" y="774"/>
                  </a:lnTo>
                  <a:lnTo>
                    <a:pt x="5148" y="879"/>
                  </a:lnTo>
                  <a:lnTo>
                    <a:pt x="5064" y="837"/>
                  </a:lnTo>
                  <a:lnTo>
                    <a:pt x="4918" y="837"/>
                  </a:lnTo>
                  <a:lnTo>
                    <a:pt x="4792" y="691"/>
                  </a:lnTo>
                  <a:lnTo>
                    <a:pt x="4688" y="753"/>
                  </a:lnTo>
                  <a:lnTo>
                    <a:pt x="4583" y="649"/>
                  </a:lnTo>
                  <a:lnTo>
                    <a:pt x="4332" y="565"/>
                  </a:lnTo>
                  <a:lnTo>
                    <a:pt x="4186" y="586"/>
                  </a:lnTo>
                  <a:lnTo>
                    <a:pt x="4207" y="523"/>
                  </a:lnTo>
                  <a:lnTo>
                    <a:pt x="4186" y="377"/>
                  </a:lnTo>
                  <a:lnTo>
                    <a:pt x="4102" y="377"/>
                  </a:lnTo>
                  <a:lnTo>
                    <a:pt x="4102" y="356"/>
                  </a:lnTo>
                  <a:lnTo>
                    <a:pt x="3997" y="314"/>
                  </a:lnTo>
                  <a:lnTo>
                    <a:pt x="3955" y="335"/>
                  </a:lnTo>
                  <a:lnTo>
                    <a:pt x="3872" y="335"/>
                  </a:lnTo>
                  <a:lnTo>
                    <a:pt x="3809" y="419"/>
                  </a:lnTo>
                  <a:lnTo>
                    <a:pt x="3495" y="230"/>
                  </a:lnTo>
                  <a:lnTo>
                    <a:pt x="3391" y="230"/>
                  </a:lnTo>
                  <a:lnTo>
                    <a:pt x="3286" y="335"/>
                  </a:lnTo>
                  <a:lnTo>
                    <a:pt x="3077" y="272"/>
                  </a:lnTo>
                  <a:lnTo>
                    <a:pt x="3035" y="168"/>
                  </a:lnTo>
                  <a:lnTo>
                    <a:pt x="2826" y="147"/>
                  </a:lnTo>
                  <a:lnTo>
                    <a:pt x="2533" y="272"/>
                  </a:lnTo>
                  <a:lnTo>
                    <a:pt x="2344" y="230"/>
                  </a:lnTo>
                  <a:lnTo>
                    <a:pt x="1926" y="168"/>
                  </a:lnTo>
                  <a:lnTo>
                    <a:pt x="1779" y="105"/>
                  </a:lnTo>
                  <a:lnTo>
                    <a:pt x="1758" y="42"/>
                  </a:lnTo>
                  <a:lnTo>
                    <a:pt x="1570" y="105"/>
                  </a:lnTo>
                  <a:lnTo>
                    <a:pt x="1403" y="147"/>
                  </a:lnTo>
                  <a:lnTo>
                    <a:pt x="1277" y="105"/>
                  </a:lnTo>
                  <a:lnTo>
                    <a:pt x="1173" y="105"/>
                  </a:lnTo>
                  <a:lnTo>
                    <a:pt x="1068" y="168"/>
                  </a:lnTo>
                  <a:lnTo>
                    <a:pt x="942" y="21"/>
                  </a:lnTo>
                  <a:lnTo>
                    <a:pt x="817" y="0"/>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827" name="Google Shape;3765;p79">
              <a:extLst>
                <a:ext uri="{FF2B5EF4-FFF2-40B4-BE49-F238E27FC236}">
                  <a16:creationId xmlns:a16="http://schemas.microsoft.com/office/drawing/2014/main" id="{11BB0F2C-0EC2-92EF-923A-F0013324E120}"/>
                </a:ext>
              </a:extLst>
            </p:cNvPr>
            <p:cNvSpPr/>
            <p:nvPr/>
          </p:nvSpPr>
          <p:spPr>
            <a:xfrm>
              <a:off x="4036603" y="2865264"/>
              <a:ext cx="11967" cy="9064"/>
            </a:xfrm>
            <a:custGeom>
              <a:avLst/>
              <a:gdLst/>
              <a:ahLst/>
              <a:cxnLst/>
              <a:rect l="l" t="t" r="r" b="b"/>
              <a:pathLst>
                <a:path w="1005" h="797" extrusionOk="0">
                  <a:moveTo>
                    <a:pt x="189" y="1"/>
                  </a:moveTo>
                  <a:lnTo>
                    <a:pt x="84" y="64"/>
                  </a:lnTo>
                  <a:lnTo>
                    <a:pt x="0" y="64"/>
                  </a:lnTo>
                  <a:lnTo>
                    <a:pt x="0" y="106"/>
                  </a:lnTo>
                  <a:lnTo>
                    <a:pt x="42" y="106"/>
                  </a:lnTo>
                  <a:lnTo>
                    <a:pt x="105" y="189"/>
                  </a:lnTo>
                  <a:lnTo>
                    <a:pt x="189" y="189"/>
                  </a:lnTo>
                  <a:lnTo>
                    <a:pt x="251" y="294"/>
                  </a:lnTo>
                  <a:lnTo>
                    <a:pt x="209" y="378"/>
                  </a:lnTo>
                  <a:lnTo>
                    <a:pt x="481" y="503"/>
                  </a:lnTo>
                  <a:lnTo>
                    <a:pt x="502" y="629"/>
                  </a:lnTo>
                  <a:lnTo>
                    <a:pt x="670" y="712"/>
                  </a:lnTo>
                  <a:lnTo>
                    <a:pt x="795" y="712"/>
                  </a:lnTo>
                  <a:lnTo>
                    <a:pt x="984" y="796"/>
                  </a:lnTo>
                  <a:lnTo>
                    <a:pt x="1005" y="712"/>
                  </a:lnTo>
                  <a:lnTo>
                    <a:pt x="733" y="315"/>
                  </a:lnTo>
                  <a:lnTo>
                    <a:pt x="586" y="273"/>
                  </a:lnTo>
                  <a:lnTo>
                    <a:pt x="502" y="85"/>
                  </a:lnTo>
                  <a:lnTo>
                    <a:pt x="398" y="85"/>
                  </a:lnTo>
                  <a:lnTo>
                    <a:pt x="356" y="126"/>
                  </a:lnTo>
                  <a:lnTo>
                    <a:pt x="189" y="1"/>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828" name="Google Shape;3766;p79">
              <a:extLst>
                <a:ext uri="{FF2B5EF4-FFF2-40B4-BE49-F238E27FC236}">
                  <a16:creationId xmlns:a16="http://schemas.microsoft.com/office/drawing/2014/main" id="{0AF12097-5B4C-7BB3-1E0A-570A20E1482A}"/>
                </a:ext>
              </a:extLst>
            </p:cNvPr>
            <p:cNvSpPr/>
            <p:nvPr/>
          </p:nvSpPr>
          <p:spPr>
            <a:xfrm>
              <a:off x="4033614" y="2866458"/>
              <a:ext cx="140532" cy="108039"/>
            </a:xfrm>
            <a:custGeom>
              <a:avLst/>
              <a:gdLst/>
              <a:ahLst/>
              <a:cxnLst/>
              <a:rect l="l" t="t" r="r" b="b"/>
              <a:pathLst>
                <a:path w="11802" h="9500" extrusionOk="0">
                  <a:moveTo>
                    <a:pt x="502" y="1863"/>
                  </a:moveTo>
                  <a:lnTo>
                    <a:pt x="502" y="1884"/>
                  </a:lnTo>
                  <a:lnTo>
                    <a:pt x="506" y="1864"/>
                  </a:lnTo>
                  <a:lnTo>
                    <a:pt x="506" y="1864"/>
                  </a:lnTo>
                  <a:lnTo>
                    <a:pt x="502" y="1863"/>
                  </a:lnTo>
                  <a:close/>
                  <a:moveTo>
                    <a:pt x="251" y="1"/>
                  </a:moveTo>
                  <a:lnTo>
                    <a:pt x="209" y="63"/>
                  </a:lnTo>
                  <a:lnTo>
                    <a:pt x="147" y="210"/>
                  </a:lnTo>
                  <a:lnTo>
                    <a:pt x="0" y="210"/>
                  </a:lnTo>
                  <a:lnTo>
                    <a:pt x="0" y="273"/>
                  </a:lnTo>
                  <a:lnTo>
                    <a:pt x="42" y="398"/>
                  </a:lnTo>
                  <a:lnTo>
                    <a:pt x="105" y="607"/>
                  </a:lnTo>
                  <a:lnTo>
                    <a:pt x="105" y="712"/>
                  </a:lnTo>
                  <a:lnTo>
                    <a:pt x="105" y="858"/>
                  </a:lnTo>
                  <a:lnTo>
                    <a:pt x="230" y="900"/>
                  </a:lnTo>
                  <a:lnTo>
                    <a:pt x="251" y="942"/>
                  </a:lnTo>
                  <a:lnTo>
                    <a:pt x="188" y="1130"/>
                  </a:lnTo>
                  <a:lnTo>
                    <a:pt x="209" y="1277"/>
                  </a:lnTo>
                  <a:lnTo>
                    <a:pt x="188" y="1361"/>
                  </a:lnTo>
                  <a:lnTo>
                    <a:pt x="335" y="1423"/>
                  </a:lnTo>
                  <a:lnTo>
                    <a:pt x="460" y="1654"/>
                  </a:lnTo>
                  <a:lnTo>
                    <a:pt x="523" y="1779"/>
                  </a:lnTo>
                  <a:lnTo>
                    <a:pt x="506" y="1864"/>
                  </a:lnTo>
                  <a:lnTo>
                    <a:pt x="506" y="1864"/>
                  </a:lnTo>
                  <a:lnTo>
                    <a:pt x="607" y="1884"/>
                  </a:lnTo>
                  <a:lnTo>
                    <a:pt x="670" y="2009"/>
                  </a:lnTo>
                  <a:lnTo>
                    <a:pt x="649" y="2114"/>
                  </a:lnTo>
                  <a:lnTo>
                    <a:pt x="712" y="2260"/>
                  </a:lnTo>
                  <a:lnTo>
                    <a:pt x="816" y="2260"/>
                  </a:lnTo>
                  <a:lnTo>
                    <a:pt x="858" y="2365"/>
                  </a:lnTo>
                  <a:lnTo>
                    <a:pt x="921" y="2490"/>
                  </a:lnTo>
                  <a:lnTo>
                    <a:pt x="1025" y="2532"/>
                  </a:lnTo>
                  <a:lnTo>
                    <a:pt x="1088" y="2574"/>
                  </a:lnTo>
                  <a:lnTo>
                    <a:pt x="1297" y="2679"/>
                  </a:lnTo>
                  <a:lnTo>
                    <a:pt x="1381" y="2700"/>
                  </a:lnTo>
                  <a:lnTo>
                    <a:pt x="1507" y="2679"/>
                  </a:lnTo>
                  <a:lnTo>
                    <a:pt x="1590" y="2721"/>
                  </a:lnTo>
                  <a:lnTo>
                    <a:pt x="1653" y="2742"/>
                  </a:lnTo>
                  <a:lnTo>
                    <a:pt x="1590" y="2783"/>
                  </a:lnTo>
                  <a:lnTo>
                    <a:pt x="1486" y="2825"/>
                  </a:lnTo>
                  <a:lnTo>
                    <a:pt x="1402" y="2825"/>
                  </a:lnTo>
                  <a:lnTo>
                    <a:pt x="1444" y="2993"/>
                  </a:lnTo>
                  <a:lnTo>
                    <a:pt x="1486" y="3014"/>
                  </a:lnTo>
                  <a:lnTo>
                    <a:pt x="1486" y="3223"/>
                  </a:lnTo>
                  <a:lnTo>
                    <a:pt x="1402" y="3244"/>
                  </a:lnTo>
                  <a:lnTo>
                    <a:pt x="1339" y="3244"/>
                  </a:lnTo>
                  <a:lnTo>
                    <a:pt x="1297" y="3432"/>
                  </a:lnTo>
                  <a:lnTo>
                    <a:pt x="1256" y="3474"/>
                  </a:lnTo>
                  <a:lnTo>
                    <a:pt x="1256" y="3683"/>
                  </a:lnTo>
                  <a:lnTo>
                    <a:pt x="1235" y="3767"/>
                  </a:lnTo>
                  <a:lnTo>
                    <a:pt x="1256" y="3830"/>
                  </a:lnTo>
                  <a:lnTo>
                    <a:pt x="1193" y="3871"/>
                  </a:lnTo>
                  <a:lnTo>
                    <a:pt x="1193" y="3955"/>
                  </a:lnTo>
                  <a:lnTo>
                    <a:pt x="1276" y="3976"/>
                  </a:lnTo>
                  <a:lnTo>
                    <a:pt x="1360" y="4060"/>
                  </a:lnTo>
                  <a:lnTo>
                    <a:pt x="1465" y="4081"/>
                  </a:lnTo>
                  <a:lnTo>
                    <a:pt x="1486" y="4164"/>
                  </a:lnTo>
                  <a:lnTo>
                    <a:pt x="1611" y="4269"/>
                  </a:lnTo>
                  <a:lnTo>
                    <a:pt x="1569" y="4394"/>
                  </a:lnTo>
                  <a:lnTo>
                    <a:pt x="1590" y="4415"/>
                  </a:lnTo>
                  <a:lnTo>
                    <a:pt x="1590" y="4499"/>
                  </a:lnTo>
                  <a:lnTo>
                    <a:pt x="1695" y="4583"/>
                  </a:lnTo>
                  <a:lnTo>
                    <a:pt x="1758" y="4562"/>
                  </a:lnTo>
                  <a:lnTo>
                    <a:pt x="1862" y="4520"/>
                  </a:lnTo>
                  <a:lnTo>
                    <a:pt x="2302" y="4813"/>
                  </a:lnTo>
                  <a:lnTo>
                    <a:pt x="2344" y="4792"/>
                  </a:lnTo>
                  <a:lnTo>
                    <a:pt x="2427" y="4834"/>
                  </a:lnTo>
                  <a:lnTo>
                    <a:pt x="2532" y="5043"/>
                  </a:lnTo>
                  <a:lnTo>
                    <a:pt x="2636" y="5106"/>
                  </a:lnTo>
                  <a:lnTo>
                    <a:pt x="2762" y="5357"/>
                  </a:lnTo>
                  <a:lnTo>
                    <a:pt x="2636" y="5462"/>
                  </a:lnTo>
                  <a:lnTo>
                    <a:pt x="2636" y="5650"/>
                  </a:lnTo>
                  <a:lnTo>
                    <a:pt x="2657" y="5817"/>
                  </a:lnTo>
                  <a:lnTo>
                    <a:pt x="2846" y="5817"/>
                  </a:lnTo>
                  <a:lnTo>
                    <a:pt x="2909" y="6152"/>
                  </a:lnTo>
                  <a:lnTo>
                    <a:pt x="3013" y="6236"/>
                  </a:lnTo>
                  <a:lnTo>
                    <a:pt x="3118" y="6278"/>
                  </a:lnTo>
                  <a:lnTo>
                    <a:pt x="3160" y="6299"/>
                  </a:lnTo>
                  <a:lnTo>
                    <a:pt x="3222" y="6278"/>
                  </a:lnTo>
                  <a:lnTo>
                    <a:pt x="3222" y="6340"/>
                  </a:lnTo>
                  <a:lnTo>
                    <a:pt x="3285" y="6445"/>
                  </a:lnTo>
                  <a:lnTo>
                    <a:pt x="3369" y="6445"/>
                  </a:lnTo>
                  <a:lnTo>
                    <a:pt x="3432" y="6382"/>
                  </a:lnTo>
                  <a:lnTo>
                    <a:pt x="3453" y="6257"/>
                  </a:lnTo>
                  <a:lnTo>
                    <a:pt x="3348" y="6194"/>
                  </a:lnTo>
                  <a:lnTo>
                    <a:pt x="3494" y="6194"/>
                  </a:lnTo>
                  <a:lnTo>
                    <a:pt x="3536" y="6173"/>
                  </a:lnTo>
                  <a:lnTo>
                    <a:pt x="3494" y="6236"/>
                  </a:lnTo>
                  <a:lnTo>
                    <a:pt x="3494" y="6299"/>
                  </a:lnTo>
                  <a:lnTo>
                    <a:pt x="3641" y="6361"/>
                  </a:lnTo>
                  <a:lnTo>
                    <a:pt x="3683" y="6340"/>
                  </a:lnTo>
                  <a:lnTo>
                    <a:pt x="3745" y="6445"/>
                  </a:lnTo>
                  <a:lnTo>
                    <a:pt x="3787" y="6445"/>
                  </a:lnTo>
                  <a:lnTo>
                    <a:pt x="3976" y="6299"/>
                  </a:lnTo>
                  <a:lnTo>
                    <a:pt x="4017" y="6340"/>
                  </a:lnTo>
                  <a:lnTo>
                    <a:pt x="4164" y="6487"/>
                  </a:lnTo>
                  <a:lnTo>
                    <a:pt x="4164" y="6591"/>
                  </a:lnTo>
                  <a:lnTo>
                    <a:pt x="4373" y="6863"/>
                  </a:lnTo>
                  <a:lnTo>
                    <a:pt x="4394" y="7031"/>
                  </a:lnTo>
                  <a:lnTo>
                    <a:pt x="4436" y="7073"/>
                  </a:lnTo>
                  <a:lnTo>
                    <a:pt x="4541" y="7073"/>
                  </a:lnTo>
                  <a:lnTo>
                    <a:pt x="4603" y="7177"/>
                  </a:lnTo>
                  <a:lnTo>
                    <a:pt x="4541" y="7177"/>
                  </a:lnTo>
                  <a:lnTo>
                    <a:pt x="4520" y="7135"/>
                  </a:lnTo>
                  <a:lnTo>
                    <a:pt x="4499" y="7177"/>
                  </a:lnTo>
                  <a:lnTo>
                    <a:pt x="4603" y="7240"/>
                  </a:lnTo>
                  <a:lnTo>
                    <a:pt x="4645" y="7219"/>
                  </a:lnTo>
                  <a:lnTo>
                    <a:pt x="4687" y="7324"/>
                  </a:lnTo>
                  <a:lnTo>
                    <a:pt x="4833" y="7721"/>
                  </a:lnTo>
                  <a:lnTo>
                    <a:pt x="4959" y="7763"/>
                  </a:lnTo>
                  <a:lnTo>
                    <a:pt x="5168" y="7763"/>
                  </a:lnTo>
                  <a:lnTo>
                    <a:pt x="5315" y="7805"/>
                  </a:lnTo>
                  <a:lnTo>
                    <a:pt x="5377" y="7868"/>
                  </a:lnTo>
                  <a:lnTo>
                    <a:pt x="5566" y="7868"/>
                  </a:lnTo>
                  <a:lnTo>
                    <a:pt x="5587" y="7931"/>
                  </a:lnTo>
                  <a:lnTo>
                    <a:pt x="5691" y="7931"/>
                  </a:lnTo>
                  <a:lnTo>
                    <a:pt x="5733" y="7972"/>
                  </a:lnTo>
                  <a:lnTo>
                    <a:pt x="5649" y="8035"/>
                  </a:lnTo>
                  <a:lnTo>
                    <a:pt x="5796" y="8224"/>
                  </a:lnTo>
                  <a:lnTo>
                    <a:pt x="5963" y="8244"/>
                  </a:lnTo>
                  <a:lnTo>
                    <a:pt x="6047" y="8328"/>
                  </a:lnTo>
                  <a:lnTo>
                    <a:pt x="6152" y="8328"/>
                  </a:lnTo>
                  <a:lnTo>
                    <a:pt x="6319" y="8496"/>
                  </a:lnTo>
                  <a:lnTo>
                    <a:pt x="6403" y="8475"/>
                  </a:lnTo>
                  <a:lnTo>
                    <a:pt x="6528" y="8454"/>
                  </a:lnTo>
                  <a:lnTo>
                    <a:pt x="6717" y="8496"/>
                  </a:lnTo>
                  <a:lnTo>
                    <a:pt x="6947" y="8663"/>
                  </a:lnTo>
                  <a:lnTo>
                    <a:pt x="7135" y="8475"/>
                  </a:lnTo>
                  <a:lnTo>
                    <a:pt x="7407" y="8349"/>
                  </a:lnTo>
                  <a:lnTo>
                    <a:pt x="7407" y="8328"/>
                  </a:lnTo>
                  <a:lnTo>
                    <a:pt x="7533" y="8328"/>
                  </a:lnTo>
                  <a:lnTo>
                    <a:pt x="7679" y="8224"/>
                  </a:lnTo>
                  <a:lnTo>
                    <a:pt x="7784" y="8161"/>
                  </a:lnTo>
                  <a:lnTo>
                    <a:pt x="7993" y="8182"/>
                  </a:lnTo>
                  <a:lnTo>
                    <a:pt x="7993" y="8244"/>
                  </a:lnTo>
                  <a:lnTo>
                    <a:pt x="8056" y="8244"/>
                  </a:lnTo>
                  <a:lnTo>
                    <a:pt x="8056" y="8286"/>
                  </a:lnTo>
                  <a:lnTo>
                    <a:pt x="8160" y="8454"/>
                  </a:lnTo>
                  <a:lnTo>
                    <a:pt x="8244" y="8663"/>
                  </a:lnTo>
                  <a:lnTo>
                    <a:pt x="8349" y="8872"/>
                  </a:lnTo>
                  <a:lnTo>
                    <a:pt x="8349" y="9019"/>
                  </a:lnTo>
                  <a:lnTo>
                    <a:pt x="8411" y="9081"/>
                  </a:lnTo>
                  <a:lnTo>
                    <a:pt x="8453" y="9123"/>
                  </a:lnTo>
                  <a:lnTo>
                    <a:pt x="8872" y="9123"/>
                  </a:lnTo>
                  <a:lnTo>
                    <a:pt x="8976" y="9207"/>
                  </a:lnTo>
                  <a:lnTo>
                    <a:pt x="9102" y="9081"/>
                  </a:lnTo>
                  <a:lnTo>
                    <a:pt x="9144" y="9102"/>
                  </a:lnTo>
                  <a:lnTo>
                    <a:pt x="9311" y="9228"/>
                  </a:lnTo>
                  <a:lnTo>
                    <a:pt x="9625" y="9207"/>
                  </a:lnTo>
                  <a:lnTo>
                    <a:pt x="9813" y="9291"/>
                  </a:lnTo>
                  <a:lnTo>
                    <a:pt x="10064" y="9312"/>
                  </a:lnTo>
                  <a:lnTo>
                    <a:pt x="10169" y="9332"/>
                  </a:lnTo>
                  <a:lnTo>
                    <a:pt x="10232" y="9312"/>
                  </a:lnTo>
                  <a:lnTo>
                    <a:pt x="10295" y="9395"/>
                  </a:lnTo>
                  <a:lnTo>
                    <a:pt x="10315" y="9395"/>
                  </a:lnTo>
                  <a:lnTo>
                    <a:pt x="10357" y="9291"/>
                  </a:lnTo>
                  <a:lnTo>
                    <a:pt x="10441" y="9291"/>
                  </a:lnTo>
                  <a:lnTo>
                    <a:pt x="10483" y="9374"/>
                  </a:lnTo>
                  <a:lnTo>
                    <a:pt x="10608" y="9416"/>
                  </a:lnTo>
                  <a:lnTo>
                    <a:pt x="10818" y="9500"/>
                  </a:lnTo>
                  <a:lnTo>
                    <a:pt x="10901" y="9437"/>
                  </a:lnTo>
                  <a:lnTo>
                    <a:pt x="10922" y="9395"/>
                  </a:lnTo>
                  <a:lnTo>
                    <a:pt x="10964" y="9395"/>
                  </a:lnTo>
                  <a:lnTo>
                    <a:pt x="10964" y="9312"/>
                  </a:lnTo>
                  <a:lnTo>
                    <a:pt x="10985" y="9102"/>
                  </a:lnTo>
                  <a:lnTo>
                    <a:pt x="10922" y="8977"/>
                  </a:lnTo>
                  <a:lnTo>
                    <a:pt x="11027" y="8851"/>
                  </a:lnTo>
                  <a:lnTo>
                    <a:pt x="10985" y="8747"/>
                  </a:lnTo>
                  <a:lnTo>
                    <a:pt x="11069" y="8642"/>
                  </a:lnTo>
                  <a:lnTo>
                    <a:pt x="11215" y="8558"/>
                  </a:lnTo>
                  <a:lnTo>
                    <a:pt x="11299" y="8496"/>
                  </a:lnTo>
                  <a:lnTo>
                    <a:pt x="11550" y="8433"/>
                  </a:lnTo>
                  <a:lnTo>
                    <a:pt x="11717" y="8475"/>
                  </a:lnTo>
                  <a:lnTo>
                    <a:pt x="11801" y="8391"/>
                  </a:lnTo>
                  <a:lnTo>
                    <a:pt x="11759" y="8161"/>
                  </a:lnTo>
                  <a:lnTo>
                    <a:pt x="11634" y="8056"/>
                  </a:lnTo>
                  <a:lnTo>
                    <a:pt x="11487" y="8077"/>
                  </a:lnTo>
                  <a:lnTo>
                    <a:pt x="11445" y="7972"/>
                  </a:lnTo>
                  <a:lnTo>
                    <a:pt x="11445" y="7826"/>
                  </a:lnTo>
                  <a:lnTo>
                    <a:pt x="11403" y="7700"/>
                  </a:lnTo>
                  <a:lnTo>
                    <a:pt x="11403" y="7491"/>
                  </a:lnTo>
                  <a:lnTo>
                    <a:pt x="11236" y="7491"/>
                  </a:lnTo>
                  <a:lnTo>
                    <a:pt x="11215" y="7408"/>
                  </a:lnTo>
                  <a:lnTo>
                    <a:pt x="11111" y="7387"/>
                  </a:lnTo>
                  <a:lnTo>
                    <a:pt x="10922" y="7345"/>
                  </a:lnTo>
                  <a:lnTo>
                    <a:pt x="10880" y="7303"/>
                  </a:lnTo>
                  <a:lnTo>
                    <a:pt x="10755" y="7219"/>
                  </a:lnTo>
                  <a:lnTo>
                    <a:pt x="10587" y="7073"/>
                  </a:lnTo>
                  <a:lnTo>
                    <a:pt x="10504" y="6926"/>
                  </a:lnTo>
                  <a:lnTo>
                    <a:pt x="10232" y="6508"/>
                  </a:lnTo>
                  <a:lnTo>
                    <a:pt x="10650" y="5943"/>
                  </a:lnTo>
                  <a:lnTo>
                    <a:pt x="10692" y="5859"/>
                  </a:lnTo>
                  <a:lnTo>
                    <a:pt x="10650" y="5629"/>
                  </a:lnTo>
                  <a:lnTo>
                    <a:pt x="10650" y="5462"/>
                  </a:lnTo>
                  <a:lnTo>
                    <a:pt x="10567" y="5294"/>
                  </a:lnTo>
                  <a:lnTo>
                    <a:pt x="10064" y="5252"/>
                  </a:lnTo>
                  <a:lnTo>
                    <a:pt x="10043" y="5043"/>
                  </a:lnTo>
                  <a:lnTo>
                    <a:pt x="9981" y="4939"/>
                  </a:lnTo>
                  <a:lnTo>
                    <a:pt x="10023" y="4876"/>
                  </a:lnTo>
                  <a:lnTo>
                    <a:pt x="9939" y="4604"/>
                  </a:lnTo>
                  <a:lnTo>
                    <a:pt x="9771" y="4311"/>
                  </a:lnTo>
                  <a:lnTo>
                    <a:pt x="9834" y="4164"/>
                  </a:lnTo>
                  <a:lnTo>
                    <a:pt x="9981" y="3934"/>
                  </a:lnTo>
                  <a:lnTo>
                    <a:pt x="9939" y="3934"/>
                  </a:lnTo>
                  <a:lnTo>
                    <a:pt x="9751" y="3892"/>
                  </a:lnTo>
                  <a:lnTo>
                    <a:pt x="9751" y="3767"/>
                  </a:lnTo>
                  <a:lnTo>
                    <a:pt x="9730" y="3558"/>
                  </a:lnTo>
                  <a:lnTo>
                    <a:pt x="9667" y="3558"/>
                  </a:lnTo>
                  <a:lnTo>
                    <a:pt x="9813" y="3411"/>
                  </a:lnTo>
                  <a:lnTo>
                    <a:pt x="9709" y="3327"/>
                  </a:lnTo>
                  <a:lnTo>
                    <a:pt x="9646" y="3244"/>
                  </a:lnTo>
                  <a:lnTo>
                    <a:pt x="9771" y="3223"/>
                  </a:lnTo>
                  <a:lnTo>
                    <a:pt x="9918" y="3118"/>
                  </a:lnTo>
                  <a:lnTo>
                    <a:pt x="9918" y="3034"/>
                  </a:lnTo>
                  <a:lnTo>
                    <a:pt x="9939" y="3014"/>
                  </a:lnTo>
                  <a:lnTo>
                    <a:pt x="9855" y="2909"/>
                  </a:lnTo>
                  <a:lnTo>
                    <a:pt x="9918" y="2825"/>
                  </a:lnTo>
                  <a:lnTo>
                    <a:pt x="9918" y="2742"/>
                  </a:lnTo>
                  <a:lnTo>
                    <a:pt x="9918" y="2574"/>
                  </a:lnTo>
                  <a:lnTo>
                    <a:pt x="9855" y="2470"/>
                  </a:lnTo>
                  <a:lnTo>
                    <a:pt x="9855" y="2386"/>
                  </a:lnTo>
                  <a:lnTo>
                    <a:pt x="9813" y="2260"/>
                  </a:lnTo>
                  <a:lnTo>
                    <a:pt x="9855" y="2156"/>
                  </a:lnTo>
                  <a:lnTo>
                    <a:pt x="9751" y="1988"/>
                  </a:lnTo>
                  <a:lnTo>
                    <a:pt x="9625" y="1946"/>
                  </a:lnTo>
                  <a:lnTo>
                    <a:pt x="9353" y="1905"/>
                  </a:lnTo>
                  <a:lnTo>
                    <a:pt x="9123" y="1591"/>
                  </a:lnTo>
                  <a:lnTo>
                    <a:pt x="8914" y="1549"/>
                  </a:lnTo>
                  <a:lnTo>
                    <a:pt x="8788" y="1570"/>
                  </a:lnTo>
                  <a:lnTo>
                    <a:pt x="8725" y="1528"/>
                  </a:lnTo>
                  <a:lnTo>
                    <a:pt x="8704" y="1361"/>
                  </a:lnTo>
                  <a:lnTo>
                    <a:pt x="8579" y="1340"/>
                  </a:lnTo>
                  <a:lnTo>
                    <a:pt x="8349" y="1235"/>
                  </a:lnTo>
                  <a:lnTo>
                    <a:pt x="8265" y="1319"/>
                  </a:lnTo>
                  <a:lnTo>
                    <a:pt x="8160" y="1319"/>
                  </a:lnTo>
                  <a:lnTo>
                    <a:pt x="7826" y="1109"/>
                  </a:lnTo>
                  <a:lnTo>
                    <a:pt x="7658" y="1047"/>
                  </a:lnTo>
                  <a:lnTo>
                    <a:pt x="7449" y="858"/>
                  </a:lnTo>
                  <a:lnTo>
                    <a:pt x="7323" y="900"/>
                  </a:lnTo>
                  <a:lnTo>
                    <a:pt x="7198" y="837"/>
                  </a:lnTo>
                  <a:lnTo>
                    <a:pt x="7093" y="858"/>
                  </a:lnTo>
                  <a:lnTo>
                    <a:pt x="7030" y="1005"/>
                  </a:lnTo>
                  <a:lnTo>
                    <a:pt x="6821" y="942"/>
                  </a:lnTo>
                  <a:lnTo>
                    <a:pt x="6591" y="1005"/>
                  </a:lnTo>
                  <a:lnTo>
                    <a:pt x="6361" y="1214"/>
                  </a:lnTo>
                  <a:lnTo>
                    <a:pt x="6256" y="1214"/>
                  </a:lnTo>
                  <a:lnTo>
                    <a:pt x="6173" y="1319"/>
                  </a:lnTo>
                  <a:lnTo>
                    <a:pt x="6110" y="1465"/>
                  </a:lnTo>
                  <a:lnTo>
                    <a:pt x="5838" y="1465"/>
                  </a:lnTo>
                  <a:lnTo>
                    <a:pt x="5733" y="1549"/>
                  </a:lnTo>
                  <a:lnTo>
                    <a:pt x="5775" y="1695"/>
                  </a:lnTo>
                  <a:lnTo>
                    <a:pt x="5859" y="1842"/>
                  </a:lnTo>
                  <a:lnTo>
                    <a:pt x="5838" y="1967"/>
                  </a:lnTo>
                  <a:lnTo>
                    <a:pt x="5691" y="1967"/>
                  </a:lnTo>
                  <a:lnTo>
                    <a:pt x="5357" y="1905"/>
                  </a:lnTo>
                  <a:lnTo>
                    <a:pt x="5064" y="1967"/>
                  </a:lnTo>
                  <a:lnTo>
                    <a:pt x="4708" y="2072"/>
                  </a:lnTo>
                  <a:lnTo>
                    <a:pt x="4520" y="2072"/>
                  </a:lnTo>
                  <a:lnTo>
                    <a:pt x="4185" y="1967"/>
                  </a:lnTo>
                  <a:lnTo>
                    <a:pt x="4059" y="1967"/>
                  </a:lnTo>
                  <a:lnTo>
                    <a:pt x="3766" y="1842"/>
                  </a:lnTo>
                  <a:lnTo>
                    <a:pt x="3662" y="1737"/>
                  </a:lnTo>
                  <a:lnTo>
                    <a:pt x="3641" y="1591"/>
                  </a:lnTo>
                  <a:lnTo>
                    <a:pt x="3557" y="1591"/>
                  </a:lnTo>
                  <a:lnTo>
                    <a:pt x="3432" y="1528"/>
                  </a:lnTo>
                  <a:lnTo>
                    <a:pt x="3264" y="1570"/>
                  </a:lnTo>
                  <a:lnTo>
                    <a:pt x="3181" y="1528"/>
                  </a:lnTo>
                  <a:lnTo>
                    <a:pt x="3055" y="1528"/>
                  </a:lnTo>
                  <a:lnTo>
                    <a:pt x="2929" y="1423"/>
                  </a:lnTo>
                  <a:lnTo>
                    <a:pt x="2846" y="1381"/>
                  </a:lnTo>
                  <a:lnTo>
                    <a:pt x="2804" y="1340"/>
                  </a:lnTo>
                  <a:lnTo>
                    <a:pt x="2825" y="1214"/>
                  </a:lnTo>
                  <a:lnTo>
                    <a:pt x="2825" y="1068"/>
                  </a:lnTo>
                  <a:lnTo>
                    <a:pt x="2741" y="942"/>
                  </a:lnTo>
                  <a:lnTo>
                    <a:pt x="2741" y="921"/>
                  </a:lnTo>
                  <a:lnTo>
                    <a:pt x="2699" y="942"/>
                  </a:lnTo>
                  <a:lnTo>
                    <a:pt x="2595" y="921"/>
                  </a:lnTo>
                  <a:lnTo>
                    <a:pt x="2553" y="858"/>
                  </a:lnTo>
                  <a:lnTo>
                    <a:pt x="2448" y="817"/>
                  </a:lnTo>
                  <a:lnTo>
                    <a:pt x="2281" y="607"/>
                  </a:lnTo>
                  <a:lnTo>
                    <a:pt x="2448" y="482"/>
                  </a:lnTo>
                  <a:lnTo>
                    <a:pt x="2323" y="398"/>
                  </a:lnTo>
                  <a:lnTo>
                    <a:pt x="2302" y="335"/>
                  </a:lnTo>
                  <a:lnTo>
                    <a:pt x="2344" y="293"/>
                  </a:lnTo>
                  <a:lnTo>
                    <a:pt x="2281" y="210"/>
                  </a:lnTo>
                  <a:lnTo>
                    <a:pt x="2218" y="105"/>
                  </a:lnTo>
                  <a:lnTo>
                    <a:pt x="2176" y="105"/>
                  </a:lnTo>
                  <a:lnTo>
                    <a:pt x="2176" y="84"/>
                  </a:lnTo>
                  <a:lnTo>
                    <a:pt x="2113" y="84"/>
                  </a:lnTo>
                  <a:lnTo>
                    <a:pt x="1988" y="168"/>
                  </a:lnTo>
                  <a:lnTo>
                    <a:pt x="1904" y="168"/>
                  </a:lnTo>
                  <a:lnTo>
                    <a:pt x="1862" y="273"/>
                  </a:lnTo>
                  <a:lnTo>
                    <a:pt x="1779" y="293"/>
                  </a:lnTo>
                  <a:lnTo>
                    <a:pt x="1674" y="419"/>
                  </a:lnTo>
                  <a:lnTo>
                    <a:pt x="1611" y="440"/>
                  </a:lnTo>
                  <a:lnTo>
                    <a:pt x="1569" y="503"/>
                  </a:lnTo>
                  <a:lnTo>
                    <a:pt x="1569" y="545"/>
                  </a:lnTo>
                  <a:lnTo>
                    <a:pt x="1465" y="607"/>
                  </a:lnTo>
                  <a:lnTo>
                    <a:pt x="1381" y="586"/>
                  </a:lnTo>
                  <a:lnTo>
                    <a:pt x="1256" y="607"/>
                  </a:lnTo>
                  <a:lnTo>
                    <a:pt x="1235" y="691"/>
                  </a:lnTo>
                  <a:lnTo>
                    <a:pt x="1046" y="607"/>
                  </a:lnTo>
                  <a:lnTo>
                    <a:pt x="921" y="607"/>
                  </a:lnTo>
                  <a:lnTo>
                    <a:pt x="753" y="524"/>
                  </a:lnTo>
                  <a:lnTo>
                    <a:pt x="732" y="398"/>
                  </a:lnTo>
                  <a:lnTo>
                    <a:pt x="460" y="273"/>
                  </a:lnTo>
                  <a:lnTo>
                    <a:pt x="502" y="189"/>
                  </a:lnTo>
                  <a:lnTo>
                    <a:pt x="440" y="84"/>
                  </a:lnTo>
                  <a:lnTo>
                    <a:pt x="356" y="84"/>
                  </a:lnTo>
                  <a:lnTo>
                    <a:pt x="293" y="1"/>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829" name="Google Shape;3767;p79">
              <a:extLst>
                <a:ext uri="{FF2B5EF4-FFF2-40B4-BE49-F238E27FC236}">
                  <a16:creationId xmlns:a16="http://schemas.microsoft.com/office/drawing/2014/main" id="{7D0EBCF6-5856-0DFB-9E16-872E288E49DC}"/>
                </a:ext>
              </a:extLst>
            </p:cNvPr>
            <p:cNvSpPr/>
            <p:nvPr/>
          </p:nvSpPr>
          <p:spPr>
            <a:xfrm>
              <a:off x="4026636" y="2853369"/>
              <a:ext cx="24672" cy="20004"/>
            </a:xfrm>
            <a:custGeom>
              <a:avLst/>
              <a:gdLst/>
              <a:ahLst/>
              <a:cxnLst/>
              <a:rect l="l" t="t" r="r" b="b"/>
              <a:pathLst>
                <a:path w="2072" h="1759" extrusionOk="0">
                  <a:moveTo>
                    <a:pt x="419" y="1"/>
                  </a:moveTo>
                  <a:lnTo>
                    <a:pt x="168" y="64"/>
                  </a:lnTo>
                  <a:lnTo>
                    <a:pt x="0" y="105"/>
                  </a:lnTo>
                  <a:lnTo>
                    <a:pt x="84" y="210"/>
                  </a:lnTo>
                  <a:lnTo>
                    <a:pt x="84" y="294"/>
                  </a:lnTo>
                  <a:lnTo>
                    <a:pt x="189" y="315"/>
                  </a:lnTo>
                  <a:lnTo>
                    <a:pt x="272" y="419"/>
                  </a:lnTo>
                  <a:lnTo>
                    <a:pt x="209" y="608"/>
                  </a:lnTo>
                  <a:lnTo>
                    <a:pt x="251" y="838"/>
                  </a:lnTo>
                  <a:lnTo>
                    <a:pt x="398" y="942"/>
                  </a:lnTo>
                  <a:lnTo>
                    <a:pt x="691" y="942"/>
                  </a:lnTo>
                  <a:lnTo>
                    <a:pt x="795" y="1026"/>
                  </a:lnTo>
                  <a:lnTo>
                    <a:pt x="837" y="1110"/>
                  </a:lnTo>
                  <a:lnTo>
                    <a:pt x="921" y="1110"/>
                  </a:lnTo>
                  <a:lnTo>
                    <a:pt x="1026" y="1047"/>
                  </a:lnTo>
                  <a:lnTo>
                    <a:pt x="1193" y="1172"/>
                  </a:lnTo>
                  <a:lnTo>
                    <a:pt x="1235" y="1131"/>
                  </a:lnTo>
                  <a:lnTo>
                    <a:pt x="1339" y="1131"/>
                  </a:lnTo>
                  <a:lnTo>
                    <a:pt x="1423" y="1319"/>
                  </a:lnTo>
                  <a:lnTo>
                    <a:pt x="1570" y="1361"/>
                  </a:lnTo>
                  <a:lnTo>
                    <a:pt x="1842" y="1758"/>
                  </a:lnTo>
                  <a:lnTo>
                    <a:pt x="1967" y="1737"/>
                  </a:lnTo>
                  <a:lnTo>
                    <a:pt x="1967" y="1591"/>
                  </a:lnTo>
                  <a:lnTo>
                    <a:pt x="1988" y="1549"/>
                  </a:lnTo>
                  <a:lnTo>
                    <a:pt x="1925" y="1382"/>
                  </a:lnTo>
                  <a:lnTo>
                    <a:pt x="2072" y="1361"/>
                  </a:lnTo>
                  <a:lnTo>
                    <a:pt x="1946" y="1235"/>
                  </a:lnTo>
                  <a:lnTo>
                    <a:pt x="1758" y="1235"/>
                  </a:lnTo>
                  <a:lnTo>
                    <a:pt x="1507" y="1110"/>
                  </a:lnTo>
                  <a:lnTo>
                    <a:pt x="1423" y="921"/>
                  </a:lnTo>
                  <a:lnTo>
                    <a:pt x="1507" y="838"/>
                  </a:lnTo>
                  <a:lnTo>
                    <a:pt x="1507" y="712"/>
                  </a:lnTo>
                  <a:lnTo>
                    <a:pt x="1256" y="524"/>
                  </a:lnTo>
                  <a:lnTo>
                    <a:pt x="1256" y="419"/>
                  </a:lnTo>
                  <a:lnTo>
                    <a:pt x="1298" y="294"/>
                  </a:lnTo>
                  <a:lnTo>
                    <a:pt x="1193" y="168"/>
                  </a:lnTo>
                  <a:lnTo>
                    <a:pt x="984" y="126"/>
                  </a:lnTo>
                  <a:lnTo>
                    <a:pt x="837" y="1"/>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830" name="Google Shape;3768;p79">
              <a:extLst>
                <a:ext uri="{FF2B5EF4-FFF2-40B4-BE49-F238E27FC236}">
                  <a16:creationId xmlns:a16="http://schemas.microsoft.com/office/drawing/2014/main" id="{BA9C8653-86EE-C229-AA6E-23070EBC7527}"/>
                </a:ext>
              </a:extLst>
            </p:cNvPr>
            <p:cNvSpPr/>
            <p:nvPr/>
          </p:nvSpPr>
          <p:spPr>
            <a:xfrm>
              <a:off x="3915766" y="2848615"/>
              <a:ext cx="124088" cy="48788"/>
            </a:xfrm>
            <a:custGeom>
              <a:avLst/>
              <a:gdLst/>
              <a:ahLst/>
              <a:cxnLst/>
              <a:rect l="l" t="t" r="r" b="b"/>
              <a:pathLst>
                <a:path w="10421" h="4290" extrusionOk="0">
                  <a:moveTo>
                    <a:pt x="4708" y="0"/>
                  </a:moveTo>
                  <a:lnTo>
                    <a:pt x="4562" y="63"/>
                  </a:lnTo>
                  <a:lnTo>
                    <a:pt x="4373" y="63"/>
                  </a:lnTo>
                  <a:lnTo>
                    <a:pt x="4290" y="21"/>
                  </a:lnTo>
                  <a:lnTo>
                    <a:pt x="4185" y="63"/>
                  </a:lnTo>
                  <a:lnTo>
                    <a:pt x="3913" y="63"/>
                  </a:lnTo>
                  <a:lnTo>
                    <a:pt x="3766" y="84"/>
                  </a:lnTo>
                  <a:lnTo>
                    <a:pt x="3494" y="189"/>
                  </a:lnTo>
                  <a:lnTo>
                    <a:pt x="3390" y="210"/>
                  </a:lnTo>
                  <a:lnTo>
                    <a:pt x="3181" y="230"/>
                  </a:lnTo>
                  <a:lnTo>
                    <a:pt x="3097" y="335"/>
                  </a:lnTo>
                  <a:lnTo>
                    <a:pt x="2992" y="377"/>
                  </a:lnTo>
                  <a:lnTo>
                    <a:pt x="2909" y="440"/>
                  </a:lnTo>
                  <a:lnTo>
                    <a:pt x="2867" y="502"/>
                  </a:lnTo>
                  <a:lnTo>
                    <a:pt x="2804" y="628"/>
                  </a:lnTo>
                  <a:lnTo>
                    <a:pt x="2762" y="649"/>
                  </a:lnTo>
                  <a:lnTo>
                    <a:pt x="2762" y="733"/>
                  </a:lnTo>
                  <a:lnTo>
                    <a:pt x="2553" y="733"/>
                  </a:lnTo>
                  <a:lnTo>
                    <a:pt x="2239" y="628"/>
                  </a:lnTo>
                  <a:lnTo>
                    <a:pt x="2155" y="628"/>
                  </a:lnTo>
                  <a:lnTo>
                    <a:pt x="2072" y="691"/>
                  </a:lnTo>
                  <a:lnTo>
                    <a:pt x="1946" y="649"/>
                  </a:lnTo>
                  <a:lnTo>
                    <a:pt x="1779" y="691"/>
                  </a:lnTo>
                  <a:lnTo>
                    <a:pt x="1674" y="649"/>
                  </a:lnTo>
                  <a:lnTo>
                    <a:pt x="1549" y="712"/>
                  </a:lnTo>
                  <a:lnTo>
                    <a:pt x="1528" y="795"/>
                  </a:lnTo>
                  <a:lnTo>
                    <a:pt x="1632" y="942"/>
                  </a:lnTo>
                  <a:lnTo>
                    <a:pt x="1779" y="963"/>
                  </a:lnTo>
                  <a:lnTo>
                    <a:pt x="1925" y="963"/>
                  </a:lnTo>
                  <a:lnTo>
                    <a:pt x="1883" y="1046"/>
                  </a:lnTo>
                  <a:lnTo>
                    <a:pt x="1653" y="1046"/>
                  </a:lnTo>
                  <a:lnTo>
                    <a:pt x="1444" y="1109"/>
                  </a:lnTo>
                  <a:lnTo>
                    <a:pt x="1402" y="1214"/>
                  </a:lnTo>
                  <a:lnTo>
                    <a:pt x="1423" y="1256"/>
                  </a:lnTo>
                  <a:lnTo>
                    <a:pt x="1528" y="1235"/>
                  </a:lnTo>
                  <a:lnTo>
                    <a:pt x="1570" y="1277"/>
                  </a:lnTo>
                  <a:lnTo>
                    <a:pt x="1507" y="1318"/>
                  </a:lnTo>
                  <a:lnTo>
                    <a:pt x="1214" y="1339"/>
                  </a:lnTo>
                  <a:lnTo>
                    <a:pt x="1109" y="1256"/>
                  </a:lnTo>
                  <a:lnTo>
                    <a:pt x="984" y="1339"/>
                  </a:lnTo>
                  <a:lnTo>
                    <a:pt x="900" y="1235"/>
                  </a:lnTo>
                  <a:lnTo>
                    <a:pt x="837" y="1235"/>
                  </a:lnTo>
                  <a:lnTo>
                    <a:pt x="733" y="1339"/>
                  </a:lnTo>
                  <a:lnTo>
                    <a:pt x="628" y="1339"/>
                  </a:lnTo>
                  <a:lnTo>
                    <a:pt x="502" y="1235"/>
                  </a:lnTo>
                  <a:lnTo>
                    <a:pt x="377" y="1235"/>
                  </a:lnTo>
                  <a:lnTo>
                    <a:pt x="105" y="1444"/>
                  </a:lnTo>
                  <a:lnTo>
                    <a:pt x="63" y="1549"/>
                  </a:lnTo>
                  <a:lnTo>
                    <a:pt x="0" y="1653"/>
                  </a:lnTo>
                  <a:lnTo>
                    <a:pt x="63" y="1695"/>
                  </a:lnTo>
                  <a:lnTo>
                    <a:pt x="63" y="1842"/>
                  </a:lnTo>
                  <a:lnTo>
                    <a:pt x="0" y="1883"/>
                  </a:lnTo>
                  <a:lnTo>
                    <a:pt x="63" y="1946"/>
                  </a:lnTo>
                  <a:lnTo>
                    <a:pt x="209" y="1883"/>
                  </a:lnTo>
                  <a:lnTo>
                    <a:pt x="251" y="1904"/>
                  </a:lnTo>
                  <a:lnTo>
                    <a:pt x="377" y="1883"/>
                  </a:lnTo>
                  <a:lnTo>
                    <a:pt x="502" y="1883"/>
                  </a:lnTo>
                  <a:lnTo>
                    <a:pt x="377" y="2009"/>
                  </a:lnTo>
                  <a:lnTo>
                    <a:pt x="398" y="2093"/>
                  </a:lnTo>
                  <a:lnTo>
                    <a:pt x="461" y="2197"/>
                  </a:lnTo>
                  <a:lnTo>
                    <a:pt x="461" y="2281"/>
                  </a:lnTo>
                  <a:lnTo>
                    <a:pt x="419" y="2302"/>
                  </a:lnTo>
                  <a:lnTo>
                    <a:pt x="481" y="2323"/>
                  </a:lnTo>
                  <a:lnTo>
                    <a:pt x="586" y="2281"/>
                  </a:lnTo>
                  <a:lnTo>
                    <a:pt x="586" y="2323"/>
                  </a:lnTo>
                  <a:lnTo>
                    <a:pt x="502" y="2406"/>
                  </a:lnTo>
                  <a:lnTo>
                    <a:pt x="377" y="2490"/>
                  </a:lnTo>
                  <a:lnTo>
                    <a:pt x="419" y="2532"/>
                  </a:lnTo>
                  <a:lnTo>
                    <a:pt x="502" y="2532"/>
                  </a:lnTo>
                  <a:lnTo>
                    <a:pt x="419" y="2595"/>
                  </a:lnTo>
                  <a:lnTo>
                    <a:pt x="377" y="2699"/>
                  </a:lnTo>
                  <a:lnTo>
                    <a:pt x="293" y="2699"/>
                  </a:lnTo>
                  <a:lnTo>
                    <a:pt x="251" y="2532"/>
                  </a:lnTo>
                  <a:lnTo>
                    <a:pt x="189" y="2511"/>
                  </a:lnTo>
                  <a:lnTo>
                    <a:pt x="189" y="2616"/>
                  </a:lnTo>
                  <a:lnTo>
                    <a:pt x="209" y="2720"/>
                  </a:lnTo>
                  <a:lnTo>
                    <a:pt x="168" y="2783"/>
                  </a:lnTo>
                  <a:lnTo>
                    <a:pt x="189" y="2846"/>
                  </a:lnTo>
                  <a:lnTo>
                    <a:pt x="293" y="2930"/>
                  </a:lnTo>
                  <a:lnTo>
                    <a:pt x="293" y="2888"/>
                  </a:lnTo>
                  <a:lnTo>
                    <a:pt x="419" y="2950"/>
                  </a:lnTo>
                  <a:lnTo>
                    <a:pt x="502" y="2950"/>
                  </a:lnTo>
                  <a:lnTo>
                    <a:pt x="628" y="3034"/>
                  </a:lnTo>
                  <a:lnTo>
                    <a:pt x="670" y="3160"/>
                  </a:lnTo>
                  <a:lnTo>
                    <a:pt x="586" y="3243"/>
                  </a:lnTo>
                  <a:lnTo>
                    <a:pt x="670" y="3327"/>
                  </a:lnTo>
                  <a:lnTo>
                    <a:pt x="670" y="3411"/>
                  </a:lnTo>
                  <a:lnTo>
                    <a:pt x="733" y="3411"/>
                  </a:lnTo>
                  <a:lnTo>
                    <a:pt x="879" y="3536"/>
                  </a:lnTo>
                  <a:lnTo>
                    <a:pt x="816" y="3641"/>
                  </a:lnTo>
                  <a:lnTo>
                    <a:pt x="733" y="3620"/>
                  </a:lnTo>
                  <a:lnTo>
                    <a:pt x="712" y="3662"/>
                  </a:lnTo>
                  <a:lnTo>
                    <a:pt x="795" y="3683"/>
                  </a:lnTo>
                  <a:lnTo>
                    <a:pt x="942" y="3662"/>
                  </a:lnTo>
                  <a:lnTo>
                    <a:pt x="1214" y="3662"/>
                  </a:lnTo>
                  <a:lnTo>
                    <a:pt x="1193" y="3725"/>
                  </a:lnTo>
                  <a:lnTo>
                    <a:pt x="1130" y="3767"/>
                  </a:lnTo>
                  <a:lnTo>
                    <a:pt x="1005" y="3829"/>
                  </a:lnTo>
                  <a:lnTo>
                    <a:pt x="816" y="3829"/>
                  </a:lnTo>
                  <a:lnTo>
                    <a:pt x="774" y="3871"/>
                  </a:lnTo>
                  <a:lnTo>
                    <a:pt x="837" y="3892"/>
                  </a:lnTo>
                  <a:lnTo>
                    <a:pt x="942" y="3871"/>
                  </a:lnTo>
                  <a:lnTo>
                    <a:pt x="1088" y="3871"/>
                  </a:lnTo>
                  <a:lnTo>
                    <a:pt x="1130" y="3829"/>
                  </a:lnTo>
                  <a:lnTo>
                    <a:pt x="1130" y="3934"/>
                  </a:lnTo>
                  <a:lnTo>
                    <a:pt x="1151" y="3955"/>
                  </a:lnTo>
                  <a:lnTo>
                    <a:pt x="1235" y="3871"/>
                  </a:lnTo>
                  <a:lnTo>
                    <a:pt x="1318" y="3767"/>
                  </a:lnTo>
                  <a:lnTo>
                    <a:pt x="1402" y="3767"/>
                  </a:lnTo>
                  <a:lnTo>
                    <a:pt x="1444" y="3829"/>
                  </a:lnTo>
                  <a:lnTo>
                    <a:pt x="1528" y="3829"/>
                  </a:lnTo>
                  <a:lnTo>
                    <a:pt x="1632" y="3892"/>
                  </a:lnTo>
                  <a:lnTo>
                    <a:pt x="1674" y="3829"/>
                  </a:lnTo>
                  <a:lnTo>
                    <a:pt x="1758" y="3850"/>
                  </a:lnTo>
                  <a:lnTo>
                    <a:pt x="1758" y="3892"/>
                  </a:lnTo>
                  <a:lnTo>
                    <a:pt x="1716" y="3934"/>
                  </a:lnTo>
                  <a:lnTo>
                    <a:pt x="1758" y="3997"/>
                  </a:lnTo>
                  <a:lnTo>
                    <a:pt x="1779" y="4080"/>
                  </a:lnTo>
                  <a:lnTo>
                    <a:pt x="1883" y="4185"/>
                  </a:lnTo>
                  <a:lnTo>
                    <a:pt x="1946" y="4164"/>
                  </a:lnTo>
                  <a:lnTo>
                    <a:pt x="2072" y="4206"/>
                  </a:lnTo>
                  <a:lnTo>
                    <a:pt x="2197" y="4185"/>
                  </a:lnTo>
                  <a:lnTo>
                    <a:pt x="2281" y="4143"/>
                  </a:lnTo>
                  <a:lnTo>
                    <a:pt x="2386" y="4143"/>
                  </a:lnTo>
                  <a:lnTo>
                    <a:pt x="2469" y="4080"/>
                  </a:lnTo>
                  <a:lnTo>
                    <a:pt x="2574" y="4143"/>
                  </a:lnTo>
                  <a:lnTo>
                    <a:pt x="2616" y="4080"/>
                  </a:lnTo>
                  <a:lnTo>
                    <a:pt x="2616" y="3955"/>
                  </a:lnTo>
                  <a:lnTo>
                    <a:pt x="2658" y="3871"/>
                  </a:lnTo>
                  <a:lnTo>
                    <a:pt x="2616" y="3767"/>
                  </a:lnTo>
                  <a:lnTo>
                    <a:pt x="2867" y="3746"/>
                  </a:lnTo>
                  <a:lnTo>
                    <a:pt x="3076" y="3746"/>
                  </a:lnTo>
                  <a:lnTo>
                    <a:pt x="3348" y="3892"/>
                  </a:lnTo>
                  <a:lnTo>
                    <a:pt x="3453" y="3892"/>
                  </a:lnTo>
                  <a:lnTo>
                    <a:pt x="3641" y="4143"/>
                  </a:lnTo>
                  <a:lnTo>
                    <a:pt x="3808" y="4248"/>
                  </a:lnTo>
                  <a:lnTo>
                    <a:pt x="4331" y="4185"/>
                  </a:lnTo>
                  <a:lnTo>
                    <a:pt x="4478" y="4101"/>
                  </a:lnTo>
                  <a:lnTo>
                    <a:pt x="4541" y="4101"/>
                  </a:lnTo>
                  <a:lnTo>
                    <a:pt x="4562" y="4143"/>
                  </a:lnTo>
                  <a:lnTo>
                    <a:pt x="4603" y="4080"/>
                  </a:lnTo>
                  <a:lnTo>
                    <a:pt x="4645" y="3976"/>
                  </a:lnTo>
                  <a:lnTo>
                    <a:pt x="4896" y="3725"/>
                  </a:lnTo>
                  <a:lnTo>
                    <a:pt x="4959" y="3683"/>
                  </a:lnTo>
                  <a:lnTo>
                    <a:pt x="5189" y="3767"/>
                  </a:lnTo>
                  <a:lnTo>
                    <a:pt x="5336" y="3850"/>
                  </a:lnTo>
                  <a:lnTo>
                    <a:pt x="5524" y="3787"/>
                  </a:lnTo>
                  <a:lnTo>
                    <a:pt x="5524" y="3746"/>
                  </a:lnTo>
                  <a:lnTo>
                    <a:pt x="5650" y="3662"/>
                  </a:lnTo>
                  <a:lnTo>
                    <a:pt x="5754" y="3683"/>
                  </a:lnTo>
                  <a:lnTo>
                    <a:pt x="5754" y="3767"/>
                  </a:lnTo>
                  <a:lnTo>
                    <a:pt x="5691" y="3934"/>
                  </a:lnTo>
                  <a:lnTo>
                    <a:pt x="5545" y="3997"/>
                  </a:lnTo>
                  <a:lnTo>
                    <a:pt x="5587" y="4059"/>
                  </a:lnTo>
                  <a:lnTo>
                    <a:pt x="5691" y="4185"/>
                  </a:lnTo>
                  <a:lnTo>
                    <a:pt x="5650" y="4269"/>
                  </a:lnTo>
                  <a:lnTo>
                    <a:pt x="5754" y="4290"/>
                  </a:lnTo>
                  <a:lnTo>
                    <a:pt x="5901" y="4269"/>
                  </a:lnTo>
                  <a:lnTo>
                    <a:pt x="6005" y="4206"/>
                  </a:lnTo>
                  <a:lnTo>
                    <a:pt x="5963" y="4080"/>
                  </a:lnTo>
                  <a:lnTo>
                    <a:pt x="6047" y="4059"/>
                  </a:lnTo>
                  <a:lnTo>
                    <a:pt x="6047" y="3829"/>
                  </a:lnTo>
                  <a:lnTo>
                    <a:pt x="6110" y="3746"/>
                  </a:lnTo>
                  <a:lnTo>
                    <a:pt x="6256" y="3787"/>
                  </a:lnTo>
                  <a:lnTo>
                    <a:pt x="6361" y="3829"/>
                  </a:lnTo>
                  <a:lnTo>
                    <a:pt x="6654" y="3683"/>
                  </a:lnTo>
                  <a:lnTo>
                    <a:pt x="6696" y="3683"/>
                  </a:lnTo>
                  <a:lnTo>
                    <a:pt x="6780" y="3641"/>
                  </a:lnTo>
                  <a:lnTo>
                    <a:pt x="7093" y="3620"/>
                  </a:lnTo>
                  <a:lnTo>
                    <a:pt x="7198" y="3641"/>
                  </a:lnTo>
                  <a:lnTo>
                    <a:pt x="7261" y="3683"/>
                  </a:lnTo>
                  <a:lnTo>
                    <a:pt x="7428" y="3746"/>
                  </a:lnTo>
                  <a:lnTo>
                    <a:pt x="7700" y="3746"/>
                  </a:lnTo>
                  <a:lnTo>
                    <a:pt x="7721" y="3683"/>
                  </a:lnTo>
                  <a:lnTo>
                    <a:pt x="7888" y="3641"/>
                  </a:lnTo>
                  <a:lnTo>
                    <a:pt x="7951" y="3557"/>
                  </a:lnTo>
                  <a:lnTo>
                    <a:pt x="8160" y="3474"/>
                  </a:lnTo>
                  <a:lnTo>
                    <a:pt x="8307" y="3474"/>
                  </a:lnTo>
                  <a:lnTo>
                    <a:pt x="8432" y="3453"/>
                  </a:lnTo>
                  <a:lnTo>
                    <a:pt x="8725" y="3474"/>
                  </a:lnTo>
                  <a:lnTo>
                    <a:pt x="8956" y="3411"/>
                  </a:lnTo>
                  <a:lnTo>
                    <a:pt x="9102" y="3411"/>
                  </a:lnTo>
                  <a:lnTo>
                    <a:pt x="9165" y="3432"/>
                  </a:lnTo>
                  <a:lnTo>
                    <a:pt x="9311" y="3306"/>
                  </a:lnTo>
                  <a:lnTo>
                    <a:pt x="9458" y="3306"/>
                  </a:lnTo>
                  <a:lnTo>
                    <a:pt x="9500" y="3264"/>
                  </a:lnTo>
                  <a:lnTo>
                    <a:pt x="9730" y="3264"/>
                  </a:lnTo>
                  <a:lnTo>
                    <a:pt x="9939" y="3327"/>
                  </a:lnTo>
                  <a:lnTo>
                    <a:pt x="10085" y="3264"/>
                  </a:lnTo>
                  <a:lnTo>
                    <a:pt x="10148" y="3327"/>
                  </a:lnTo>
                  <a:lnTo>
                    <a:pt x="10148" y="3432"/>
                  </a:lnTo>
                  <a:lnTo>
                    <a:pt x="10253" y="3474"/>
                  </a:lnTo>
                  <a:lnTo>
                    <a:pt x="10399" y="3453"/>
                  </a:lnTo>
                  <a:lnTo>
                    <a:pt x="10420" y="3348"/>
                  </a:lnTo>
                  <a:lnTo>
                    <a:pt x="10357" y="3223"/>
                  </a:lnTo>
                  <a:lnTo>
                    <a:pt x="10232" y="2992"/>
                  </a:lnTo>
                  <a:lnTo>
                    <a:pt x="10085" y="2930"/>
                  </a:lnTo>
                  <a:lnTo>
                    <a:pt x="10106" y="2846"/>
                  </a:lnTo>
                  <a:lnTo>
                    <a:pt x="10085" y="2699"/>
                  </a:lnTo>
                  <a:lnTo>
                    <a:pt x="10148" y="2511"/>
                  </a:lnTo>
                  <a:lnTo>
                    <a:pt x="10127" y="2469"/>
                  </a:lnTo>
                  <a:lnTo>
                    <a:pt x="10002" y="2427"/>
                  </a:lnTo>
                  <a:lnTo>
                    <a:pt x="10002" y="2281"/>
                  </a:lnTo>
                  <a:lnTo>
                    <a:pt x="10002" y="2176"/>
                  </a:lnTo>
                  <a:lnTo>
                    <a:pt x="9939" y="1967"/>
                  </a:lnTo>
                  <a:lnTo>
                    <a:pt x="9897" y="1842"/>
                  </a:lnTo>
                  <a:lnTo>
                    <a:pt x="9897" y="1779"/>
                  </a:lnTo>
                  <a:lnTo>
                    <a:pt x="10044" y="1779"/>
                  </a:lnTo>
                  <a:lnTo>
                    <a:pt x="10106" y="1632"/>
                  </a:lnTo>
                  <a:lnTo>
                    <a:pt x="10148" y="1570"/>
                  </a:lnTo>
                  <a:lnTo>
                    <a:pt x="10148" y="1528"/>
                  </a:lnTo>
                  <a:lnTo>
                    <a:pt x="10106" y="1444"/>
                  </a:lnTo>
                  <a:lnTo>
                    <a:pt x="10002" y="1360"/>
                  </a:lnTo>
                  <a:lnTo>
                    <a:pt x="9709" y="1360"/>
                  </a:lnTo>
                  <a:lnTo>
                    <a:pt x="9562" y="1256"/>
                  </a:lnTo>
                  <a:lnTo>
                    <a:pt x="9520" y="1026"/>
                  </a:lnTo>
                  <a:lnTo>
                    <a:pt x="9583" y="837"/>
                  </a:lnTo>
                  <a:lnTo>
                    <a:pt x="9500" y="733"/>
                  </a:lnTo>
                  <a:lnTo>
                    <a:pt x="9395" y="712"/>
                  </a:lnTo>
                  <a:lnTo>
                    <a:pt x="9395" y="628"/>
                  </a:lnTo>
                  <a:lnTo>
                    <a:pt x="9290" y="523"/>
                  </a:lnTo>
                  <a:lnTo>
                    <a:pt x="9186" y="502"/>
                  </a:lnTo>
                  <a:lnTo>
                    <a:pt x="8956" y="293"/>
                  </a:lnTo>
                  <a:lnTo>
                    <a:pt x="8851" y="272"/>
                  </a:lnTo>
                  <a:lnTo>
                    <a:pt x="8767" y="335"/>
                  </a:lnTo>
                  <a:lnTo>
                    <a:pt x="8725" y="335"/>
                  </a:lnTo>
                  <a:lnTo>
                    <a:pt x="8558" y="293"/>
                  </a:lnTo>
                  <a:lnTo>
                    <a:pt x="8516" y="377"/>
                  </a:lnTo>
                  <a:lnTo>
                    <a:pt x="8432" y="335"/>
                  </a:lnTo>
                  <a:lnTo>
                    <a:pt x="8412" y="230"/>
                  </a:lnTo>
                  <a:lnTo>
                    <a:pt x="8349" y="230"/>
                  </a:lnTo>
                  <a:lnTo>
                    <a:pt x="8328" y="272"/>
                  </a:lnTo>
                  <a:lnTo>
                    <a:pt x="8244" y="419"/>
                  </a:lnTo>
                  <a:lnTo>
                    <a:pt x="8098" y="502"/>
                  </a:lnTo>
                  <a:lnTo>
                    <a:pt x="7909" y="607"/>
                  </a:lnTo>
                  <a:lnTo>
                    <a:pt x="7888" y="691"/>
                  </a:lnTo>
                  <a:lnTo>
                    <a:pt x="7700" y="712"/>
                  </a:lnTo>
                  <a:lnTo>
                    <a:pt x="7616" y="754"/>
                  </a:lnTo>
                  <a:lnTo>
                    <a:pt x="7386" y="712"/>
                  </a:lnTo>
                  <a:lnTo>
                    <a:pt x="7324" y="649"/>
                  </a:lnTo>
                  <a:lnTo>
                    <a:pt x="7219" y="649"/>
                  </a:lnTo>
                  <a:lnTo>
                    <a:pt x="7198" y="628"/>
                  </a:lnTo>
                  <a:lnTo>
                    <a:pt x="7093" y="691"/>
                  </a:lnTo>
                  <a:lnTo>
                    <a:pt x="6884" y="691"/>
                  </a:lnTo>
                  <a:lnTo>
                    <a:pt x="6633" y="795"/>
                  </a:lnTo>
                  <a:lnTo>
                    <a:pt x="6445" y="754"/>
                  </a:lnTo>
                  <a:lnTo>
                    <a:pt x="6319" y="649"/>
                  </a:lnTo>
                  <a:lnTo>
                    <a:pt x="6235" y="712"/>
                  </a:lnTo>
                  <a:lnTo>
                    <a:pt x="6026" y="607"/>
                  </a:lnTo>
                  <a:lnTo>
                    <a:pt x="5901" y="586"/>
                  </a:lnTo>
                  <a:lnTo>
                    <a:pt x="5712" y="440"/>
                  </a:lnTo>
                  <a:lnTo>
                    <a:pt x="5629" y="440"/>
                  </a:lnTo>
                  <a:lnTo>
                    <a:pt x="5587" y="523"/>
                  </a:lnTo>
                  <a:lnTo>
                    <a:pt x="5503" y="502"/>
                  </a:lnTo>
                  <a:lnTo>
                    <a:pt x="5399" y="377"/>
                  </a:lnTo>
                  <a:lnTo>
                    <a:pt x="5378" y="210"/>
                  </a:lnTo>
                  <a:lnTo>
                    <a:pt x="5273" y="126"/>
                  </a:lnTo>
                  <a:lnTo>
                    <a:pt x="5210" y="168"/>
                  </a:lnTo>
                  <a:lnTo>
                    <a:pt x="5085" y="293"/>
                  </a:lnTo>
                  <a:lnTo>
                    <a:pt x="5022" y="272"/>
                  </a:lnTo>
                  <a:lnTo>
                    <a:pt x="4980" y="314"/>
                  </a:lnTo>
                  <a:lnTo>
                    <a:pt x="4771" y="105"/>
                  </a:lnTo>
                  <a:lnTo>
                    <a:pt x="4750" y="0"/>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831" name="Google Shape;3769;p79">
              <a:extLst>
                <a:ext uri="{FF2B5EF4-FFF2-40B4-BE49-F238E27FC236}">
                  <a16:creationId xmlns:a16="http://schemas.microsoft.com/office/drawing/2014/main" id="{19D8D57E-9595-8648-0D4D-0FAF2018AB9D}"/>
                </a:ext>
              </a:extLst>
            </p:cNvPr>
            <p:cNvSpPr/>
            <p:nvPr/>
          </p:nvSpPr>
          <p:spPr>
            <a:xfrm>
              <a:off x="3914265" y="2848854"/>
              <a:ext cx="18945" cy="15956"/>
            </a:xfrm>
            <a:custGeom>
              <a:avLst/>
              <a:gdLst/>
              <a:ahLst/>
              <a:cxnLst/>
              <a:rect l="l" t="t" r="r" b="b"/>
              <a:pathLst>
                <a:path w="1591" h="1403" extrusionOk="0">
                  <a:moveTo>
                    <a:pt x="503" y="0"/>
                  </a:moveTo>
                  <a:lnTo>
                    <a:pt x="419" y="84"/>
                  </a:lnTo>
                  <a:lnTo>
                    <a:pt x="335" y="84"/>
                  </a:lnTo>
                  <a:lnTo>
                    <a:pt x="231" y="189"/>
                  </a:lnTo>
                  <a:lnTo>
                    <a:pt x="210" y="356"/>
                  </a:lnTo>
                  <a:lnTo>
                    <a:pt x="335" y="398"/>
                  </a:lnTo>
                  <a:lnTo>
                    <a:pt x="335" y="523"/>
                  </a:lnTo>
                  <a:lnTo>
                    <a:pt x="189" y="628"/>
                  </a:lnTo>
                  <a:lnTo>
                    <a:pt x="210" y="733"/>
                  </a:lnTo>
                  <a:lnTo>
                    <a:pt x="126" y="879"/>
                  </a:lnTo>
                  <a:lnTo>
                    <a:pt x="1" y="921"/>
                  </a:lnTo>
                  <a:lnTo>
                    <a:pt x="22" y="921"/>
                  </a:lnTo>
                  <a:lnTo>
                    <a:pt x="84" y="1025"/>
                  </a:lnTo>
                  <a:lnTo>
                    <a:pt x="168" y="1088"/>
                  </a:lnTo>
                  <a:lnTo>
                    <a:pt x="231" y="1046"/>
                  </a:lnTo>
                  <a:lnTo>
                    <a:pt x="294" y="1088"/>
                  </a:lnTo>
                  <a:lnTo>
                    <a:pt x="398" y="1046"/>
                  </a:lnTo>
                  <a:lnTo>
                    <a:pt x="294" y="1130"/>
                  </a:lnTo>
                  <a:lnTo>
                    <a:pt x="231" y="1130"/>
                  </a:lnTo>
                  <a:lnTo>
                    <a:pt x="168" y="1318"/>
                  </a:lnTo>
                  <a:lnTo>
                    <a:pt x="189" y="1402"/>
                  </a:lnTo>
                  <a:lnTo>
                    <a:pt x="419" y="1193"/>
                  </a:lnTo>
                  <a:lnTo>
                    <a:pt x="712" y="1025"/>
                  </a:lnTo>
                  <a:lnTo>
                    <a:pt x="796" y="879"/>
                  </a:lnTo>
                  <a:lnTo>
                    <a:pt x="900" y="816"/>
                  </a:lnTo>
                  <a:lnTo>
                    <a:pt x="1110" y="837"/>
                  </a:lnTo>
                  <a:lnTo>
                    <a:pt x="1152" y="795"/>
                  </a:lnTo>
                  <a:lnTo>
                    <a:pt x="1277" y="795"/>
                  </a:lnTo>
                  <a:lnTo>
                    <a:pt x="1361" y="816"/>
                  </a:lnTo>
                  <a:lnTo>
                    <a:pt x="1486" y="837"/>
                  </a:lnTo>
                  <a:lnTo>
                    <a:pt x="1591" y="733"/>
                  </a:lnTo>
                  <a:lnTo>
                    <a:pt x="1591" y="670"/>
                  </a:lnTo>
                  <a:lnTo>
                    <a:pt x="1486" y="607"/>
                  </a:lnTo>
                  <a:lnTo>
                    <a:pt x="1361" y="481"/>
                  </a:lnTo>
                  <a:lnTo>
                    <a:pt x="1235" y="461"/>
                  </a:lnTo>
                  <a:lnTo>
                    <a:pt x="1047" y="293"/>
                  </a:lnTo>
                  <a:lnTo>
                    <a:pt x="1026" y="84"/>
                  </a:lnTo>
                  <a:lnTo>
                    <a:pt x="921" y="63"/>
                  </a:lnTo>
                  <a:lnTo>
                    <a:pt x="817" y="147"/>
                  </a:lnTo>
                  <a:lnTo>
                    <a:pt x="649" y="0"/>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832" name="Google Shape;3770;p79">
              <a:extLst>
                <a:ext uri="{FF2B5EF4-FFF2-40B4-BE49-F238E27FC236}">
                  <a16:creationId xmlns:a16="http://schemas.microsoft.com/office/drawing/2014/main" id="{B5693A54-536F-3103-DF2C-EFA7A1DD7D1B}"/>
                </a:ext>
              </a:extLst>
            </p:cNvPr>
            <p:cNvSpPr/>
            <p:nvPr/>
          </p:nvSpPr>
          <p:spPr>
            <a:xfrm>
              <a:off x="4004703" y="2885735"/>
              <a:ext cx="66539" cy="61161"/>
            </a:xfrm>
            <a:custGeom>
              <a:avLst/>
              <a:gdLst/>
              <a:ahLst/>
              <a:cxnLst/>
              <a:rect l="l" t="t" r="r" b="b"/>
              <a:pathLst>
                <a:path w="5588" h="5378" extrusionOk="0">
                  <a:moveTo>
                    <a:pt x="2031" y="0"/>
                  </a:moveTo>
                  <a:lnTo>
                    <a:pt x="1989" y="42"/>
                  </a:lnTo>
                  <a:lnTo>
                    <a:pt x="1842" y="42"/>
                  </a:lnTo>
                  <a:lnTo>
                    <a:pt x="1696" y="168"/>
                  </a:lnTo>
                  <a:lnTo>
                    <a:pt x="1717" y="189"/>
                  </a:lnTo>
                  <a:lnTo>
                    <a:pt x="1633" y="314"/>
                  </a:lnTo>
                  <a:lnTo>
                    <a:pt x="1591" y="314"/>
                  </a:lnTo>
                  <a:lnTo>
                    <a:pt x="1466" y="419"/>
                  </a:lnTo>
                  <a:lnTo>
                    <a:pt x="1215" y="482"/>
                  </a:lnTo>
                  <a:lnTo>
                    <a:pt x="1110" y="670"/>
                  </a:lnTo>
                  <a:lnTo>
                    <a:pt x="1110" y="837"/>
                  </a:lnTo>
                  <a:lnTo>
                    <a:pt x="1215" y="1047"/>
                  </a:lnTo>
                  <a:lnTo>
                    <a:pt x="1215" y="1235"/>
                  </a:lnTo>
                  <a:lnTo>
                    <a:pt x="1110" y="1444"/>
                  </a:lnTo>
                  <a:lnTo>
                    <a:pt x="1173" y="1549"/>
                  </a:lnTo>
                  <a:lnTo>
                    <a:pt x="1152" y="1716"/>
                  </a:lnTo>
                  <a:lnTo>
                    <a:pt x="1068" y="1842"/>
                  </a:lnTo>
                  <a:lnTo>
                    <a:pt x="1005" y="1925"/>
                  </a:lnTo>
                  <a:lnTo>
                    <a:pt x="1" y="2658"/>
                  </a:lnTo>
                  <a:lnTo>
                    <a:pt x="273" y="3411"/>
                  </a:lnTo>
                  <a:lnTo>
                    <a:pt x="775" y="3453"/>
                  </a:lnTo>
                  <a:lnTo>
                    <a:pt x="3474" y="5336"/>
                  </a:lnTo>
                  <a:lnTo>
                    <a:pt x="4562" y="5378"/>
                  </a:lnTo>
                  <a:lnTo>
                    <a:pt x="4709" y="5106"/>
                  </a:lnTo>
                  <a:lnTo>
                    <a:pt x="4834" y="4855"/>
                  </a:lnTo>
                  <a:lnTo>
                    <a:pt x="5085" y="4708"/>
                  </a:lnTo>
                  <a:lnTo>
                    <a:pt x="5274" y="4792"/>
                  </a:lnTo>
                  <a:lnTo>
                    <a:pt x="5399" y="4750"/>
                  </a:lnTo>
                  <a:lnTo>
                    <a:pt x="5462" y="4771"/>
                  </a:lnTo>
                  <a:lnTo>
                    <a:pt x="5546" y="4645"/>
                  </a:lnTo>
                  <a:lnTo>
                    <a:pt x="5588" y="4604"/>
                  </a:lnTo>
                  <a:lnTo>
                    <a:pt x="5546" y="4583"/>
                  </a:lnTo>
                  <a:lnTo>
                    <a:pt x="5441" y="4541"/>
                  </a:lnTo>
                  <a:lnTo>
                    <a:pt x="5337" y="4457"/>
                  </a:lnTo>
                  <a:lnTo>
                    <a:pt x="5274" y="4122"/>
                  </a:lnTo>
                  <a:lnTo>
                    <a:pt x="5085" y="4122"/>
                  </a:lnTo>
                  <a:lnTo>
                    <a:pt x="5064" y="3955"/>
                  </a:lnTo>
                  <a:lnTo>
                    <a:pt x="5064" y="3767"/>
                  </a:lnTo>
                  <a:lnTo>
                    <a:pt x="5190" y="3662"/>
                  </a:lnTo>
                  <a:lnTo>
                    <a:pt x="5064" y="3411"/>
                  </a:lnTo>
                  <a:lnTo>
                    <a:pt x="4960" y="3348"/>
                  </a:lnTo>
                  <a:lnTo>
                    <a:pt x="4855" y="3139"/>
                  </a:lnTo>
                  <a:lnTo>
                    <a:pt x="4772" y="3097"/>
                  </a:lnTo>
                  <a:lnTo>
                    <a:pt x="4730" y="3118"/>
                  </a:lnTo>
                  <a:lnTo>
                    <a:pt x="4290" y="2825"/>
                  </a:lnTo>
                  <a:lnTo>
                    <a:pt x="4186" y="2867"/>
                  </a:lnTo>
                  <a:lnTo>
                    <a:pt x="4123" y="2888"/>
                  </a:lnTo>
                  <a:lnTo>
                    <a:pt x="4018" y="2804"/>
                  </a:lnTo>
                  <a:lnTo>
                    <a:pt x="4018" y="2720"/>
                  </a:lnTo>
                  <a:lnTo>
                    <a:pt x="3997" y="2699"/>
                  </a:lnTo>
                  <a:lnTo>
                    <a:pt x="4039" y="2574"/>
                  </a:lnTo>
                  <a:lnTo>
                    <a:pt x="3914" y="2469"/>
                  </a:lnTo>
                  <a:lnTo>
                    <a:pt x="3893" y="2386"/>
                  </a:lnTo>
                  <a:lnTo>
                    <a:pt x="3788" y="2365"/>
                  </a:lnTo>
                  <a:lnTo>
                    <a:pt x="3704" y="2281"/>
                  </a:lnTo>
                  <a:lnTo>
                    <a:pt x="3621" y="2260"/>
                  </a:lnTo>
                  <a:lnTo>
                    <a:pt x="3621" y="2176"/>
                  </a:lnTo>
                  <a:lnTo>
                    <a:pt x="3684" y="2135"/>
                  </a:lnTo>
                  <a:lnTo>
                    <a:pt x="3663" y="2072"/>
                  </a:lnTo>
                  <a:lnTo>
                    <a:pt x="3684" y="1988"/>
                  </a:lnTo>
                  <a:lnTo>
                    <a:pt x="3684" y="1779"/>
                  </a:lnTo>
                  <a:lnTo>
                    <a:pt x="3725" y="1737"/>
                  </a:lnTo>
                  <a:lnTo>
                    <a:pt x="3767" y="1549"/>
                  </a:lnTo>
                  <a:lnTo>
                    <a:pt x="3830" y="1549"/>
                  </a:lnTo>
                  <a:lnTo>
                    <a:pt x="3914" y="1528"/>
                  </a:lnTo>
                  <a:lnTo>
                    <a:pt x="3914" y="1319"/>
                  </a:lnTo>
                  <a:lnTo>
                    <a:pt x="3872" y="1298"/>
                  </a:lnTo>
                  <a:lnTo>
                    <a:pt x="3830" y="1130"/>
                  </a:lnTo>
                  <a:lnTo>
                    <a:pt x="3914" y="1130"/>
                  </a:lnTo>
                  <a:lnTo>
                    <a:pt x="4018" y="1088"/>
                  </a:lnTo>
                  <a:lnTo>
                    <a:pt x="4081" y="1047"/>
                  </a:lnTo>
                  <a:lnTo>
                    <a:pt x="4018" y="1026"/>
                  </a:lnTo>
                  <a:lnTo>
                    <a:pt x="3935" y="984"/>
                  </a:lnTo>
                  <a:lnTo>
                    <a:pt x="3809" y="1005"/>
                  </a:lnTo>
                  <a:lnTo>
                    <a:pt x="3725" y="984"/>
                  </a:lnTo>
                  <a:lnTo>
                    <a:pt x="3516" y="879"/>
                  </a:lnTo>
                  <a:lnTo>
                    <a:pt x="3453" y="837"/>
                  </a:lnTo>
                  <a:lnTo>
                    <a:pt x="3349" y="795"/>
                  </a:lnTo>
                  <a:lnTo>
                    <a:pt x="3286" y="670"/>
                  </a:lnTo>
                  <a:lnTo>
                    <a:pt x="3244" y="565"/>
                  </a:lnTo>
                  <a:lnTo>
                    <a:pt x="3140" y="565"/>
                  </a:lnTo>
                  <a:lnTo>
                    <a:pt x="3077" y="419"/>
                  </a:lnTo>
                  <a:lnTo>
                    <a:pt x="3098" y="314"/>
                  </a:lnTo>
                  <a:lnTo>
                    <a:pt x="3035" y="189"/>
                  </a:lnTo>
                  <a:lnTo>
                    <a:pt x="2930" y="168"/>
                  </a:lnTo>
                  <a:lnTo>
                    <a:pt x="2784" y="210"/>
                  </a:lnTo>
                  <a:lnTo>
                    <a:pt x="2679" y="168"/>
                  </a:lnTo>
                  <a:lnTo>
                    <a:pt x="2679" y="63"/>
                  </a:lnTo>
                  <a:lnTo>
                    <a:pt x="2616" y="0"/>
                  </a:lnTo>
                  <a:lnTo>
                    <a:pt x="2470" y="63"/>
                  </a:lnTo>
                  <a:lnTo>
                    <a:pt x="2261" y="0"/>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833" name="Google Shape;3771;p79">
              <a:extLst>
                <a:ext uri="{FF2B5EF4-FFF2-40B4-BE49-F238E27FC236}">
                  <a16:creationId xmlns:a16="http://schemas.microsoft.com/office/drawing/2014/main" id="{A29DA9B7-863B-9AA1-32F8-98C939209649}"/>
                </a:ext>
              </a:extLst>
            </p:cNvPr>
            <p:cNvSpPr/>
            <p:nvPr/>
          </p:nvSpPr>
          <p:spPr>
            <a:xfrm>
              <a:off x="4059025" y="2939277"/>
              <a:ext cx="11967" cy="11668"/>
            </a:xfrm>
            <a:custGeom>
              <a:avLst/>
              <a:gdLst/>
              <a:ahLst/>
              <a:cxnLst/>
              <a:rect l="l" t="t" r="r" b="b"/>
              <a:pathLst>
                <a:path w="1005" h="1026" extrusionOk="0">
                  <a:moveTo>
                    <a:pt x="523" y="0"/>
                  </a:moveTo>
                  <a:lnTo>
                    <a:pt x="272" y="147"/>
                  </a:lnTo>
                  <a:lnTo>
                    <a:pt x="147" y="398"/>
                  </a:lnTo>
                  <a:lnTo>
                    <a:pt x="0" y="670"/>
                  </a:lnTo>
                  <a:lnTo>
                    <a:pt x="84" y="670"/>
                  </a:lnTo>
                  <a:lnTo>
                    <a:pt x="607" y="816"/>
                  </a:lnTo>
                  <a:lnTo>
                    <a:pt x="628" y="1025"/>
                  </a:lnTo>
                  <a:lnTo>
                    <a:pt x="1005" y="879"/>
                  </a:lnTo>
                  <a:lnTo>
                    <a:pt x="942" y="795"/>
                  </a:lnTo>
                  <a:lnTo>
                    <a:pt x="942" y="774"/>
                  </a:lnTo>
                  <a:lnTo>
                    <a:pt x="984" y="774"/>
                  </a:lnTo>
                  <a:lnTo>
                    <a:pt x="921" y="691"/>
                  </a:lnTo>
                  <a:lnTo>
                    <a:pt x="921" y="607"/>
                  </a:lnTo>
                  <a:lnTo>
                    <a:pt x="879" y="502"/>
                  </a:lnTo>
                  <a:lnTo>
                    <a:pt x="837" y="565"/>
                  </a:lnTo>
                  <a:lnTo>
                    <a:pt x="607" y="419"/>
                  </a:lnTo>
                  <a:lnTo>
                    <a:pt x="942" y="356"/>
                  </a:lnTo>
                  <a:lnTo>
                    <a:pt x="900" y="84"/>
                  </a:lnTo>
                  <a:lnTo>
                    <a:pt x="900" y="63"/>
                  </a:lnTo>
                  <a:lnTo>
                    <a:pt x="837" y="42"/>
                  </a:lnTo>
                  <a:lnTo>
                    <a:pt x="712" y="84"/>
                  </a:lnTo>
                  <a:lnTo>
                    <a:pt x="523" y="0"/>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834" name="Google Shape;3772;p79">
              <a:extLst>
                <a:ext uri="{FF2B5EF4-FFF2-40B4-BE49-F238E27FC236}">
                  <a16:creationId xmlns:a16="http://schemas.microsoft.com/office/drawing/2014/main" id="{61206547-64B3-4337-03E3-3571FED1C564}"/>
                </a:ext>
              </a:extLst>
            </p:cNvPr>
            <p:cNvSpPr/>
            <p:nvPr/>
          </p:nvSpPr>
          <p:spPr>
            <a:xfrm>
              <a:off x="3959359" y="2899768"/>
              <a:ext cx="15468" cy="8347"/>
            </a:xfrm>
            <a:custGeom>
              <a:avLst/>
              <a:gdLst/>
              <a:ahLst/>
              <a:cxnLst/>
              <a:rect l="l" t="t" r="r" b="b"/>
              <a:pathLst>
                <a:path w="1299" h="734" extrusionOk="0">
                  <a:moveTo>
                    <a:pt x="1194" y="1"/>
                  </a:moveTo>
                  <a:lnTo>
                    <a:pt x="1005" y="105"/>
                  </a:lnTo>
                  <a:lnTo>
                    <a:pt x="775" y="210"/>
                  </a:lnTo>
                  <a:lnTo>
                    <a:pt x="608" y="210"/>
                  </a:lnTo>
                  <a:lnTo>
                    <a:pt x="482" y="168"/>
                  </a:lnTo>
                  <a:lnTo>
                    <a:pt x="378" y="168"/>
                  </a:lnTo>
                  <a:lnTo>
                    <a:pt x="378" y="231"/>
                  </a:lnTo>
                  <a:lnTo>
                    <a:pt x="357" y="315"/>
                  </a:lnTo>
                  <a:lnTo>
                    <a:pt x="273" y="336"/>
                  </a:lnTo>
                  <a:lnTo>
                    <a:pt x="147" y="294"/>
                  </a:lnTo>
                  <a:lnTo>
                    <a:pt x="85" y="377"/>
                  </a:lnTo>
                  <a:lnTo>
                    <a:pt x="1" y="398"/>
                  </a:lnTo>
                  <a:lnTo>
                    <a:pt x="1" y="524"/>
                  </a:lnTo>
                  <a:lnTo>
                    <a:pt x="85" y="629"/>
                  </a:lnTo>
                  <a:lnTo>
                    <a:pt x="210" y="712"/>
                  </a:lnTo>
                  <a:lnTo>
                    <a:pt x="378" y="691"/>
                  </a:lnTo>
                  <a:lnTo>
                    <a:pt x="461" y="733"/>
                  </a:lnTo>
                  <a:lnTo>
                    <a:pt x="503" y="691"/>
                  </a:lnTo>
                  <a:lnTo>
                    <a:pt x="629" y="649"/>
                  </a:lnTo>
                  <a:lnTo>
                    <a:pt x="775" y="545"/>
                  </a:lnTo>
                  <a:lnTo>
                    <a:pt x="838" y="503"/>
                  </a:lnTo>
                  <a:lnTo>
                    <a:pt x="1005" y="524"/>
                  </a:lnTo>
                  <a:lnTo>
                    <a:pt x="1005" y="419"/>
                  </a:lnTo>
                  <a:lnTo>
                    <a:pt x="984" y="315"/>
                  </a:lnTo>
                  <a:lnTo>
                    <a:pt x="1110" y="168"/>
                  </a:lnTo>
                  <a:lnTo>
                    <a:pt x="1235" y="85"/>
                  </a:lnTo>
                  <a:lnTo>
                    <a:pt x="1298" y="22"/>
                  </a:lnTo>
                  <a:lnTo>
                    <a:pt x="1256" y="1"/>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835" name="Google Shape;3773;p79">
              <a:extLst>
                <a:ext uri="{FF2B5EF4-FFF2-40B4-BE49-F238E27FC236}">
                  <a16:creationId xmlns:a16="http://schemas.microsoft.com/office/drawing/2014/main" id="{7EF7599E-5EFA-2019-E132-2AA4E9E60E06}"/>
                </a:ext>
              </a:extLst>
            </p:cNvPr>
            <p:cNvSpPr/>
            <p:nvPr/>
          </p:nvSpPr>
          <p:spPr>
            <a:xfrm>
              <a:off x="3982281" y="2887395"/>
              <a:ext cx="42867" cy="36426"/>
            </a:xfrm>
            <a:custGeom>
              <a:avLst/>
              <a:gdLst/>
              <a:ahLst/>
              <a:cxnLst/>
              <a:rect l="l" t="t" r="r" b="b"/>
              <a:pathLst>
                <a:path w="3600" h="3203" extrusionOk="0">
                  <a:moveTo>
                    <a:pt x="3370" y="1"/>
                  </a:moveTo>
                  <a:lnTo>
                    <a:pt x="3139" y="64"/>
                  </a:lnTo>
                  <a:lnTo>
                    <a:pt x="2846" y="43"/>
                  </a:lnTo>
                  <a:lnTo>
                    <a:pt x="2721" y="64"/>
                  </a:lnTo>
                  <a:lnTo>
                    <a:pt x="2574" y="64"/>
                  </a:lnTo>
                  <a:lnTo>
                    <a:pt x="2365" y="147"/>
                  </a:lnTo>
                  <a:lnTo>
                    <a:pt x="2302" y="231"/>
                  </a:lnTo>
                  <a:lnTo>
                    <a:pt x="2135" y="273"/>
                  </a:lnTo>
                  <a:lnTo>
                    <a:pt x="2114" y="336"/>
                  </a:lnTo>
                  <a:lnTo>
                    <a:pt x="1842" y="336"/>
                  </a:lnTo>
                  <a:lnTo>
                    <a:pt x="1675" y="273"/>
                  </a:lnTo>
                  <a:lnTo>
                    <a:pt x="1612" y="231"/>
                  </a:lnTo>
                  <a:lnTo>
                    <a:pt x="1507" y="210"/>
                  </a:lnTo>
                  <a:lnTo>
                    <a:pt x="1194" y="231"/>
                  </a:lnTo>
                  <a:lnTo>
                    <a:pt x="1110" y="273"/>
                  </a:lnTo>
                  <a:lnTo>
                    <a:pt x="1068" y="273"/>
                  </a:lnTo>
                  <a:lnTo>
                    <a:pt x="775" y="419"/>
                  </a:lnTo>
                  <a:lnTo>
                    <a:pt x="670" y="377"/>
                  </a:lnTo>
                  <a:lnTo>
                    <a:pt x="524" y="336"/>
                  </a:lnTo>
                  <a:lnTo>
                    <a:pt x="461" y="419"/>
                  </a:lnTo>
                  <a:lnTo>
                    <a:pt x="461" y="649"/>
                  </a:lnTo>
                  <a:lnTo>
                    <a:pt x="377" y="670"/>
                  </a:lnTo>
                  <a:lnTo>
                    <a:pt x="419" y="796"/>
                  </a:lnTo>
                  <a:lnTo>
                    <a:pt x="315" y="859"/>
                  </a:lnTo>
                  <a:lnTo>
                    <a:pt x="168" y="880"/>
                  </a:lnTo>
                  <a:lnTo>
                    <a:pt x="64" y="859"/>
                  </a:lnTo>
                  <a:lnTo>
                    <a:pt x="1" y="901"/>
                  </a:lnTo>
                  <a:lnTo>
                    <a:pt x="22" y="1068"/>
                  </a:lnTo>
                  <a:lnTo>
                    <a:pt x="105" y="1277"/>
                  </a:lnTo>
                  <a:lnTo>
                    <a:pt x="147" y="1403"/>
                  </a:lnTo>
                  <a:lnTo>
                    <a:pt x="126" y="1528"/>
                  </a:lnTo>
                  <a:lnTo>
                    <a:pt x="105" y="1779"/>
                  </a:lnTo>
                  <a:lnTo>
                    <a:pt x="336" y="1779"/>
                  </a:lnTo>
                  <a:lnTo>
                    <a:pt x="377" y="1905"/>
                  </a:lnTo>
                  <a:lnTo>
                    <a:pt x="482" y="1947"/>
                  </a:lnTo>
                  <a:lnTo>
                    <a:pt x="482" y="2114"/>
                  </a:lnTo>
                  <a:lnTo>
                    <a:pt x="545" y="2198"/>
                  </a:lnTo>
                  <a:lnTo>
                    <a:pt x="461" y="2219"/>
                  </a:lnTo>
                  <a:lnTo>
                    <a:pt x="419" y="2219"/>
                  </a:lnTo>
                  <a:lnTo>
                    <a:pt x="315" y="2302"/>
                  </a:lnTo>
                  <a:lnTo>
                    <a:pt x="252" y="2449"/>
                  </a:lnTo>
                  <a:lnTo>
                    <a:pt x="168" y="2574"/>
                  </a:lnTo>
                  <a:lnTo>
                    <a:pt x="147" y="2574"/>
                  </a:lnTo>
                  <a:lnTo>
                    <a:pt x="168" y="2616"/>
                  </a:lnTo>
                  <a:lnTo>
                    <a:pt x="252" y="2679"/>
                  </a:lnTo>
                  <a:lnTo>
                    <a:pt x="273" y="2888"/>
                  </a:lnTo>
                  <a:lnTo>
                    <a:pt x="252" y="2993"/>
                  </a:lnTo>
                  <a:lnTo>
                    <a:pt x="315" y="2993"/>
                  </a:lnTo>
                  <a:lnTo>
                    <a:pt x="482" y="3077"/>
                  </a:lnTo>
                  <a:lnTo>
                    <a:pt x="629" y="3181"/>
                  </a:lnTo>
                  <a:lnTo>
                    <a:pt x="649" y="3181"/>
                  </a:lnTo>
                  <a:lnTo>
                    <a:pt x="733" y="3202"/>
                  </a:lnTo>
                  <a:lnTo>
                    <a:pt x="1884" y="2512"/>
                  </a:lnTo>
                  <a:lnTo>
                    <a:pt x="2888" y="1779"/>
                  </a:lnTo>
                  <a:lnTo>
                    <a:pt x="2951" y="1696"/>
                  </a:lnTo>
                  <a:lnTo>
                    <a:pt x="3035" y="1570"/>
                  </a:lnTo>
                  <a:lnTo>
                    <a:pt x="3056" y="1403"/>
                  </a:lnTo>
                  <a:lnTo>
                    <a:pt x="2993" y="1298"/>
                  </a:lnTo>
                  <a:lnTo>
                    <a:pt x="3098" y="1089"/>
                  </a:lnTo>
                  <a:lnTo>
                    <a:pt x="3098" y="901"/>
                  </a:lnTo>
                  <a:lnTo>
                    <a:pt x="2993" y="691"/>
                  </a:lnTo>
                  <a:lnTo>
                    <a:pt x="2993" y="524"/>
                  </a:lnTo>
                  <a:lnTo>
                    <a:pt x="3098" y="336"/>
                  </a:lnTo>
                  <a:lnTo>
                    <a:pt x="3349" y="273"/>
                  </a:lnTo>
                  <a:lnTo>
                    <a:pt x="3474" y="168"/>
                  </a:lnTo>
                  <a:lnTo>
                    <a:pt x="3516" y="168"/>
                  </a:lnTo>
                  <a:lnTo>
                    <a:pt x="3600" y="43"/>
                  </a:lnTo>
                  <a:lnTo>
                    <a:pt x="3579" y="22"/>
                  </a:lnTo>
                  <a:lnTo>
                    <a:pt x="3516" y="1"/>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836" name="Google Shape;3774;p79">
              <a:extLst>
                <a:ext uri="{FF2B5EF4-FFF2-40B4-BE49-F238E27FC236}">
                  <a16:creationId xmlns:a16="http://schemas.microsoft.com/office/drawing/2014/main" id="{D482BD01-2771-31AF-7383-BF0E34AA0D21}"/>
                </a:ext>
              </a:extLst>
            </p:cNvPr>
            <p:cNvSpPr/>
            <p:nvPr/>
          </p:nvSpPr>
          <p:spPr>
            <a:xfrm>
              <a:off x="3973565" y="2916668"/>
              <a:ext cx="10479" cy="29045"/>
            </a:xfrm>
            <a:custGeom>
              <a:avLst/>
              <a:gdLst/>
              <a:ahLst/>
              <a:cxnLst/>
              <a:rect l="l" t="t" r="r" b="b"/>
              <a:pathLst>
                <a:path w="880" h="2554" extrusionOk="0">
                  <a:moveTo>
                    <a:pt x="837" y="0"/>
                  </a:moveTo>
                  <a:lnTo>
                    <a:pt x="754" y="105"/>
                  </a:lnTo>
                  <a:lnTo>
                    <a:pt x="565" y="147"/>
                  </a:lnTo>
                  <a:lnTo>
                    <a:pt x="524" y="105"/>
                  </a:lnTo>
                  <a:lnTo>
                    <a:pt x="377" y="252"/>
                  </a:lnTo>
                  <a:lnTo>
                    <a:pt x="335" y="670"/>
                  </a:lnTo>
                  <a:lnTo>
                    <a:pt x="168" y="1005"/>
                  </a:lnTo>
                  <a:lnTo>
                    <a:pt x="1" y="1235"/>
                  </a:lnTo>
                  <a:lnTo>
                    <a:pt x="63" y="1256"/>
                  </a:lnTo>
                  <a:lnTo>
                    <a:pt x="168" y="1444"/>
                  </a:lnTo>
                  <a:lnTo>
                    <a:pt x="231" y="1653"/>
                  </a:lnTo>
                  <a:lnTo>
                    <a:pt x="377" y="1884"/>
                  </a:lnTo>
                  <a:lnTo>
                    <a:pt x="524" y="2197"/>
                  </a:lnTo>
                  <a:lnTo>
                    <a:pt x="461" y="2344"/>
                  </a:lnTo>
                  <a:lnTo>
                    <a:pt x="545" y="2553"/>
                  </a:lnTo>
                  <a:lnTo>
                    <a:pt x="628" y="2448"/>
                  </a:lnTo>
                  <a:lnTo>
                    <a:pt x="628" y="2407"/>
                  </a:lnTo>
                  <a:lnTo>
                    <a:pt x="628" y="2344"/>
                  </a:lnTo>
                  <a:lnTo>
                    <a:pt x="670" y="2281"/>
                  </a:lnTo>
                  <a:lnTo>
                    <a:pt x="670" y="2156"/>
                  </a:lnTo>
                  <a:lnTo>
                    <a:pt x="733" y="1988"/>
                  </a:lnTo>
                  <a:lnTo>
                    <a:pt x="691" y="1842"/>
                  </a:lnTo>
                  <a:lnTo>
                    <a:pt x="754" y="1821"/>
                  </a:lnTo>
                  <a:lnTo>
                    <a:pt x="754" y="1674"/>
                  </a:lnTo>
                  <a:lnTo>
                    <a:pt x="775" y="1549"/>
                  </a:lnTo>
                  <a:lnTo>
                    <a:pt x="775" y="1465"/>
                  </a:lnTo>
                  <a:lnTo>
                    <a:pt x="775" y="1214"/>
                  </a:lnTo>
                  <a:lnTo>
                    <a:pt x="754" y="1235"/>
                  </a:lnTo>
                  <a:lnTo>
                    <a:pt x="670" y="1235"/>
                  </a:lnTo>
                  <a:lnTo>
                    <a:pt x="565" y="1298"/>
                  </a:lnTo>
                  <a:lnTo>
                    <a:pt x="524" y="1235"/>
                  </a:lnTo>
                  <a:lnTo>
                    <a:pt x="545" y="1047"/>
                  </a:lnTo>
                  <a:lnTo>
                    <a:pt x="545" y="796"/>
                  </a:lnTo>
                  <a:lnTo>
                    <a:pt x="524" y="712"/>
                  </a:lnTo>
                  <a:lnTo>
                    <a:pt x="545" y="565"/>
                  </a:lnTo>
                  <a:lnTo>
                    <a:pt x="670" y="565"/>
                  </a:lnTo>
                  <a:lnTo>
                    <a:pt x="691" y="670"/>
                  </a:lnTo>
                  <a:lnTo>
                    <a:pt x="754" y="670"/>
                  </a:lnTo>
                  <a:lnTo>
                    <a:pt x="837" y="607"/>
                  </a:lnTo>
                  <a:lnTo>
                    <a:pt x="837" y="524"/>
                  </a:lnTo>
                  <a:lnTo>
                    <a:pt x="796" y="482"/>
                  </a:lnTo>
                  <a:lnTo>
                    <a:pt x="775" y="377"/>
                  </a:lnTo>
                  <a:lnTo>
                    <a:pt x="837" y="210"/>
                  </a:lnTo>
                  <a:lnTo>
                    <a:pt x="858" y="63"/>
                  </a:lnTo>
                  <a:lnTo>
                    <a:pt x="879" y="0"/>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837" name="Google Shape;3775;p79">
              <a:extLst>
                <a:ext uri="{FF2B5EF4-FFF2-40B4-BE49-F238E27FC236}">
                  <a16:creationId xmlns:a16="http://schemas.microsoft.com/office/drawing/2014/main" id="{E0D2CFF5-3FAC-294D-EEFB-3B788AB5FEBE}"/>
                </a:ext>
              </a:extLst>
            </p:cNvPr>
            <p:cNvSpPr/>
            <p:nvPr/>
          </p:nvSpPr>
          <p:spPr>
            <a:xfrm>
              <a:off x="3982781" y="2916668"/>
              <a:ext cx="2751" cy="5959"/>
            </a:xfrm>
            <a:custGeom>
              <a:avLst/>
              <a:gdLst/>
              <a:ahLst/>
              <a:cxnLst/>
              <a:rect l="l" t="t" r="r" b="b"/>
              <a:pathLst>
                <a:path w="231" h="524" extrusionOk="0">
                  <a:moveTo>
                    <a:pt x="105" y="0"/>
                  </a:moveTo>
                  <a:lnTo>
                    <a:pt x="84" y="63"/>
                  </a:lnTo>
                  <a:lnTo>
                    <a:pt x="63" y="210"/>
                  </a:lnTo>
                  <a:lnTo>
                    <a:pt x="1" y="377"/>
                  </a:lnTo>
                  <a:lnTo>
                    <a:pt x="22" y="482"/>
                  </a:lnTo>
                  <a:lnTo>
                    <a:pt x="63" y="524"/>
                  </a:lnTo>
                  <a:lnTo>
                    <a:pt x="84" y="524"/>
                  </a:lnTo>
                  <a:lnTo>
                    <a:pt x="126" y="482"/>
                  </a:lnTo>
                  <a:lnTo>
                    <a:pt x="210" y="419"/>
                  </a:lnTo>
                  <a:lnTo>
                    <a:pt x="231" y="314"/>
                  </a:lnTo>
                  <a:lnTo>
                    <a:pt x="210" y="105"/>
                  </a:lnTo>
                  <a:lnTo>
                    <a:pt x="126" y="42"/>
                  </a:lnTo>
                  <a:lnTo>
                    <a:pt x="105" y="0"/>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838" name="Google Shape;3776;p79">
              <a:extLst>
                <a:ext uri="{FF2B5EF4-FFF2-40B4-BE49-F238E27FC236}">
                  <a16:creationId xmlns:a16="http://schemas.microsoft.com/office/drawing/2014/main" id="{16E180E8-58ED-D5AF-9808-86C751B2D963}"/>
                </a:ext>
              </a:extLst>
            </p:cNvPr>
            <p:cNvSpPr/>
            <p:nvPr/>
          </p:nvSpPr>
          <p:spPr>
            <a:xfrm>
              <a:off x="3979792" y="2923093"/>
              <a:ext cx="3751" cy="8336"/>
            </a:xfrm>
            <a:custGeom>
              <a:avLst/>
              <a:gdLst/>
              <a:ahLst/>
              <a:cxnLst/>
              <a:rect l="l" t="t" r="r" b="b"/>
              <a:pathLst>
                <a:path w="315" h="733" extrusionOk="0">
                  <a:moveTo>
                    <a:pt x="22" y="0"/>
                  </a:moveTo>
                  <a:lnTo>
                    <a:pt x="1" y="147"/>
                  </a:lnTo>
                  <a:lnTo>
                    <a:pt x="22" y="231"/>
                  </a:lnTo>
                  <a:lnTo>
                    <a:pt x="22" y="482"/>
                  </a:lnTo>
                  <a:lnTo>
                    <a:pt x="1" y="670"/>
                  </a:lnTo>
                  <a:lnTo>
                    <a:pt x="42" y="733"/>
                  </a:lnTo>
                  <a:lnTo>
                    <a:pt x="147" y="670"/>
                  </a:lnTo>
                  <a:lnTo>
                    <a:pt x="231" y="670"/>
                  </a:lnTo>
                  <a:lnTo>
                    <a:pt x="252" y="649"/>
                  </a:lnTo>
                  <a:lnTo>
                    <a:pt x="273" y="440"/>
                  </a:lnTo>
                  <a:lnTo>
                    <a:pt x="273" y="356"/>
                  </a:lnTo>
                  <a:lnTo>
                    <a:pt x="314" y="210"/>
                  </a:lnTo>
                  <a:lnTo>
                    <a:pt x="314" y="147"/>
                  </a:lnTo>
                  <a:lnTo>
                    <a:pt x="314" y="63"/>
                  </a:lnTo>
                  <a:lnTo>
                    <a:pt x="314" y="42"/>
                  </a:lnTo>
                  <a:lnTo>
                    <a:pt x="231" y="105"/>
                  </a:lnTo>
                  <a:lnTo>
                    <a:pt x="168" y="105"/>
                  </a:lnTo>
                  <a:lnTo>
                    <a:pt x="147" y="0"/>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839" name="Google Shape;3777;p79">
              <a:extLst>
                <a:ext uri="{FF2B5EF4-FFF2-40B4-BE49-F238E27FC236}">
                  <a16:creationId xmlns:a16="http://schemas.microsoft.com/office/drawing/2014/main" id="{5AEFFE01-68F7-4882-954A-383281F17716}"/>
                </a:ext>
              </a:extLst>
            </p:cNvPr>
            <p:cNvSpPr/>
            <p:nvPr/>
          </p:nvSpPr>
          <p:spPr>
            <a:xfrm>
              <a:off x="3979792" y="2907627"/>
              <a:ext cx="8978" cy="10713"/>
            </a:xfrm>
            <a:custGeom>
              <a:avLst/>
              <a:gdLst/>
              <a:ahLst/>
              <a:cxnLst/>
              <a:rect l="l" t="t" r="r" b="b"/>
              <a:pathLst>
                <a:path w="754" h="942" extrusionOk="0">
                  <a:moveTo>
                    <a:pt x="314" y="0"/>
                  </a:moveTo>
                  <a:lnTo>
                    <a:pt x="314" y="21"/>
                  </a:lnTo>
                  <a:lnTo>
                    <a:pt x="231" y="21"/>
                  </a:lnTo>
                  <a:lnTo>
                    <a:pt x="210" y="440"/>
                  </a:lnTo>
                  <a:lnTo>
                    <a:pt x="105" y="586"/>
                  </a:lnTo>
                  <a:lnTo>
                    <a:pt x="1" y="733"/>
                  </a:lnTo>
                  <a:lnTo>
                    <a:pt x="1" y="879"/>
                  </a:lnTo>
                  <a:lnTo>
                    <a:pt x="1" y="900"/>
                  </a:lnTo>
                  <a:lnTo>
                    <a:pt x="42" y="942"/>
                  </a:lnTo>
                  <a:lnTo>
                    <a:pt x="231" y="900"/>
                  </a:lnTo>
                  <a:lnTo>
                    <a:pt x="314" y="795"/>
                  </a:lnTo>
                  <a:lnTo>
                    <a:pt x="377" y="795"/>
                  </a:lnTo>
                  <a:lnTo>
                    <a:pt x="461" y="670"/>
                  </a:lnTo>
                  <a:lnTo>
                    <a:pt x="524" y="523"/>
                  </a:lnTo>
                  <a:lnTo>
                    <a:pt x="628" y="440"/>
                  </a:lnTo>
                  <a:lnTo>
                    <a:pt x="670" y="440"/>
                  </a:lnTo>
                  <a:lnTo>
                    <a:pt x="754" y="419"/>
                  </a:lnTo>
                  <a:lnTo>
                    <a:pt x="691" y="335"/>
                  </a:lnTo>
                  <a:lnTo>
                    <a:pt x="691" y="168"/>
                  </a:lnTo>
                  <a:lnTo>
                    <a:pt x="586" y="126"/>
                  </a:lnTo>
                  <a:lnTo>
                    <a:pt x="545" y="0"/>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840" name="Google Shape;3778;p79">
              <a:extLst>
                <a:ext uri="{FF2B5EF4-FFF2-40B4-BE49-F238E27FC236}">
                  <a16:creationId xmlns:a16="http://schemas.microsoft.com/office/drawing/2014/main" id="{8D3ECBAA-B055-4F98-E3BB-7FA60A05559C}"/>
                </a:ext>
              </a:extLst>
            </p:cNvPr>
            <p:cNvSpPr/>
            <p:nvPr/>
          </p:nvSpPr>
          <p:spPr>
            <a:xfrm>
              <a:off x="3980292" y="2915952"/>
              <a:ext cx="27661" cy="32616"/>
            </a:xfrm>
            <a:custGeom>
              <a:avLst/>
              <a:gdLst/>
              <a:ahLst/>
              <a:cxnLst/>
              <a:rect l="l" t="t" r="r" b="b"/>
              <a:pathLst>
                <a:path w="2323" h="2868" extrusionOk="0">
                  <a:moveTo>
                    <a:pt x="2051" y="1"/>
                  </a:moveTo>
                  <a:lnTo>
                    <a:pt x="900" y="691"/>
                  </a:lnTo>
                  <a:lnTo>
                    <a:pt x="816" y="670"/>
                  </a:lnTo>
                  <a:lnTo>
                    <a:pt x="796" y="670"/>
                  </a:lnTo>
                  <a:lnTo>
                    <a:pt x="649" y="566"/>
                  </a:lnTo>
                  <a:lnTo>
                    <a:pt x="482" y="482"/>
                  </a:lnTo>
                  <a:lnTo>
                    <a:pt x="419" y="482"/>
                  </a:lnTo>
                  <a:lnTo>
                    <a:pt x="335" y="545"/>
                  </a:lnTo>
                  <a:lnTo>
                    <a:pt x="293" y="587"/>
                  </a:lnTo>
                  <a:lnTo>
                    <a:pt x="272" y="587"/>
                  </a:lnTo>
                  <a:lnTo>
                    <a:pt x="272" y="670"/>
                  </a:lnTo>
                  <a:lnTo>
                    <a:pt x="272" y="691"/>
                  </a:lnTo>
                  <a:lnTo>
                    <a:pt x="272" y="775"/>
                  </a:lnTo>
                  <a:lnTo>
                    <a:pt x="272" y="838"/>
                  </a:lnTo>
                  <a:lnTo>
                    <a:pt x="231" y="984"/>
                  </a:lnTo>
                  <a:lnTo>
                    <a:pt x="231" y="1068"/>
                  </a:lnTo>
                  <a:lnTo>
                    <a:pt x="210" y="1528"/>
                  </a:lnTo>
                  <a:lnTo>
                    <a:pt x="210" y="1612"/>
                  </a:lnTo>
                  <a:lnTo>
                    <a:pt x="189" y="1737"/>
                  </a:lnTo>
                  <a:lnTo>
                    <a:pt x="189" y="1884"/>
                  </a:lnTo>
                  <a:lnTo>
                    <a:pt x="126" y="1905"/>
                  </a:lnTo>
                  <a:lnTo>
                    <a:pt x="168" y="2051"/>
                  </a:lnTo>
                  <a:lnTo>
                    <a:pt x="105" y="2219"/>
                  </a:lnTo>
                  <a:lnTo>
                    <a:pt x="105" y="2344"/>
                  </a:lnTo>
                  <a:lnTo>
                    <a:pt x="63" y="2407"/>
                  </a:lnTo>
                  <a:lnTo>
                    <a:pt x="63" y="2470"/>
                  </a:lnTo>
                  <a:lnTo>
                    <a:pt x="63" y="2553"/>
                  </a:lnTo>
                  <a:lnTo>
                    <a:pt x="0" y="2679"/>
                  </a:lnTo>
                  <a:lnTo>
                    <a:pt x="0" y="2721"/>
                  </a:lnTo>
                  <a:lnTo>
                    <a:pt x="189" y="2721"/>
                  </a:lnTo>
                  <a:lnTo>
                    <a:pt x="754" y="2867"/>
                  </a:lnTo>
                  <a:lnTo>
                    <a:pt x="1172" y="2449"/>
                  </a:lnTo>
                  <a:lnTo>
                    <a:pt x="1633" y="2407"/>
                  </a:lnTo>
                  <a:lnTo>
                    <a:pt x="1653" y="2219"/>
                  </a:lnTo>
                  <a:lnTo>
                    <a:pt x="1884" y="1926"/>
                  </a:lnTo>
                  <a:lnTo>
                    <a:pt x="1235" y="1214"/>
                  </a:lnTo>
                  <a:lnTo>
                    <a:pt x="2093" y="963"/>
                  </a:lnTo>
                  <a:lnTo>
                    <a:pt x="2302" y="754"/>
                  </a:lnTo>
                  <a:lnTo>
                    <a:pt x="2323" y="754"/>
                  </a:lnTo>
                  <a:lnTo>
                    <a:pt x="2051" y="1"/>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841" name="Google Shape;3779;p79">
              <a:extLst>
                <a:ext uri="{FF2B5EF4-FFF2-40B4-BE49-F238E27FC236}">
                  <a16:creationId xmlns:a16="http://schemas.microsoft.com/office/drawing/2014/main" id="{F8D0CBA7-30C4-BC57-EBFE-85CDB11566D5}"/>
                </a:ext>
              </a:extLst>
            </p:cNvPr>
            <p:cNvSpPr/>
            <p:nvPr/>
          </p:nvSpPr>
          <p:spPr>
            <a:xfrm>
              <a:off x="3979792" y="2924515"/>
              <a:ext cx="142521" cy="114714"/>
            </a:xfrm>
            <a:custGeom>
              <a:avLst/>
              <a:gdLst/>
              <a:ahLst/>
              <a:cxnLst/>
              <a:rect l="l" t="t" r="r" b="b"/>
              <a:pathLst>
                <a:path w="11969" h="10087" extrusionOk="0">
                  <a:moveTo>
                    <a:pt x="2344" y="1"/>
                  </a:moveTo>
                  <a:lnTo>
                    <a:pt x="2135" y="210"/>
                  </a:lnTo>
                  <a:lnTo>
                    <a:pt x="1277" y="461"/>
                  </a:lnTo>
                  <a:lnTo>
                    <a:pt x="1926" y="1173"/>
                  </a:lnTo>
                  <a:lnTo>
                    <a:pt x="1695" y="1466"/>
                  </a:lnTo>
                  <a:lnTo>
                    <a:pt x="1675" y="1654"/>
                  </a:lnTo>
                  <a:lnTo>
                    <a:pt x="1214" y="1696"/>
                  </a:lnTo>
                  <a:lnTo>
                    <a:pt x="796" y="2114"/>
                  </a:lnTo>
                  <a:lnTo>
                    <a:pt x="231" y="1968"/>
                  </a:lnTo>
                  <a:lnTo>
                    <a:pt x="42" y="1968"/>
                  </a:lnTo>
                  <a:lnTo>
                    <a:pt x="42" y="2177"/>
                  </a:lnTo>
                  <a:lnTo>
                    <a:pt x="42" y="2407"/>
                  </a:lnTo>
                  <a:lnTo>
                    <a:pt x="1" y="2595"/>
                  </a:lnTo>
                  <a:lnTo>
                    <a:pt x="1" y="2637"/>
                  </a:lnTo>
                  <a:lnTo>
                    <a:pt x="63" y="2616"/>
                  </a:lnTo>
                  <a:lnTo>
                    <a:pt x="105" y="2637"/>
                  </a:lnTo>
                  <a:lnTo>
                    <a:pt x="168" y="2595"/>
                  </a:lnTo>
                  <a:lnTo>
                    <a:pt x="314" y="2658"/>
                  </a:lnTo>
                  <a:lnTo>
                    <a:pt x="273" y="2700"/>
                  </a:lnTo>
                  <a:lnTo>
                    <a:pt x="524" y="2972"/>
                  </a:lnTo>
                  <a:lnTo>
                    <a:pt x="545" y="3119"/>
                  </a:lnTo>
                  <a:lnTo>
                    <a:pt x="628" y="3139"/>
                  </a:lnTo>
                  <a:lnTo>
                    <a:pt x="628" y="3244"/>
                  </a:lnTo>
                  <a:lnTo>
                    <a:pt x="754" y="3349"/>
                  </a:lnTo>
                  <a:lnTo>
                    <a:pt x="838" y="3370"/>
                  </a:lnTo>
                  <a:lnTo>
                    <a:pt x="984" y="3663"/>
                  </a:lnTo>
                  <a:lnTo>
                    <a:pt x="984" y="3746"/>
                  </a:lnTo>
                  <a:lnTo>
                    <a:pt x="1047" y="3851"/>
                  </a:lnTo>
                  <a:lnTo>
                    <a:pt x="1110" y="3851"/>
                  </a:lnTo>
                  <a:lnTo>
                    <a:pt x="1151" y="3997"/>
                  </a:lnTo>
                  <a:lnTo>
                    <a:pt x="1193" y="4081"/>
                  </a:lnTo>
                  <a:lnTo>
                    <a:pt x="1319" y="4123"/>
                  </a:lnTo>
                  <a:lnTo>
                    <a:pt x="1423" y="4416"/>
                  </a:lnTo>
                  <a:lnTo>
                    <a:pt x="1528" y="4479"/>
                  </a:lnTo>
                  <a:lnTo>
                    <a:pt x="1570" y="4625"/>
                  </a:lnTo>
                  <a:lnTo>
                    <a:pt x="1528" y="4709"/>
                  </a:lnTo>
                  <a:lnTo>
                    <a:pt x="1528" y="4792"/>
                  </a:lnTo>
                  <a:lnTo>
                    <a:pt x="1633" y="4897"/>
                  </a:lnTo>
                  <a:lnTo>
                    <a:pt x="1633" y="4960"/>
                  </a:lnTo>
                  <a:lnTo>
                    <a:pt x="1716" y="5023"/>
                  </a:lnTo>
                  <a:lnTo>
                    <a:pt x="1821" y="4939"/>
                  </a:lnTo>
                  <a:lnTo>
                    <a:pt x="1926" y="5043"/>
                  </a:lnTo>
                  <a:lnTo>
                    <a:pt x="2114" y="5127"/>
                  </a:lnTo>
                  <a:lnTo>
                    <a:pt x="2260" y="5274"/>
                  </a:lnTo>
                  <a:lnTo>
                    <a:pt x="2323" y="5378"/>
                  </a:lnTo>
                  <a:lnTo>
                    <a:pt x="2344" y="5420"/>
                  </a:lnTo>
                  <a:lnTo>
                    <a:pt x="2365" y="5546"/>
                  </a:lnTo>
                  <a:lnTo>
                    <a:pt x="2428" y="5588"/>
                  </a:lnTo>
                  <a:lnTo>
                    <a:pt x="2470" y="5797"/>
                  </a:lnTo>
                  <a:lnTo>
                    <a:pt x="2574" y="5880"/>
                  </a:lnTo>
                  <a:lnTo>
                    <a:pt x="2637" y="6090"/>
                  </a:lnTo>
                  <a:lnTo>
                    <a:pt x="2658" y="6173"/>
                  </a:lnTo>
                  <a:lnTo>
                    <a:pt x="2616" y="6362"/>
                  </a:lnTo>
                  <a:lnTo>
                    <a:pt x="2574" y="6383"/>
                  </a:lnTo>
                  <a:lnTo>
                    <a:pt x="2616" y="6487"/>
                  </a:lnTo>
                  <a:lnTo>
                    <a:pt x="2658" y="6696"/>
                  </a:lnTo>
                  <a:lnTo>
                    <a:pt x="2679" y="6906"/>
                  </a:lnTo>
                  <a:lnTo>
                    <a:pt x="2783" y="7010"/>
                  </a:lnTo>
                  <a:lnTo>
                    <a:pt x="2825" y="7094"/>
                  </a:lnTo>
                  <a:lnTo>
                    <a:pt x="3097" y="7408"/>
                  </a:lnTo>
                  <a:lnTo>
                    <a:pt x="3202" y="7429"/>
                  </a:lnTo>
                  <a:lnTo>
                    <a:pt x="3307" y="7450"/>
                  </a:lnTo>
                  <a:lnTo>
                    <a:pt x="3390" y="7554"/>
                  </a:lnTo>
                  <a:lnTo>
                    <a:pt x="3474" y="7554"/>
                  </a:lnTo>
                  <a:lnTo>
                    <a:pt x="3620" y="7680"/>
                  </a:lnTo>
                  <a:lnTo>
                    <a:pt x="3620" y="7784"/>
                  </a:lnTo>
                  <a:lnTo>
                    <a:pt x="3788" y="7826"/>
                  </a:lnTo>
                  <a:lnTo>
                    <a:pt x="3767" y="7889"/>
                  </a:lnTo>
                  <a:lnTo>
                    <a:pt x="3830" y="7931"/>
                  </a:lnTo>
                  <a:lnTo>
                    <a:pt x="3976" y="8412"/>
                  </a:lnTo>
                  <a:lnTo>
                    <a:pt x="4102" y="8496"/>
                  </a:lnTo>
                  <a:lnTo>
                    <a:pt x="4102" y="8663"/>
                  </a:lnTo>
                  <a:lnTo>
                    <a:pt x="4541" y="9082"/>
                  </a:lnTo>
                  <a:lnTo>
                    <a:pt x="4604" y="9082"/>
                  </a:lnTo>
                  <a:lnTo>
                    <a:pt x="4646" y="9333"/>
                  </a:lnTo>
                  <a:lnTo>
                    <a:pt x="4834" y="9396"/>
                  </a:lnTo>
                  <a:lnTo>
                    <a:pt x="4939" y="9668"/>
                  </a:lnTo>
                  <a:lnTo>
                    <a:pt x="5043" y="9709"/>
                  </a:lnTo>
                  <a:lnTo>
                    <a:pt x="5127" y="9730"/>
                  </a:lnTo>
                  <a:lnTo>
                    <a:pt x="5169" y="9626"/>
                  </a:lnTo>
                  <a:lnTo>
                    <a:pt x="5336" y="9521"/>
                  </a:lnTo>
                  <a:lnTo>
                    <a:pt x="5232" y="9312"/>
                  </a:lnTo>
                  <a:lnTo>
                    <a:pt x="5294" y="9040"/>
                  </a:lnTo>
                  <a:lnTo>
                    <a:pt x="5462" y="8977"/>
                  </a:lnTo>
                  <a:lnTo>
                    <a:pt x="5650" y="9124"/>
                  </a:lnTo>
                  <a:lnTo>
                    <a:pt x="5985" y="9124"/>
                  </a:lnTo>
                  <a:lnTo>
                    <a:pt x="6487" y="9333"/>
                  </a:lnTo>
                  <a:lnTo>
                    <a:pt x="7010" y="9563"/>
                  </a:lnTo>
                  <a:lnTo>
                    <a:pt x="7031" y="10086"/>
                  </a:lnTo>
                  <a:lnTo>
                    <a:pt x="8077" y="8684"/>
                  </a:lnTo>
                  <a:lnTo>
                    <a:pt x="10253" y="8036"/>
                  </a:lnTo>
                  <a:lnTo>
                    <a:pt x="11885" y="7554"/>
                  </a:lnTo>
                  <a:lnTo>
                    <a:pt x="11969" y="6299"/>
                  </a:lnTo>
                  <a:lnTo>
                    <a:pt x="11843" y="5839"/>
                  </a:lnTo>
                  <a:lnTo>
                    <a:pt x="11655" y="5985"/>
                  </a:lnTo>
                  <a:lnTo>
                    <a:pt x="9960" y="5755"/>
                  </a:lnTo>
                  <a:lnTo>
                    <a:pt x="9835" y="5274"/>
                  </a:lnTo>
                  <a:lnTo>
                    <a:pt x="9688" y="5127"/>
                  </a:lnTo>
                  <a:lnTo>
                    <a:pt x="9688" y="4939"/>
                  </a:lnTo>
                  <a:lnTo>
                    <a:pt x="9688" y="4918"/>
                  </a:lnTo>
                  <a:lnTo>
                    <a:pt x="9667" y="4939"/>
                  </a:lnTo>
                  <a:lnTo>
                    <a:pt x="9625" y="4855"/>
                  </a:lnTo>
                  <a:lnTo>
                    <a:pt x="9625" y="4792"/>
                  </a:lnTo>
                  <a:lnTo>
                    <a:pt x="9667" y="4730"/>
                  </a:lnTo>
                  <a:lnTo>
                    <a:pt x="9563" y="4730"/>
                  </a:lnTo>
                  <a:lnTo>
                    <a:pt x="9563" y="4709"/>
                  </a:lnTo>
                  <a:lnTo>
                    <a:pt x="9458" y="4709"/>
                  </a:lnTo>
                  <a:lnTo>
                    <a:pt x="9270" y="4604"/>
                  </a:lnTo>
                  <a:lnTo>
                    <a:pt x="9249" y="4541"/>
                  </a:lnTo>
                  <a:lnTo>
                    <a:pt x="9228" y="4583"/>
                  </a:lnTo>
                  <a:lnTo>
                    <a:pt x="9123" y="4437"/>
                  </a:lnTo>
                  <a:lnTo>
                    <a:pt x="9102" y="4290"/>
                  </a:lnTo>
                  <a:lnTo>
                    <a:pt x="8809" y="3914"/>
                  </a:lnTo>
                  <a:lnTo>
                    <a:pt x="8726" y="3788"/>
                  </a:lnTo>
                  <a:lnTo>
                    <a:pt x="8809" y="3788"/>
                  </a:lnTo>
                  <a:lnTo>
                    <a:pt x="8809" y="3746"/>
                  </a:lnTo>
                  <a:lnTo>
                    <a:pt x="8705" y="3453"/>
                  </a:lnTo>
                  <a:lnTo>
                    <a:pt x="8705" y="3391"/>
                  </a:lnTo>
                  <a:lnTo>
                    <a:pt x="8621" y="3265"/>
                  </a:lnTo>
                  <a:lnTo>
                    <a:pt x="8579" y="3265"/>
                  </a:lnTo>
                  <a:lnTo>
                    <a:pt x="8391" y="3014"/>
                  </a:lnTo>
                  <a:lnTo>
                    <a:pt x="8307" y="3014"/>
                  </a:lnTo>
                  <a:lnTo>
                    <a:pt x="8224" y="2909"/>
                  </a:lnTo>
                  <a:lnTo>
                    <a:pt x="8224" y="2867"/>
                  </a:lnTo>
                  <a:lnTo>
                    <a:pt x="8286" y="2867"/>
                  </a:lnTo>
                  <a:lnTo>
                    <a:pt x="8307" y="2909"/>
                  </a:lnTo>
                  <a:lnTo>
                    <a:pt x="8286" y="2826"/>
                  </a:lnTo>
                  <a:lnTo>
                    <a:pt x="8182" y="2805"/>
                  </a:lnTo>
                  <a:lnTo>
                    <a:pt x="7973" y="2763"/>
                  </a:lnTo>
                  <a:lnTo>
                    <a:pt x="7868" y="2449"/>
                  </a:lnTo>
                  <a:lnTo>
                    <a:pt x="7805" y="2323"/>
                  </a:lnTo>
                  <a:lnTo>
                    <a:pt x="7742" y="2303"/>
                  </a:lnTo>
                  <a:lnTo>
                    <a:pt x="7742" y="2198"/>
                  </a:lnTo>
                  <a:lnTo>
                    <a:pt x="7701" y="2219"/>
                  </a:lnTo>
                  <a:lnTo>
                    <a:pt x="7659" y="2177"/>
                  </a:lnTo>
                  <a:lnTo>
                    <a:pt x="7282" y="2323"/>
                  </a:lnTo>
                  <a:lnTo>
                    <a:pt x="7261" y="2114"/>
                  </a:lnTo>
                  <a:lnTo>
                    <a:pt x="6738" y="1968"/>
                  </a:lnTo>
                  <a:lnTo>
                    <a:pt x="6654" y="1968"/>
                  </a:lnTo>
                  <a:lnTo>
                    <a:pt x="5566" y="1926"/>
                  </a:lnTo>
                  <a:lnTo>
                    <a:pt x="2867" y="43"/>
                  </a:lnTo>
                  <a:lnTo>
                    <a:pt x="2344" y="1"/>
                  </a:lnTo>
                  <a:close/>
                </a:path>
              </a:pathLst>
            </a:custGeom>
            <a:solidFill>
              <a:srgbClr val="5F7D95"/>
            </a:solidFill>
            <a:ln>
              <a:noFill/>
            </a:ln>
          </p:spPr>
          <p:txBody>
            <a:bodyPr spcFirstLastPara="1" wrap="square" lIns="127995" tIns="127995" rIns="127995" bIns="127995" anchor="ctr" anchorCtr="0">
              <a:noAutofit/>
            </a:bodyPr>
            <a:lstStyle/>
            <a:p>
              <a:endParaRPr sz="3073">
                <a:solidFill>
                  <a:srgbClr val="FF6B65"/>
                </a:solidFill>
              </a:endParaRPr>
            </a:p>
          </p:txBody>
        </p:sp>
        <p:sp>
          <p:nvSpPr>
            <p:cNvPr id="1842" name="Google Shape;3780;p79">
              <a:extLst>
                <a:ext uri="{FF2B5EF4-FFF2-40B4-BE49-F238E27FC236}">
                  <a16:creationId xmlns:a16="http://schemas.microsoft.com/office/drawing/2014/main" id="{64E4ABF2-6C5C-2E0A-7A17-D35B6E2F6054}"/>
                </a:ext>
              </a:extLst>
            </p:cNvPr>
            <p:cNvSpPr/>
            <p:nvPr/>
          </p:nvSpPr>
          <p:spPr>
            <a:xfrm>
              <a:off x="4089663" y="2967116"/>
              <a:ext cx="5251" cy="10952"/>
            </a:xfrm>
            <a:custGeom>
              <a:avLst/>
              <a:gdLst/>
              <a:ahLst/>
              <a:cxnLst/>
              <a:rect l="l" t="t" r="r" b="b"/>
              <a:pathLst>
                <a:path w="441" h="963" extrusionOk="0">
                  <a:moveTo>
                    <a:pt x="147" y="0"/>
                  </a:moveTo>
                  <a:lnTo>
                    <a:pt x="147" y="42"/>
                  </a:lnTo>
                  <a:lnTo>
                    <a:pt x="106" y="42"/>
                  </a:lnTo>
                  <a:lnTo>
                    <a:pt x="106" y="105"/>
                  </a:lnTo>
                  <a:lnTo>
                    <a:pt x="43" y="126"/>
                  </a:lnTo>
                  <a:lnTo>
                    <a:pt x="85" y="209"/>
                  </a:lnTo>
                  <a:lnTo>
                    <a:pt x="43" y="209"/>
                  </a:lnTo>
                  <a:lnTo>
                    <a:pt x="85" y="377"/>
                  </a:lnTo>
                  <a:lnTo>
                    <a:pt x="43" y="356"/>
                  </a:lnTo>
                  <a:lnTo>
                    <a:pt x="1" y="356"/>
                  </a:lnTo>
                  <a:lnTo>
                    <a:pt x="1" y="544"/>
                  </a:lnTo>
                  <a:lnTo>
                    <a:pt x="22" y="628"/>
                  </a:lnTo>
                  <a:lnTo>
                    <a:pt x="43" y="670"/>
                  </a:lnTo>
                  <a:lnTo>
                    <a:pt x="43" y="795"/>
                  </a:lnTo>
                  <a:lnTo>
                    <a:pt x="22" y="795"/>
                  </a:lnTo>
                  <a:lnTo>
                    <a:pt x="43" y="858"/>
                  </a:lnTo>
                  <a:lnTo>
                    <a:pt x="231" y="963"/>
                  </a:lnTo>
                  <a:lnTo>
                    <a:pt x="336" y="963"/>
                  </a:lnTo>
                  <a:lnTo>
                    <a:pt x="398" y="942"/>
                  </a:lnTo>
                  <a:lnTo>
                    <a:pt x="440" y="670"/>
                  </a:lnTo>
                  <a:lnTo>
                    <a:pt x="398" y="544"/>
                  </a:lnTo>
                  <a:lnTo>
                    <a:pt x="336" y="544"/>
                  </a:lnTo>
                  <a:lnTo>
                    <a:pt x="315" y="356"/>
                  </a:lnTo>
                  <a:lnTo>
                    <a:pt x="336" y="356"/>
                  </a:lnTo>
                  <a:lnTo>
                    <a:pt x="398" y="168"/>
                  </a:lnTo>
                  <a:lnTo>
                    <a:pt x="357" y="126"/>
                  </a:lnTo>
                  <a:lnTo>
                    <a:pt x="315" y="126"/>
                  </a:lnTo>
                  <a:lnTo>
                    <a:pt x="315" y="63"/>
                  </a:lnTo>
                  <a:lnTo>
                    <a:pt x="210" y="0"/>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843" name="Google Shape;3781;p79">
              <a:extLst>
                <a:ext uri="{FF2B5EF4-FFF2-40B4-BE49-F238E27FC236}">
                  <a16:creationId xmlns:a16="http://schemas.microsoft.com/office/drawing/2014/main" id="{F1DE523C-8EC0-CFF0-FC44-A228970C7D7E}"/>
                </a:ext>
              </a:extLst>
            </p:cNvPr>
            <p:cNvSpPr/>
            <p:nvPr/>
          </p:nvSpPr>
          <p:spPr>
            <a:xfrm>
              <a:off x="4095152" y="2967833"/>
              <a:ext cx="32900" cy="24758"/>
            </a:xfrm>
            <a:custGeom>
              <a:avLst/>
              <a:gdLst/>
              <a:ahLst/>
              <a:cxnLst/>
              <a:rect l="l" t="t" r="r" b="b"/>
              <a:pathLst>
                <a:path w="2763" h="2177" extrusionOk="0">
                  <a:moveTo>
                    <a:pt x="2490" y="0"/>
                  </a:moveTo>
                  <a:lnTo>
                    <a:pt x="2490" y="84"/>
                  </a:lnTo>
                  <a:lnTo>
                    <a:pt x="2469" y="146"/>
                  </a:lnTo>
                  <a:lnTo>
                    <a:pt x="2093" y="356"/>
                  </a:lnTo>
                  <a:lnTo>
                    <a:pt x="2093" y="502"/>
                  </a:lnTo>
                  <a:lnTo>
                    <a:pt x="1779" y="795"/>
                  </a:lnTo>
                  <a:lnTo>
                    <a:pt x="1737" y="879"/>
                  </a:lnTo>
                  <a:lnTo>
                    <a:pt x="1779" y="900"/>
                  </a:lnTo>
                  <a:lnTo>
                    <a:pt x="1821" y="983"/>
                  </a:lnTo>
                  <a:lnTo>
                    <a:pt x="1653" y="1130"/>
                  </a:lnTo>
                  <a:lnTo>
                    <a:pt x="1611" y="1046"/>
                  </a:lnTo>
                  <a:lnTo>
                    <a:pt x="1549" y="1088"/>
                  </a:lnTo>
                  <a:lnTo>
                    <a:pt x="1465" y="1088"/>
                  </a:lnTo>
                  <a:lnTo>
                    <a:pt x="1507" y="1193"/>
                  </a:lnTo>
                  <a:lnTo>
                    <a:pt x="1444" y="1193"/>
                  </a:lnTo>
                  <a:lnTo>
                    <a:pt x="1423" y="1234"/>
                  </a:lnTo>
                  <a:lnTo>
                    <a:pt x="1256" y="1255"/>
                  </a:lnTo>
                  <a:lnTo>
                    <a:pt x="1130" y="1297"/>
                  </a:lnTo>
                  <a:lnTo>
                    <a:pt x="1088" y="1214"/>
                  </a:lnTo>
                  <a:lnTo>
                    <a:pt x="837" y="1214"/>
                  </a:lnTo>
                  <a:lnTo>
                    <a:pt x="628" y="1151"/>
                  </a:lnTo>
                  <a:lnTo>
                    <a:pt x="398" y="1339"/>
                  </a:lnTo>
                  <a:lnTo>
                    <a:pt x="314" y="1318"/>
                  </a:lnTo>
                  <a:lnTo>
                    <a:pt x="251" y="1318"/>
                  </a:lnTo>
                  <a:lnTo>
                    <a:pt x="147" y="1360"/>
                  </a:lnTo>
                  <a:lnTo>
                    <a:pt x="105" y="1109"/>
                  </a:lnTo>
                  <a:lnTo>
                    <a:pt x="63" y="1151"/>
                  </a:lnTo>
                  <a:lnTo>
                    <a:pt x="0" y="1130"/>
                  </a:lnTo>
                  <a:lnTo>
                    <a:pt x="0" y="1318"/>
                  </a:lnTo>
                  <a:lnTo>
                    <a:pt x="147" y="1465"/>
                  </a:lnTo>
                  <a:lnTo>
                    <a:pt x="272" y="1946"/>
                  </a:lnTo>
                  <a:lnTo>
                    <a:pt x="1967" y="2176"/>
                  </a:lnTo>
                  <a:lnTo>
                    <a:pt x="2155" y="2030"/>
                  </a:lnTo>
                  <a:lnTo>
                    <a:pt x="2658" y="502"/>
                  </a:lnTo>
                  <a:lnTo>
                    <a:pt x="2762" y="481"/>
                  </a:lnTo>
                  <a:lnTo>
                    <a:pt x="2762" y="314"/>
                  </a:lnTo>
                  <a:lnTo>
                    <a:pt x="2720" y="251"/>
                  </a:lnTo>
                  <a:lnTo>
                    <a:pt x="2678" y="272"/>
                  </a:lnTo>
                  <a:lnTo>
                    <a:pt x="2658" y="251"/>
                  </a:lnTo>
                  <a:lnTo>
                    <a:pt x="2595" y="209"/>
                  </a:lnTo>
                  <a:lnTo>
                    <a:pt x="2574" y="42"/>
                  </a:lnTo>
                  <a:lnTo>
                    <a:pt x="2490" y="0"/>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844" name="Google Shape;3782;p79">
              <a:extLst>
                <a:ext uri="{FF2B5EF4-FFF2-40B4-BE49-F238E27FC236}">
                  <a16:creationId xmlns:a16="http://schemas.microsoft.com/office/drawing/2014/main" id="{368BE2D3-CC3B-665C-F360-1F45EF140229}"/>
                </a:ext>
              </a:extLst>
            </p:cNvPr>
            <p:cNvSpPr/>
            <p:nvPr/>
          </p:nvSpPr>
          <p:spPr>
            <a:xfrm>
              <a:off x="4101380" y="2973303"/>
              <a:ext cx="51583" cy="60684"/>
            </a:xfrm>
            <a:custGeom>
              <a:avLst/>
              <a:gdLst/>
              <a:ahLst/>
              <a:cxnLst/>
              <a:rect l="l" t="t" r="r" b="b"/>
              <a:pathLst>
                <a:path w="4332" h="5336" extrusionOk="0">
                  <a:moveTo>
                    <a:pt x="2239" y="0"/>
                  </a:moveTo>
                  <a:lnTo>
                    <a:pt x="2135" y="21"/>
                  </a:lnTo>
                  <a:lnTo>
                    <a:pt x="1632" y="1549"/>
                  </a:lnTo>
                  <a:lnTo>
                    <a:pt x="1758" y="2009"/>
                  </a:lnTo>
                  <a:lnTo>
                    <a:pt x="1674" y="3264"/>
                  </a:lnTo>
                  <a:lnTo>
                    <a:pt x="42" y="3746"/>
                  </a:lnTo>
                  <a:lnTo>
                    <a:pt x="0" y="4018"/>
                  </a:lnTo>
                  <a:lnTo>
                    <a:pt x="523" y="4708"/>
                  </a:lnTo>
                  <a:lnTo>
                    <a:pt x="461" y="4938"/>
                  </a:lnTo>
                  <a:lnTo>
                    <a:pt x="795" y="5336"/>
                  </a:lnTo>
                  <a:lnTo>
                    <a:pt x="879" y="5315"/>
                  </a:lnTo>
                  <a:lnTo>
                    <a:pt x="900" y="5336"/>
                  </a:lnTo>
                  <a:lnTo>
                    <a:pt x="1005" y="5336"/>
                  </a:lnTo>
                  <a:lnTo>
                    <a:pt x="1088" y="5231"/>
                  </a:lnTo>
                  <a:lnTo>
                    <a:pt x="1214" y="5231"/>
                  </a:lnTo>
                  <a:lnTo>
                    <a:pt x="1423" y="5127"/>
                  </a:lnTo>
                  <a:lnTo>
                    <a:pt x="1528" y="5127"/>
                  </a:lnTo>
                  <a:lnTo>
                    <a:pt x="1632" y="5106"/>
                  </a:lnTo>
                  <a:lnTo>
                    <a:pt x="1716" y="5147"/>
                  </a:lnTo>
                  <a:lnTo>
                    <a:pt x="1779" y="5147"/>
                  </a:lnTo>
                  <a:lnTo>
                    <a:pt x="1925" y="4938"/>
                  </a:lnTo>
                  <a:lnTo>
                    <a:pt x="1925" y="4917"/>
                  </a:lnTo>
                  <a:lnTo>
                    <a:pt x="1946" y="4917"/>
                  </a:lnTo>
                  <a:lnTo>
                    <a:pt x="1946" y="4834"/>
                  </a:lnTo>
                  <a:lnTo>
                    <a:pt x="1883" y="4813"/>
                  </a:lnTo>
                  <a:lnTo>
                    <a:pt x="1925" y="4750"/>
                  </a:lnTo>
                  <a:lnTo>
                    <a:pt x="1883" y="4687"/>
                  </a:lnTo>
                  <a:lnTo>
                    <a:pt x="1967" y="4603"/>
                  </a:lnTo>
                  <a:lnTo>
                    <a:pt x="2030" y="4541"/>
                  </a:lnTo>
                  <a:lnTo>
                    <a:pt x="2239" y="4541"/>
                  </a:lnTo>
                  <a:lnTo>
                    <a:pt x="2365" y="4520"/>
                  </a:lnTo>
                  <a:lnTo>
                    <a:pt x="2448" y="4583"/>
                  </a:lnTo>
                  <a:lnTo>
                    <a:pt x="2553" y="4436"/>
                  </a:lnTo>
                  <a:lnTo>
                    <a:pt x="2595" y="4415"/>
                  </a:lnTo>
                  <a:lnTo>
                    <a:pt x="2595" y="4227"/>
                  </a:lnTo>
                  <a:lnTo>
                    <a:pt x="2804" y="3976"/>
                  </a:lnTo>
                  <a:lnTo>
                    <a:pt x="2930" y="3955"/>
                  </a:lnTo>
                  <a:lnTo>
                    <a:pt x="3013" y="3976"/>
                  </a:lnTo>
                  <a:lnTo>
                    <a:pt x="3076" y="3913"/>
                  </a:lnTo>
                  <a:lnTo>
                    <a:pt x="3348" y="3913"/>
                  </a:lnTo>
                  <a:lnTo>
                    <a:pt x="3390" y="3850"/>
                  </a:lnTo>
                  <a:lnTo>
                    <a:pt x="3327" y="3808"/>
                  </a:lnTo>
                  <a:lnTo>
                    <a:pt x="3285" y="3599"/>
                  </a:lnTo>
                  <a:lnTo>
                    <a:pt x="3306" y="3599"/>
                  </a:lnTo>
                  <a:lnTo>
                    <a:pt x="3244" y="3494"/>
                  </a:lnTo>
                  <a:lnTo>
                    <a:pt x="3223" y="3474"/>
                  </a:lnTo>
                  <a:lnTo>
                    <a:pt x="3244" y="3390"/>
                  </a:lnTo>
                  <a:lnTo>
                    <a:pt x="3244" y="3285"/>
                  </a:lnTo>
                  <a:lnTo>
                    <a:pt x="3348" y="3118"/>
                  </a:lnTo>
                  <a:lnTo>
                    <a:pt x="3432" y="3076"/>
                  </a:lnTo>
                  <a:lnTo>
                    <a:pt x="3390" y="3013"/>
                  </a:lnTo>
                  <a:lnTo>
                    <a:pt x="3411" y="3013"/>
                  </a:lnTo>
                  <a:lnTo>
                    <a:pt x="3495" y="2867"/>
                  </a:lnTo>
                  <a:lnTo>
                    <a:pt x="3536" y="2846"/>
                  </a:lnTo>
                  <a:lnTo>
                    <a:pt x="3599" y="2846"/>
                  </a:lnTo>
                  <a:lnTo>
                    <a:pt x="3557" y="2909"/>
                  </a:lnTo>
                  <a:lnTo>
                    <a:pt x="3536" y="2971"/>
                  </a:lnTo>
                  <a:lnTo>
                    <a:pt x="3620" y="3013"/>
                  </a:lnTo>
                  <a:lnTo>
                    <a:pt x="3662" y="3013"/>
                  </a:lnTo>
                  <a:lnTo>
                    <a:pt x="3746" y="2804"/>
                  </a:lnTo>
                  <a:lnTo>
                    <a:pt x="3808" y="2741"/>
                  </a:lnTo>
                  <a:lnTo>
                    <a:pt x="3871" y="2616"/>
                  </a:lnTo>
                  <a:lnTo>
                    <a:pt x="4018" y="2490"/>
                  </a:lnTo>
                  <a:lnTo>
                    <a:pt x="4227" y="2134"/>
                  </a:lnTo>
                  <a:lnTo>
                    <a:pt x="4248" y="2072"/>
                  </a:lnTo>
                  <a:lnTo>
                    <a:pt x="4248" y="1988"/>
                  </a:lnTo>
                  <a:lnTo>
                    <a:pt x="4290" y="1862"/>
                  </a:lnTo>
                  <a:lnTo>
                    <a:pt x="4332" y="1758"/>
                  </a:lnTo>
                  <a:lnTo>
                    <a:pt x="4269" y="1695"/>
                  </a:lnTo>
                  <a:lnTo>
                    <a:pt x="4164" y="1674"/>
                  </a:lnTo>
                  <a:lnTo>
                    <a:pt x="3955" y="1507"/>
                  </a:lnTo>
                  <a:lnTo>
                    <a:pt x="3913" y="1402"/>
                  </a:lnTo>
                  <a:lnTo>
                    <a:pt x="3808" y="1298"/>
                  </a:lnTo>
                  <a:lnTo>
                    <a:pt x="3767" y="1151"/>
                  </a:lnTo>
                  <a:lnTo>
                    <a:pt x="3599" y="942"/>
                  </a:lnTo>
                  <a:lnTo>
                    <a:pt x="3516" y="942"/>
                  </a:lnTo>
                  <a:lnTo>
                    <a:pt x="3390" y="963"/>
                  </a:lnTo>
                  <a:lnTo>
                    <a:pt x="3118" y="921"/>
                  </a:lnTo>
                  <a:lnTo>
                    <a:pt x="3013" y="942"/>
                  </a:lnTo>
                  <a:lnTo>
                    <a:pt x="2930" y="963"/>
                  </a:lnTo>
                  <a:lnTo>
                    <a:pt x="2804" y="921"/>
                  </a:lnTo>
                  <a:lnTo>
                    <a:pt x="2469" y="649"/>
                  </a:lnTo>
                  <a:lnTo>
                    <a:pt x="2469" y="565"/>
                  </a:lnTo>
                  <a:lnTo>
                    <a:pt x="2260" y="335"/>
                  </a:lnTo>
                  <a:lnTo>
                    <a:pt x="2239" y="0"/>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845" name="Google Shape;3783;p79">
              <a:extLst>
                <a:ext uri="{FF2B5EF4-FFF2-40B4-BE49-F238E27FC236}">
                  <a16:creationId xmlns:a16="http://schemas.microsoft.com/office/drawing/2014/main" id="{23A92288-AB76-8B2F-B959-12C9999B6BB6}"/>
                </a:ext>
              </a:extLst>
            </p:cNvPr>
            <p:cNvSpPr/>
            <p:nvPr/>
          </p:nvSpPr>
          <p:spPr>
            <a:xfrm>
              <a:off x="4124802" y="2964728"/>
              <a:ext cx="2751" cy="5971"/>
            </a:xfrm>
            <a:custGeom>
              <a:avLst/>
              <a:gdLst/>
              <a:ahLst/>
              <a:cxnLst/>
              <a:rect l="l" t="t" r="r" b="b"/>
              <a:pathLst>
                <a:path w="231" h="525" extrusionOk="0">
                  <a:moveTo>
                    <a:pt x="209" y="1"/>
                  </a:moveTo>
                  <a:lnTo>
                    <a:pt x="168" y="22"/>
                  </a:lnTo>
                  <a:lnTo>
                    <a:pt x="105" y="22"/>
                  </a:lnTo>
                  <a:lnTo>
                    <a:pt x="84" y="168"/>
                  </a:lnTo>
                  <a:lnTo>
                    <a:pt x="63" y="210"/>
                  </a:lnTo>
                  <a:lnTo>
                    <a:pt x="21" y="168"/>
                  </a:lnTo>
                  <a:lnTo>
                    <a:pt x="0" y="231"/>
                  </a:lnTo>
                  <a:lnTo>
                    <a:pt x="0" y="273"/>
                  </a:lnTo>
                  <a:lnTo>
                    <a:pt x="84" y="315"/>
                  </a:lnTo>
                  <a:lnTo>
                    <a:pt x="105" y="482"/>
                  </a:lnTo>
                  <a:lnTo>
                    <a:pt x="168" y="524"/>
                  </a:lnTo>
                  <a:lnTo>
                    <a:pt x="168" y="440"/>
                  </a:lnTo>
                  <a:lnTo>
                    <a:pt x="209" y="336"/>
                  </a:lnTo>
                  <a:lnTo>
                    <a:pt x="209" y="168"/>
                  </a:lnTo>
                  <a:lnTo>
                    <a:pt x="188" y="168"/>
                  </a:lnTo>
                  <a:lnTo>
                    <a:pt x="209" y="106"/>
                  </a:lnTo>
                  <a:lnTo>
                    <a:pt x="188" y="64"/>
                  </a:lnTo>
                  <a:lnTo>
                    <a:pt x="209" y="43"/>
                  </a:lnTo>
                  <a:lnTo>
                    <a:pt x="230" y="43"/>
                  </a:lnTo>
                  <a:lnTo>
                    <a:pt x="209" y="1"/>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846" name="Google Shape;3784;p79">
              <a:extLst>
                <a:ext uri="{FF2B5EF4-FFF2-40B4-BE49-F238E27FC236}">
                  <a16:creationId xmlns:a16="http://schemas.microsoft.com/office/drawing/2014/main" id="{99BFC856-FA96-9888-9E20-139E95D5D2CF}"/>
                </a:ext>
              </a:extLst>
            </p:cNvPr>
            <p:cNvSpPr/>
            <p:nvPr/>
          </p:nvSpPr>
          <p:spPr>
            <a:xfrm>
              <a:off x="4037591" y="3015893"/>
              <a:ext cx="73267" cy="45456"/>
            </a:xfrm>
            <a:custGeom>
              <a:avLst/>
              <a:gdLst/>
              <a:ahLst/>
              <a:cxnLst/>
              <a:rect l="l" t="t" r="r" b="b"/>
              <a:pathLst>
                <a:path w="6153" h="3997" extrusionOk="0">
                  <a:moveTo>
                    <a:pt x="5399" y="1"/>
                  </a:moveTo>
                  <a:lnTo>
                    <a:pt x="3223" y="649"/>
                  </a:lnTo>
                  <a:lnTo>
                    <a:pt x="2177" y="2051"/>
                  </a:lnTo>
                  <a:lnTo>
                    <a:pt x="2156" y="1528"/>
                  </a:lnTo>
                  <a:lnTo>
                    <a:pt x="1633" y="1298"/>
                  </a:lnTo>
                  <a:lnTo>
                    <a:pt x="1131" y="1089"/>
                  </a:lnTo>
                  <a:lnTo>
                    <a:pt x="796" y="1089"/>
                  </a:lnTo>
                  <a:lnTo>
                    <a:pt x="608" y="942"/>
                  </a:lnTo>
                  <a:lnTo>
                    <a:pt x="440" y="1005"/>
                  </a:lnTo>
                  <a:lnTo>
                    <a:pt x="378" y="1277"/>
                  </a:lnTo>
                  <a:lnTo>
                    <a:pt x="482" y="1486"/>
                  </a:lnTo>
                  <a:lnTo>
                    <a:pt x="315" y="1591"/>
                  </a:lnTo>
                  <a:lnTo>
                    <a:pt x="273" y="1695"/>
                  </a:lnTo>
                  <a:lnTo>
                    <a:pt x="189" y="1674"/>
                  </a:lnTo>
                  <a:lnTo>
                    <a:pt x="85" y="1633"/>
                  </a:lnTo>
                  <a:lnTo>
                    <a:pt x="106" y="1737"/>
                  </a:lnTo>
                  <a:lnTo>
                    <a:pt x="168" y="2030"/>
                  </a:lnTo>
                  <a:lnTo>
                    <a:pt x="168" y="2218"/>
                  </a:lnTo>
                  <a:lnTo>
                    <a:pt x="85" y="2218"/>
                  </a:lnTo>
                  <a:lnTo>
                    <a:pt x="85" y="2260"/>
                  </a:lnTo>
                  <a:lnTo>
                    <a:pt x="1" y="2239"/>
                  </a:lnTo>
                  <a:lnTo>
                    <a:pt x="1" y="2239"/>
                  </a:lnTo>
                  <a:lnTo>
                    <a:pt x="22" y="2344"/>
                  </a:lnTo>
                  <a:lnTo>
                    <a:pt x="106" y="2344"/>
                  </a:lnTo>
                  <a:lnTo>
                    <a:pt x="106" y="2428"/>
                  </a:lnTo>
                  <a:lnTo>
                    <a:pt x="231" y="2616"/>
                  </a:lnTo>
                  <a:lnTo>
                    <a:pt x="315" y="3139"/>
                  </a:lnTo>
                  <a:lnTo>
                    <a:pt x="482" y="3265"/>
                  </a:lnTo>
                  <a:lnTo>
                    <a:pt x="482" y="3453"/>
                  </a:lnTo>
                  <a:lnTo>
                    <a:pt x="419" y="3474"/>
                  </a:lnTo>
                  <a:lnTo>
                    <a:pt x="482" y="3620"/>
                  </a:lnTo>
                  <a:lnTo>
                    <a:pt x="608" y="3767"/>
                  </a:lnTo>
                  <a:lnTo>
                    <a:pt x="608" y="3913"/>
                  </a:lnTo>
                  <a:lnTo>
                    <a:pt x="650" y="3997"/>
                  </a:lnTo>
                  <a:lnTo>
                    <a:pt x="796" y="3997"/>
                  </a:lnTo>
                  <a:lnTo>
                    <a:pt x="817" y="3934"/>
                  </a:lnTo>
                  <a:lnTo>
                    <a:pt x="963" y="3997"/>
                  </a:lnTo>
                  <a:lnTo>
                    <a:pt x="1068" y="3976"/>
                  </a:lnTo>
                  <a:lnTo>
                    <a:pt x="1173" y="3871"/>
                  </a:lnTo>
                  <a:lnTo>
                    <a:pt x="1319" y="3871"/>
                  </a:lnTo>
                  <a:lnTo>
                    <a:pt x="1361" y="3934"/>
                  </a:lnTo>
                  <a:lnTo>
                    <a:pt x="1466" y="3892"/>
                  </a:lnTo>
                  <a:lnTo>
                    <a:pt x="1570" y="3725"/>
                  </a:lnTo>
                  <a:lnTo>
                    <a:pt x="1633" y="3725"/>
                  </a:lnTo>
                  <a:lnTo>
                    <a:pt x="1696" y="3579"/>
                  </a:lnTo>
                  <a:lnTo>
                    <a:pt x="1842" y="3495"/>
                  </a:lnTo>
                  <a:lnTo>
                    <a:pt x="1905" y="3474"/>
                  </a:lnTo>
                  <a:lnTo>
                    <a:pt x="2010" y="3474"/>
                  </a:lnTo>
                  <a:lnTo>
                    <a:pt x="2051" y="3495"/>
                  </a:lnTo>
                  <a:lnTo>
                    <a:pt x="2198" y="3495"/>
                  </a:lnTo>
                  <a:lnTo>
                    <a:pt x="2219" y="3558"/>
                  </a:lnTo>
                  <a:lnTo>
                    <a:pt x="2365" y="3579"/>
                  </a:lnTo>
                  <a:lnTo>
                    <a:pt x="2616" y="3474"/>
                  </a:lnTo>
                  <a:lnTo>
                    <a:pt x="2826" y="3453"/>
                  </a:lnTo>
                  <a:lnTo>
                    <a:pt x="2909" y="3369"/>
                  </a:lnTo>
                  <a:lnTo>
                    <a:pt x="2930" y="3307"/>
                  </a:lnTo>
                  <a:lnTo>
                    <a:pt x="3119" y="3160"/>
                  </a:lnTo>
                  <a:lnTo>
                    <a:pt x="3223" y="3160"/>
                  </a:lnTo>
                  <a:lnTo>
                    <a:pt x="3307" y="3202"/>
                  </a:lnTo>
                  <a:lnTo>
                    <a:pt x="3370" y="3181"/>
                  </a:lnTo>
                  <a:lnTo>
                    <a:pt x="3432" y="3139"/>
                  </a:lnTo>
                  <a:lnTo>
                    <a:pt x="3453" y="3181"/>
                  </a:lnTo>
                  <a:lnTo>
                    <a:pt x="3537" y="3181"/>
                  </a:lnTo>
                  <a:lnTo>
                    <a:pt x="3725" y="3034"/>
                  </a:lnTo>
                  <a:lnTo>
                    <a:pt x="3830" y="2846"/>
                  </a:lnTo>
                  <a:lnTo>
                    <a:pt x="3935" y="2783"/>
                  </a:lnTo>
                  <a:lnTo>
                    <a:pt x="3997" y="2783"/>
                  </a:lnTo>
                  <a:lnTo>
                    <a:pt x="4625" y="2616"/>
                  </a:lnTo>
                  <a:lnTo>
                    <a:pt x="4688" y="2532"/>
                  </a:lnTo>
                  <a:lnTo>
                    <a:pt x="5043" y="2470"/>
                  </a:lnTo>
                  <a:lnTo>
                    <a:pt x="5253" y="2365"/>
                  </a:lnTo>
                  <a:lnTo>
                    <a:pt x="5399" y="2260"/>
                  </a:lnTo>
                  <a:lnTo>
                    <a:pt x="5629" y="2218"/>
                  </a:lnTo>
                  <a:lnTo>
                    <a:pt x="5608" y="2135"/>
                  </a:lnTo>
                  <a:lnTo>
                    <a:pt x="5629" y="2114"/>
                  </a:lnTo>
                  <a:lnTo>
                    <a:pt x="5567" y="2051"/>
                  </a:lnTo>
                  <a:lnTo>
                    <a:pt x="5608" y="1905"/>
                  </a:lnTo>
                  <a:lnTo>
                    <a:pt x="5776" y="1674"/>
                  </a:lnTo>
                  <a:lnTo>
                    <a:pt x="6027" y="1612"/>
                  </a:lnTo>
                  <a:lnTo>
                    <a:pt x="6152" y="1591"/>
                  </a:lnTo>
                  <a:lnTo>
                    <a:pt x="5818" y="1193"/>
                  </a:lnTo>
                  <a:lnTo>
                    <a:pt x="5880" y="963"/>
                  </a:lnTo>
                  <a:lnTo>
                    <a:pt x="5357" y="273"/>
                  </a:lnTo>
                  <a:lnTo>
                    <a:pt x="5399" y="1"/>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847" name="Google Shape;3785;p79">
              <a:extLst>
                <a:ext uri="{FF2B5EF4-FFF2-40B4-BE49-F238E27FC236}">
                  <a16:creationId xmlns:a16="http://schemas.microsoft.com/office/drawing/2014/main" id="{E87CAE61-4BC5-9A53-F6D4-8A590B1DC044}"/>
                </a:ext>
              </a:extLst>
            </p:cNvPr>
            <p:cNvSpPr/>
            <p:nvPr/>
          </p:nvSpPr>
          <p:spPr>
            <a:xfrm>
              <a:off x="3911526" y="2929280"/>
              <a:ext cx="85972" cy="69020"/>
            </a:xfrm>
            <a:custGeom>
              <a:avLst/>
              <a:gdLst/>
              <a:ahLst/>
              <a:cxnLst/>
              <a:rect l="l" t="t" r="r" b="b"/>
              <a:pathLst>
                <a:path w="7220" h="6069" extrusionOk="0">
                  <a:moveTo>
                    <a:pt x="503" y="0"/>
                  </a:moveTo>
                  <a:lnTo>
                    <a:pt x="210" y="21"/>
                  </a:lnTo>
                  <a:lnTo>
                    <a:pt x="147" y="21"/>
                  </a:lnTo>
                  <a:lnTo>
                    <a:pt x="126" y="126"/>
                  </a:lnTo>
                  <a:lnTo>
                    <a:pt x="84" y="356"/>
                  </a:lnTo>
                  <a:lnTo>
                    <a:pt x="126" y="523"/>
                  </a:lnTo>
                  <a:lnTo>
                    <a:pt x="126" y="649"/>
                  </a:lnTo>
                  <a:lnTo>
                    <a:pt x="42" y="858"/>
                  </a:lnTo>
                  <a:lnTo>
                    <a:pt x="1" y="1047"/>
                  </a:lnTo>
                  <a:lnTo>
                    <a:pt x="42" y="1193"/>
                  </a:lnTo>
                  <a:lnTo>
                    <a:pt x="126" y="1486"/>
                  </a:lnTo>
                  <a:lnTo>
                    <a:pt x="314" y="6068"/>
                  </a:lnTo>
                  <a:lnTo>
                    <a:pt x="7219" y="6005"/>
                  </a:lnTo>
                  <a:lnTo>
                    <a:pt x="7219" y="5985"/>
                  </a:lnTo>
                  <a:lnTo>
                    <a:pt x="7115" y="5964"/>
                  </a:lnTo>
                  <a:lnTo>
                    <a:pt x="6989" y="5796"/>
                  </a:lnTo>
                  <a:lnTo>
                    <a:pt x="6947" y="5754"/>
                  </a:lnTo>
                  <a:lnTo>
                    <a:pt x="6822" y="5692"/>
                  </a:lnTo>
                  <a:lnTo>
                    <a:pt x="6738" y="5566"/>
                  </a:lnTo>
                  <a:lnTo>
                    <a:pt x="6675" y="5587"/>
                  </a:lnTo>
                  <a:lnTo>
                    <a:pt x="6571" y="5587"/>
                  </a:lnTo>
                  <a:lnTo>
                    <a:pt x="6403" y="5461"/>
                  </a:lnTo>
                  <a:lnTo>
                    <a:pt x="6299" y="5169"/>
                  </a:lnTo>
                  <a:lnTo>
                    <a:pt x="6319" y="5106"/>
                  </a:lnTo>
                  <a:lnTo>
                    <a:pt x="6319" y="4938"/>
                  </a:lnTo>
                  <a:lnTo>
                    <a:pt x="6278" y="4855"/>
                  </a:lnTo>
                  <a:lnTo>
                    <a:pt x="6299" y="4813"/>
                  </a:lnTo>
                  <a:lnTo>
                    <a:pt x="6319" y="4855"/>
                  </a:lnTo>
                  <a:lnTo>
                    <a:pt x="6508" y="4855"/>
                  </a:lnTo>
                  <a:lnTo>
                    <a:pt x="6424" y="4792"/>
                  </a:lnTo>
                  <a:lnTo>
                    <a:pt x="6382" y="4792"/>
                  </a:lnTo>
                  <a:lnTo>
                    <a:pt x="6299" y="4624"/>
                  </a:lnTo>
                  <a:lnTo>
                    <a:pt x="6257" y="4604"/>
                  </a:lnTo>
                  <a:lnTo>
                    <a:pt x="6257" y="4645"/>
                  </a:lnTo>
                  <a:lnTo>
                    <a:pt x="6173" y="4583"/>
                  </a:lnTo>
                  <a:lnTo>
                    <a:pt x="6110" y="4415"/>
                  </a:lnTo>
                  <a:lnTo>
                    <a:pt x="5901" y="4080"/>
                  </a:lnTo>
                  <a:lnTo>
                    <a:pt x="5796" y="4018"/>
                  </a:lnTo>
                  <a:lnTo>
                    <a:pt x="5775" y="3871"/>
                  </a:lnTo>
                  <a:lnTo>
                    <a:pt x="5420" y="3327"/>
                  </a:lnTo>
                  <a:lnTo>
                    <a:pt x="5420" y="3223"/>
                  </a:lnTo>
                  <a:lnTo>
                    <a:pt x="5357" y="3118"/>
                  </a:lnTo>
                  <a:lnTo>
                    <a:pt x="5336" y="2867"/>
                  </a:lnTo>
                  <a:lnTo>
                    <a:pt x="5273" y="2825"/>
                  </a:lnTo>
                  <a:lnTo>
                    <a:pt x="5273" y="2741"/>
                  </a:lnTo>
                  <a:lnTo>
                    <a:pt x="5064" y="2532"/>
                  </a:lnTo>
                  <a:lnTo>
                    <a:pt x="5064" y="2448"/>
                  </a:lnTo>
                  <a:lnTo>
                    <a:pt x="5106" y="2344"/>
                  </a:lnTo>
                  <a:lnTo>
                    <a:pt x="5043" y="2281"/>
                  </a:lnTo>
                  <a:lnTo>
                    <a:pt x="4708" y="1988"/>
                  </a:lnTo>
                  <a:lnTo>
                    <a:pt x="4687" y="1884"/>
                  </a:lnTo>
                  <a:lnTo>
                    <a:pt x="4478" y="1653"/>
                  </a:lnTo>
                  <a:lnTo>
                    <a:pt x="4478" y="1507"/>
                  </a:lnTo>
                  <a:lnTo>
                    <a:pt x="4332" y="1360"/>
                  </a:lnTo>
                  <a:lnTo>
                    <a:pt x="4374" y="1277"/>
                  </a:lnTo>
                  <a:lnTo>
                    <a:pt x="4374" y="1193"/>
                  </a:lnTo>
                  <a:lnTo>
                    <a:pt x="4395" y="1151"/>
                  </a:lnTo>
                  <a:lnTo>
                    <a:pt x="4395" y="1193"/>
                  </a:lnTo>
                  <a:lnTo>
                    <a:pt x="4478" y="1193"/>
                  </a:lnTo>
                  <a:lnTo>
                    <a:pt x="4499" y="1339"/>
                  </a:lnTo>
                  <a:lnTo>
                    <a:pt x="4541" y="1402"/>
                  </a:lnTo>
                  <a:lnTo>
                    <a:pt x="4583" y="1465"/>
                  </a:lnTo>
                  <a:lnTo>
                    <a:pt x="4792" y="1674"/>
                  </a:lnTo>
                  <a:lnTo>
                    <a:pt x="4792" y="1779"/>
                  </a:lnTo>
                  <a:lnTo>
                    <a:pt x="4834" y="1884"/>
                  </a:lnTo>
                  <a:lnTo>
                    <a:pt x="5001" y="1967"/>
                  </a:lnTo>
                  <a:lnTo>
                    <a:pt x="5022" y="2072"/>
                  </a:lnTo>
                  <a:lnTo>
                    <a:pt x="5315" y="2344"/>
                  </a:lnTo>
                  <a:lnTo>
                    <a:pt x="5462" y="2428"/>
                  </a:lnTo>
                  <a:lnTo>
                    <a:pt x="5462" y="2490"/>
                  </a:lnTo>
                  <a:lnTo>
                    <a:pt x="5483" y="2407"/>
                  </a:lnTo>
                  <a:lnTo>
                    <a:pt x="5566" y="2323"/>
                  </a:lnTo>
                  <a:lnTo>
                    <a:pt x="5629" y="2114"/>
                  </a:lnTo>
                  <a:lnTo>
                    <a:pt x="5566" y="2072"/>
                  </a:lnTo>
                  <a:lnTo>
                    <a:pt x="5650" y="1904"/>
                  </a:lnTo>
                  <a:lnTo>
                    <a:pt x="5650" y="1779"/>
                  </a:lnTo>
                  <a:lnTo>
                    <a:pt x="5734" y="1465"/>
                  </a:lnTo>
                  <a:lnTo>
                    <a:pt x="5755" y="1444"/>
                  </a:lnTo>
                  <a:lnTo>
                    <a:pt x="5671" y="1235"/>
                  </a:lnTo>
                  <a:lnTo>
                    <a:pt x="5734" y="1088"/>
                  </a:lnTo>
                  <a:lnTo>
                    <a:pt x="5587" y="775"/>
                  </a:lnTo>
                  <a:lnTo>
                    <a:pt x="5441" y="544"/>
                  </a:lnTo>
                  <a:lnTo>
                    <a:pt x="5378" y="335"/>
                  </a:lnTo>
                  <a:lnTo>
                    <a:pt x="5273" y="147"/>
                  </a:lnTo>
                  <a:lnTo>
                    <a:pt x="5211" y="126"/>
                  </a:lnTo>
                  <a:lnTo>
                    <a:pt x="5127" y="231"/>
                  </a:lnTo>
                  <a:lnTo>
                    <a:pt x="4959" y="293"/>
                  </a:lnTo>
                  <a:lnTo>
                    <a:pt x="4604" y="231"/>
                  </a:lnTo>
                  <a:lnTo>
                    <a:pt x="4311" y="314"/>
                  </a:lnTo>
                  <a:lnTo>
                    <a:pt x="4102" y="147"/>
                  </a:lnTo>
                  <a:lnTo>
                    <a:pt x="4081" y="251"/>
                  </a:lnTo>
                  <a:lnTo>
                    <a:pt x="4164" y="398"/>
                  </a:lnTo>
                  <a:lnTo>
                    <a:pt x="4164" y="461"/>
                  </a:lnTo>
                  <a:lnTo>
                    <a:pt x="4081" y="335"/>
                  </a:lnTo>
                  <a:lnTo>
                    <a:pt x="3976" y="293"/>
                  </a:lnTo>
                  <a:lnTo>
                    <a:pt x="3955" y="189"/>
                  </a:lnTo>
                  <a:lnTo>
                    <a:pt x="3997" y="147"/>
                  </a:lnTo>
                  <a:lnTo>
                    <a:pt x="3955" y="105"/>
                  </a:lnTo>
                  <a:lnTo>
                    <a:pt x="3850" y="105"/>
                  </a:lnTo>
                  <a:lnTo>
                    <a:pt x="3746" y="84"/>
                  </a:lnTo>
                  <a:lnTo>
                    <a:pt x="3537" y="21"/>
                  </a:lnTo>
                  <a:lnTo>
                    <a:pt x="3495" y="42"/>
                  </a:lnTo>
                  <a:lnTo>
                    <a:pt x="3578" y="84"/>
                  </a:lnTo>
                  <a:lnTo>
                    <a:pt x="3599" y="105"/>
                  </a:lnTo>
                  <a:lnTo>
                    <a:pt x="3495" y="126"/>
                  </a:lnTo>
                  <a:lnTo>
                    <a:pt x="3390" y="105"/>
                  </a:lnTo>
                  <a:lnTo>
                    <a:pt x="3265" y="147"/>
                  </a:lnTo>
                  <a:lnTo>
                    <a:pt x="3223" y="126"/>
                  </a:lnTo>
                  <a:lnTo>
                    <a:pt x="3223" y="105"/>
                  </a:lnTo>
                  <a:lnTo>
                    <a:pt x="3348" y="84"/>
                  </a:lnTo>
                  <a:lnTo>
                    <a:pt x="3432" y="42"/>
                  </a:lnTo>
                  <a:lnTo>
                    <a:pt x="3327" y="42"/>
                  </a:lnTo>
                  <a:lnTo>
                    <a:pt x="3139" y="84"/>
                  </a:lnTo>
                  <a:lnTo>
                    <a:pt x="3076" y="126"/>
                  </a:lnTo>
                  <a:lnTo>
                    <a:pt x="2930" y="210"/>
                  </a:lnTo>
                  <a:lnTo>
                    <a:pt x="2846" y="231"/>
                  </a:lnTo>
                  <a:lnTo>
                    <a:pt x="2700" y="293"/>
                  </a:lnTo>
                  <a:lnTo>
                    <a:pt x="2595" y="419"/>
                  </a:lnTo>
                  <a:lnTo>
                    <a:pt x="2553" y="461"/>
                  </a:lnTo>
                  <a:lnTo>
                    <a:pt x="2386" y="461"/>
                  </a:lnTo>
                  <a:lnTo>
                    <a:pt x="2177" y="335"/>
                  </a:lnTo>
                  <a:lnTo>
                    <a:pt x="2009" y="314"/>
                  </a:lnTo>
                  <a:lnTo>
                    <a:pt x="1821" y="335"/>
                  </a:lnTo>
                  <a:lnTo>
                    <a:pt x="1674" y="231"/>
                  </a:lnTo>
                  <a:lnTo>
                    <a:pt x="1591" y="231"/>
                  </a:lnTo>
                  <a:lnTo>
                    <a:pt x="1507" y="251"/>
                  </a:lnTo>
                  <a:lnTo>
                    <a:pt x="1361" y="147"/>
                  </a:lnTo>
                  <a:lnTo>
                    <a:pt x="1172" y="105"/>
                  </a:lnTo>
                  <a:lnTo>
                    <a:pt x="733" y="84"/>
                  </a:lnTo>
                  <a:lnTo>
                    <a:pt x="503" y="0"/>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848" name="Google Shape;3786;p79">
              <a:extLst>
                <a:ext uri="{FF2B5EF4-FFF2-40B4-BE49-F238E27FC236}">
                  <a16:creationId xmlns:a16="http://schemas.microsoft.com/office/drawing/2014/main" id="{F20CFD8A-753A-05DB-7925-3234EFCB84D5}"/>
                </a:ext>
              </a:extLst>
            </p:cNvPr>
            <p:cNvSpPr/>
            <p:nvPr/>
          </p:nvSpPr>
          <p:spPr>
            <a:xfrm>
              <a:off x="3896332" y="2997572"/>
              <a:ext cx="113621" cy="124461"/>
            </a:xfrm>
            <a:custGeom>
              <a:avLst/>
              <a:gdLst/>
              <a:ahLst/>
              <a:cxnLst/>
              <a:rect l="l" t="t" r="r" b="b"/>
              <a:pathLst>
                <a:path w="9542" h="10944" extrusionOk="0">
                  <a:moveTo>
                    <a:pt x="8495" y="0"/>
                  </a:moveTo>
                  <a:lnTo>
                    <a:pt x="1590" y="63"/>
                  </a:lnTo>
                  <a:lnTo>
                    <a:pt x="1632" y="1193"/>
                  </a:lnTo>
                  <a:lnTo>
                    <a:pt x="1088" y="1235"/>
                  </a:lnTo>
                  <a:lnTo>
                    <a:pt x="1088" y="1444"/>
                  </a:lnTo>
                  <a:lnTo>
                    <a:pt x="1151" y="3725"/>
                  </a:lnTo>
                  <a:lnTo>
                    <a:pt x="1046" y="3746"/>
                  </a:lnTo>
                  <a:lnTo>
                    <a:pt x="942" y="3829"/>
                  </a:lnTo>
                  <a:lnTo>
                    <a:pt x="837" y="3767"/>
                  </a:lnTo>
                  <a:lnTo>
                    <a:pt x="691" y="3767"/>
                  </a:lnTo>
                  <a:lnTo>
                    <a:pt x="586" y="3850"/>
                  </a:lnTo>
                  <a:lnTo>
                    <a:pt x="586" y="3976"/>
                  </a:lnTo>
                  <a:lnTo>
                    <a:pt x="649" y="4060"/>
                  </a:lnTo>
                  <a:lnTo>
                    <a:pt x="586" y="4185"/>
                  </a:lnTo>
                  <a:lnTo>
                    <a:pt x="377" y="4457"/>
                  </a:lnTo>
                  <a:lnTo>
                    <a:pt x="335" y="4457"/>
                  </a:lnTo>
                  <a:lnTo>
                    <a:pt x="230" y="4541"/>
                  </a:lnTo>
                  <a:lnTo>
                    <a:pt x="251" y="4645"/>
                  </a:lnTo>
                  <a:lnTo>
                    <a:pt x="314" y="4687"/>
                  </a:lnTo>
                  <a:lnTo>
                    <a:pt x="251" y="4813"/>
                  </a:lnTo>
                  <a:lnTo>
                    <a:pt x="126" y="4897"/>
                  </a:lnTo>
                  <a:lnTo>
                    <a:pt x="105" y="4980"/>
                  </a:lnTo>
                  <a:lnTo>
                    <a:pt x="209" y="5022"/>
                  </a:lnTo>
                  <a:lnTo>
                    <a:pt x="230" y="5127"/>
                  </a:lnTo>
                  <a:lnTo>
                    <a:pt x="168" y="5231"/>
                  </a:lnTo>
                  <a:lnTo>
                    <a:pt x="0" y="5420"/>
                  </a:lnTo>
                  <a:lnTo>
                    <a:pt x="0" y="5545"/>
                  </a:lnTo>
                  <a:lnTo>
                    <a:pt x="63" y="5629"/>
                  </a:lnTo>
                  <a:lnTo>
                    <a:pt x="209" y="5524"/>
                  </a:lnTo>
                  <a:lnTo>
                    <a:pt x="251" y="5545"/>
                  </a:lnTo>
                  <a:lnTo>
                    <a:pt x="251" y="5629"/>
                  </a:lnTo>
                  <a:lnTo>
                    <a:pt x="209" y="5692"/>
                  </a:lnTo>
                  <a:lnTo>
                    <a:pt x="272" y="5734"/>
                  </a:lnTo>
                  <a:lnTo>
                    <a:pt x="230" y="5817"/>
                  </a:lnTo>
                  <a:lnTo>
                    <a:pt x="272" y="5922"/>
                  </a:lnTo>
                  <a:lnTo>
                    <a:pt x="272" y="6047"/>
                  </a:lnTo>
                  <a:lnTo>
                    <a:pt x="314" y="6152"/>
                  </a:lnTo>
                  <a:lnTo>
                    <a:pt x="544" y="6236"/>
                  </a:lnTo>
                  <a:lnTo>
                    <a:pt x="586" y="6319"/>
                  </a:lnTo>
                  <a:lnTo>
                    <a:pt x="544" y="6382"/>
                  </a:lnTo>
                  <a:lnTo>
                    <a:pt x="544" y="6466"/>
                  </a:lnTo>
                  <a:lnTo>
                    <a:pt x="523" y="6487"/>
                  </a:lnTo>
                  <a:lnTo>
                    <a:pt x="586" y="6570"/>
                  </a:lnTo>
                  <a:lnTo>
                    <a:pt x="586" y="6654"/>
                  </a:lnTo>
                  <a:lnTo>
                    <a:pt x="544" y="6675"/>
                  </a:lnTo>
                  <a:lnTo>
                    <a:pt x="670" y="6780"/>
                  </a:lnTo>
                  <a:lnTo>
                    <a:pt x="691" y="6863"/>
                  </a:lnTo>
                  <a:lnTo>
                    <a:pt x="858" y="7052"/>
                  </a:lnTo>
                  <a:lnTo>
                    <a:pt x="963" y="7282"/>
                  </a:lnTo>
                  <a:lnTo>
                    <a:pt x="984" y="7366"/>
                  </a:lnTo>
                  <a:lnTo>
                    <a:pt x="963" y="7491"/>
                  </a:lnTo>
                  <a:lnTo>
                    <a:pt x="942" y="7533"/>
                  </a:lnTo>
                  <a:lnTo>
                    <a:pt x="879" y="7638"/>
                  </a:lnTo>
                  <a:lnTo>
                    <a:pt x="879" y="7826"/>
                  </a:lnTo>
                  <a:lnTo>
                    <a:pt x="984" y="7910"/>
                  </a:lnTo>
                  <a:lnTo>
                    <a:pt x="1109" y="7910"/>
                  </a:lnTo>
                  <a:lnTo>
                    <a:pt x="1172" y="7847"/>
                  </a:lnTo>
                  <a:lnTo>
                    <a:pt x="1318" y="7847"/>
                  </a:lnTo>
                  <a:lnTo>
                    <a:pt x="1402" y="7889"/>
                  </a:lnTo>
                  <a:lnTo>
                    <a:pt x="1360" y="7951"/>
                  </a:lnTo>
                  <a:lnTo>
                    <a:pt x="1381" y="8098"/>
                  </a:lnTo>
                  <a:lnTo>
                    <a:pt x="1465" y="8140"/>
                  </a:lnTo>
                  <a:lnTo>
                    <a:pt x="1590" y="8223"/>
                  </a:lnTo>
                  <a:lnTo>
                    <a:pt x="1695" y="8223"/>
                  </a:lnTo>
                  <a:lnTo>
                    <a:pt x="1779" y="8265"/>
                  </a:lnTo>
                  <a:lnTo>
                    <a:pt x="1821" y="8349"/>
                  </a:lnTo>
                  <a:lnTo>
                    <a:pt x="1925" y="8412"/>
                  </a:lnTo>
                  <a:lnTo>
                    <a:pt x="2030" y="8412"/>
                  </a:lnTo>
                  <a:lnTo>
                    <a:pt x="2093" y="8475"/>
                  </a:lnTo>
                  <a:lnTo>
                    <a:pt x="2051" y="8558"/>
                  </a:lnTo>
                  <a:lnTo>
                    <a:pt x="1988" y="8621"/>
                  </a:lnTo>
                  <a:lnTo>
                    <a:pt x="1946" y="8663"/>
                  </a:lnTo>
                  <a:lnTo>
                    <a:pt x="1904" y="8726"/>
                  </a:lnTo>
                  <a:lnTo>
                    <a:pt x="2030" y="8830"/>
                  </a:lnTo>
                  <a:lnTo>
                    <a:pt x="2134" y="8851"/>
                  </a:lnTo>
                  <a:lnTo>
                    <a:pt x="2155" y="8830"/>
                  </a:lnTo>
                  <a:lnTo>
                    <a:pt x="2260" y="8872"/>
                  </a:lnTo>
                  <a:lnTo>
                    <a:pt x="2323" y="8851"/>
                  </a:lnTo>
                  <a:lnTo>
                    <a:pt x="2511" y="8977"/>
                  </a:lnTo>
                  <a:lnTo>
                    <a:pt x="2532" y="9039"/>
                  </a:lnTo>
                  <a:lnTo>
                    <a:pt x="2553" y="9207"/>
                  </a:lnTo>
                  <a:lnTo>
                    <a:pt x="2616" y="9270"/>
                  </a:lnTo>
                  <a:lnTo>
                    <a:pt x="2720" y="9291"/>
                  </a:lnTo>
                  <a:lnTo>
                    <a:pt x="2762" y="9353"/>
                  </a:lnTo>
                  <a:lnTo>
                    <a:pt x="2741" y="9458"/>
                  </a:lnTo>
                  <a:lnTo>
                    <a:pt x="2783" y="9521"/>
                  </a:lnTo>
                  <a:lnTo>
                    <a:pt x="2992" y="9563"/>
                  </a:lnTo>
                  <a:lnTo>
                    <a:pt x="3076" y="9625"/>
                  </a:lnTo>
                  <a:lnTo>
                    <a:pt x="3076" y="9688"/>
                  </a:lnTo>
                  <a:lnTo>
                    <a:pt x="3076" y="9876"/>
                  </a:lnTo>
                  <a:lnTo>
                    <a:pt x="3160" y="9918"/>
                  </a:lnTo>
                  <a:lnTo>
                    <a:pt x="3264" y="9981"/>
                  </a:lnTo>
                  <a:lnTo>
                    <a:pt x="3306" y="10044"/>
                  </a:lnTo>
                  <a:lnTo>
                    <a:pt x="3306" y="10086"/>
                  </a:lnTo>
                  <a:lnTo>
                    <a:pt x="3348" y="10190"/>
                  </a:lnTo>
                  <a:lnTo>
                    <a:pt x="3390" y="10232"/>
                  </a:lnTo>
                  <a:lnTo>
                    <a:pt x="3474" y="10253"/>
                  </a:lnTo>
                  <a:lnTo>
                    <a:pt x="3515" y="10337"/>
                  </a:lnTo>
                  <a:lnTo>
                    <a:pt x="3662" y="10420"/>
                  </a:lnTo>
                  <a:lnTo>
                    <a:pt x="3766" y="10462"/>
                  </a:lnTo>
                  <a:lnTo>
                    <a:pt x="3829" y="10441"/>
                  </a:lnTo>
                  <a:lnTo>
                    <a:pt x="3871" y="10399"/>
                  </a:lnTo>
                  <a:lnTo>
                    <a:pt x="3934" y="10337"/>
                  </a:lnTo>
                  <a:lnTo>
                    <a:pt x="4143" y="10337"/>
                  </a:lnTo>
                  <a:lnTo>
                    <a:pt x="4185" y="10399"/>
                  </a:lnTo>
                  <a:lnTo>
                    <a:pt x="4227" y="10399"/>
                  </a:lnTo>
                  <a:lnTo>
                    <a:pt x="4331" y="10337"/>
                  </a:lnTo>
                  <a:lnTo>
                    <a:pt x="4394" y="10295"/>
                  </a:lnTo>
                  <a:lnTo>
                    <a:pt x="4436" y="10211"/>
                  </a:lnTo>
                  <a:lnTo>
                    <a:pt x="4562" y="10211"/>
                  </a:lnTo>
                  <a:lnTo>
                    <a:pt x="4624" y="10232"/>
                  </a:lnTo>
                  <a:lnTo>
                    <a:pt x="4708" y="10399"/>
                  </a:lnTo>
                  <a:lnTo>
                    <a:pt x="4750" y="10462"/>
                  </a:lnTo>
                  <a:lnTo>
                    <a:pt x="4813" y="10525"/>
                  </a:lnTo>
                  <a:lnTo>
                    <a:pt x="4938" y="10567"/>
                  </a:lnTo>
                  <a:lnTo>
                    <a:pt x="5022" y="10630"/>
                  </a:lnTo>
                  <a:lnTo>
                    <a:pt x="5043" y="10734"/>
                  </a:lnTo>
                  <a:lnTo>
                    <a:pt x="5085" y="10755"/>
                  </a:lnTo>
                  <a:lnTo>
                    <a:pt x="5126" y="10839"/>
                  </a:lnTo>
                  <a:lnTo>
                    <a:pt x="5126" y="10923"/>
                  </a:lnTo>
                  <a:lnTo>
                    <a:pt x="5294" y="10923"/>
                  </a:lnTo>
                  <a:lnTo>
                    <a:pt x="5336" y="10944"/>
                  </a:lnTo>
                  <a:lnTo>
                    <a:pt x="5357" y="10923"/>
                  </a:lnTo>
                  <a:lnTo>
                    <a:pt x="5336" y="10860"/>
                  </a:lnTo>
                  <a:lnTo>
                    <a:pt x="5336" y="10776"/>
                  </a:lnTo>
                  <a:lnTo>
                    <a:pt x="5398" y="10713"/>
                  </a:lnTo>
                  <a:lnTo>
                    <a:pt x="5503" y="10755"/>
                  </a:lnTo>
                  <a:lnTo>
                    <a:pt x="5671" y="10818"/>
                  </a:lnTo>
                  <a:lnTo>
                    <a:pt x="5754" y="10776"/>
                  </a:lnTo>
                  <a:lnTo>
                    <a:pt x="5859" y="10818"/>
                  </a:lnTo>
                  <a:lnTo>
                    <a:pt x="5859" y="10923"/>
                  </a:lnTo>
                  <a:lnTo>
                    <a:pt x="6005" y="10944"/>
                  </a:lnTo>
                  <a:lnTo>
                    <a:pt x="6068" y="10944"/>
                  </a:lnTo>
                  <a:lnTo>
                    <a:pt x="6068" y="10860"/>
                  </a:lnTo>
                  <a:lnTo>
                    <a:pt x="6131" y="10776"/>
                  </a:lnTo>
                  <a:lnTo>
                    <a:pt x="6215" y="10818"/>
                  </a:lnTo>
                  <a:lnTo>
                    <a:pt x="6235" y="10776"/>
                  </a:lnTo>
                  <a:lnTo>
                    <a:pt x="6340" y="10776"/>
                  </a:lnTo>
                  <a:lnTo>
                    <a:pt x="6487" y="10734"/>
                  </a:lnTo>
                  <a:lnTo>
                    <a:pt x="6696" y="10713"/>
                  </a:lnTo>
                  <a:lnTo>
                    <a:pt x="6821" y="10755"/>
                  </a:lnTo>
                  <a:lnTo>
                    <a:pt x="6947" y="10713"/>
                  </a:lnTo>
                  <a:lnTo>
                    <a:pt x="7010" y="10609"/>
                  </a:lnTo>
                  <a:lnTo>
                    <a:pt x="7135" y="10525"/>
                  </a:lnTo>
                  <a:lnTo>
                    <a:pt x="7219" y="10420"/>
                  </a:lnTo>
                  <a:lnTo>
                    <a:pt x="7261" y="10399"/>
                  </a:lnTo>
                  <a:lnTo>
                    <a:pt x="7323" y="10337"/>
                  </a:lnTo>
                  <a:lnTo>
                    <a:pt x="7428" y="10232"/>
                  </a:lnTo>
                  <a:lnTo>
                    <a:pt x="7470" y="10232"/>
                  </a:lnTo>
                  <a:lnTo>
                    <a:pt x="7595" y="10023"/>
                  </a:lnTo>
                  <a:lnTo>
                    <a:pt x="7805" y="9814"/>
                  </a:lnTo>
                  <a:lnTo>
                    <a:pt x="7763" y="9604"/>
                  </a:lnTo>
                  <a:lnTo>
                    <a:pt x="7700" y="9563"/>
                  </a:lnTo>
                  <a:lnTo>
                    <a:pt x="7679" y="9353"/>
                  </a:lnTo>
                  <a:lnTo>
                    <a:pt x="7595" y="9249"/>
                  </a:lnTo>
                  <a:lnTo>
                    <a:pt x="7554" y="9144"/>
                  </a:lnTo>
                  <a:lnTo>
                    <a:pt x="7470" y="9060"/>
                  </a:lnTo>
                  <a:lnTo>
                    <a:pt x="7365" y="9060"/>
                  </a:lnTo>
                  <a:lnTo>
                    <a:pt x="7323" y="8998"/>
                  </a:lnTo>
                  <a:lnTo>
                    <a:pt x="7323" y="8956"/>
                  </a:lnTo>
                  <a:lnTo>
                    <a:pt x="7219" y="8893"/>
                  </a:lnTo>
                  <a:lnTo>
                    <a:pt x="7114" y="8726"/>
                  </a:lnTo>
                  <a:lnTo>
                    <a:pt x="7072" y="8684"/>
                  </a:lnTo>
                  <a:lnTo>
                    <a:pt x="7051" y="8621"/>
                  </a:lnTo>
                  <a:lnTo>
                    <a:pt x="6947" y="8516"/>
                  </a:lnTo>
                  <a:lnTo>
                    <a:pt x="6905" y="8433"/>
                  </a:lnTo>
                  <a:lnTo>
                    <a:pt x="6633" y="8433"/>
                  </a:lnTo>
                  <a:lnTo>
                    <a:pt x="6549" y="8412"/>
                  </a:lnTo>
                  <a:lnTo>
                    <a:pt x="6507" y="8328"/>
                  </a:lnTo>
                  <a:lnTo>
                    <a:pt x="6591" y="8203"/>
                  </a:lnTo>
                  <a:lnTo>
                    <a:pt x="6654" y="8161"/>
                  </a:lnTo>
                  <a:lnTo>
                    <a:pt x="6654" y="8035"/>
                  </a:lnTo>
                  <a:lnTo>
                    <a:pt x="6800" y="8056"/>
                  </a:lnTo>
                  <a:lnTo>
                    <a:pt x="6905" y="8035"/>
                  </a:lnTo>
                  <a:lnTo>
                    <a:pt x="6947" y="8098"/>
                  </a:lnTo>
                  <a:lnTo>
                    <a:pt x="7031" y="8098"/>
                  </a:lnTo>
                  <a:lnTo>
                    <a:pt x="7051" y="8035"/>
                  </a:lnTo>
                  <a:lnTo>
                    <a:pt x="7135" y="7951"/>
                  </a:lnTo>
                  <a:lnTo>
                    <a:pt x="7156" y="7700"/>
                  </a:lnTo>
                  <a:lnTo>
                    <a:pt x="7135" y="7470"/>
                  </a:lnTo>
                  <a:lnTo>
                    <a:pt x="7177" y="7303"/>
                  </a:lnTo>
                  <a:lnTo>
                    <a:pt x="7282" y="7177"/>
                  </a:lnTo>
                  <a:lnTo>
                    <a:pt x="7282" y="7052"/>
                  </a:lnTo>
                  <a:lnTo>
                    <a:pt x="7240" y="6968"/>
                  </a:lnTo>
                  <a:lnTo>
                    <a:pt x="7282" y="6863"/>
                  </a:lnTo>
                  <a:lnTo>
                    <a:pt x="7386" y="6696"/>
                  </a:lnTo>
                  <a:lnTo>
                    <a:pt x="7428" y="6633"/>
                  </a:lnTo>
                  <a:lnTo>
                    <a:pt x="7470" y="6633"/>
                  </a:lnTo>
                  <a:lnTo>
                    <a:pt x="7533" y="6654"/>
                  </a:lnTo>
                  <a:lnTo>
                    <a:pt x="7658" y="6215"/>
                  </a:lnTo>
                  <a:lnTo>
                    <a:pt x="7700" y="6026"/>
                  </a:lnTo>
                  <a:lnTo>
                    <a:pt x="7888" y="5922"/>
                  </a:lnTo>
                  <a:lnTo>
                    <a:pt x="7888" y="5817"/>
                  </a:lnTo>
                  <a:lnTo>
                    <a:pt x="8014" y="5608"/>
                  </a:lnTo>
                  <a:lnTo>
                    <a:pt x="8056" y="5503"/>
                  </a:lnTo>
                  <a:lnTo>
                    <a:pt x="8160" y="5482"/>
                  </a:lnTo>
                  <a:lnTo>
                    <a:pt x="8202" y="5482"/>
                  </a:lnTo>
                  <a:lnTo>
                    <a:pt x="8265" y="5294"/>
                  </a:lnTo>
                  <a:lnTo>
                    <a:pt x="8412" y="5022"/>
                  </a:lnTo>
                  <a:lnTo>
                    <a:pt x="8412" y="4813"/>
                  </a:lnTo>
                  <a:lnTo>
                    <a:pt x="8495" y="4666"/>
                  </a:lnTo>
                  <a:lnTo>
                    <a:pt x="8516" y="4604"/>
                  </a:lnTo>
                  <a:lnTo>
                    <a:pt x="8495" y="4604"/>
                  </a:lnTo>
                  <a:lnTo>
                    <a:pt x="8474" y="4478"/>
                  </a:lnTo>
                  <a:lnTo>
                    <a:pt x="8391" y="4248"/>
                  </a:lnTo>
                  <a:lnTo>
                    <a:pt x="8412" y="4122"/>
                  </a:lnTo>
                  <a:lnTo>
                    <a:pt x="8474" y="4039"/>
                  </a:lnTo>
                  <a:lnTo>
                    <a:pt x="8474" y="3934"/>
                  </a:lnTo>
                  <a:lnTo>
                    <a:pt x="8579" y="3809"/>
                  </a:lnTo>
                  <a:lnTo>
                    <a:pt x="8621" y="3516"/>
                  </a:lnTo>
                  <a:lnTo>
                    <a:pt x="8684" y="3327"/>
                  </a:lnTo>
                  <a:lnTo>
                    <a:pt x="8725" y="3285"/>
                  </a:lnTo>
                  <a:lnTo>
                    <a:pt x="8684" y="3223"/>
                  </a:lnTo>
                  <a:lnTo>
                    <a:pt x="8621" y="3202"/>
                  </a:lnTo>
                  <a:lnTo>
                    <a:pt x="8704" y="3076"/>
                  </a:lnTo>
                  <a:lnTo>
                    <a:pt x="8704" y="2930"/>
                  </a:lnTo>
                  <a:lnTo>
                    <a:pt x="8746" y="2909"/>
                  </a:lnTo>
                  <a:lnTo>
                    <a:pt x="8914" y="2909"/>
                  </a:lnTo>
                  <a:lnTo>
                    <a:pt x="8914" y="2825"/>
                  </a:lnTo>
                  <a:lnTo>
                    <a:pt x="8914" y="2783"/>
                  </a:lnTo>
                  <a:lnTo>
                    <a:pt x="8914" y="2721"/>
                  </a:lnTo>
                  <a:lnTo>
                    <a:pt x="9018" y="2700"/>
                  </a:lnTo>
                  <a:lnTo>
                    <a:pt x="9102" y="2658"/>
                  </a:lnTo>
                  <a:lnTo>
                    <a:pt x="9228" y="2658"/>
                  </a:lnTo>
                  <a:lnTo>
                    <a:pt x="9248" y="2574"/>
                  </a:lnTo>
                  <a:lnTo>
                    <a:pt x="9353" y="2553"/>
                  </a:lnTo>
                  <a:lnTo>
                    <a:pt x="9458" y="2490"/>
                  </a:lnTo>
                  <a:lnTo>
                    <a:pt x="9541" y="2386"/>
                  </a:lnTo>
                  <a:lnTo>
                    <a:pt x="9479" y="2386"/>
                  </a:lnTo>
                  <a:lnTo>
                    <a:pt x="9479" y="2302"/>
                  </a:lnTo>
                  <a:lnTo>
                    <a:pt x="9353" y="2239"/>
                  </a:lnTo>
                  <a:lnTo>
                    <a:pt x="9248" y="2239"/>
                  </a:lnTo>
                  <a:lnTo>
                    <a:pt x="9248" y="2135"/>
                  </a:lnTo>
                  <a:lnTo>
                    <a:pt x="8997" y="1946"/>
                  </a:lnTo>
                  <a:lnTo>
                    <a:pt x="8914" y="1946"/>
                  </a:lnTo>
                  <a:lnTo>
                    <a:pt x="8809" y="1737"/>
                  </a:lnTo>
                  <a:lnTo>
                    <a:pt x="8725" y="1507"/>
                  </a:lnTo>
                  <a:lnTo>
                    <a:pt x="8746" y="1256"/>
                  </a:lnTo>
                  <a:lnTo>
                    <a:pt x="8725" y="1047"/>
                  </a:lnTo>
                  <a:lnTo>
                    <a:pt x="8579" y="628"/>
                  </a:lnTo>
                  <a:lnTo>
                    <a:pt x="8579" y="524"/>
                  </a:lnTo>
                  <a:lnTo>
                    <a:pt x="8600" y="503"/>
                  </a:lnTo>
                  <a:lnTo>
                    <a:pt x="8621" y="565"/>
                  </a:lnTo>
                  <a:lnTo>
                    <a:pt x="8642" y="607"/>
                  </a:lnTo>
                  <a:lnTo>
                    <a:pt x="8684" y="607"/>
                  </a:lnTo>
                  <a:lnTo>
                    <a:pt x="8684" y="565"/>
                  </a:lnTo>
                  <a:lnTo>
                    <a:pt x="8579" y="419"/>
                  </a:lnTo>
                  <a:lnTo>
                    <a:pt x="8516" y="252"/>
                  </a:lnTo>
                  <a:lnTo>
                    <a:pt x="8495" y="210"/>
                  </a:lnTo>
                  <a:lnTo>
                    <a:pt x="8495" y="189"/>
                  </a:lnTo>
                  <a:lnTo>
                    <a:pt x="8495" y="168"/>
                  </a:lnTo>
                  <a:lnTo>
                    <a:pt x="8495" y="147"/>
                  </a:lnTo>
                  <a:lnTo>
                    <a:pt x="8474" y="84"/>
                  </a:lnTo>
                  <a:lnTo>
                    <a:pt x="8495" y="42"/>
                  </a:lnTo>
                  <a:lnTo>
                    <a:pt x="8495" y="0"/>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849" name="Google Shape;3787;p79">
              <a:extLst>
                <a:ext uri="{FF2B5EF4-FFF2-40B4-BE49-F238E27FC236}">
                  <a16:creationId xmlns:a16="http://schemas.microsoft.com/office/drawing/2014/main" id="{01CAE607-5FE5-D33A-51FA-C188A884544A}"/>
                </a:ext>
              </a:extLst>
            </p:cNvPr>
            <p:cNvSpPr/>
            <p:nvPr/>
          </p:nvSpPr>
          <p:spPr>
            <a:xfrm>
              <a:off x="3973815" y="3045871"/>
              <a:ext cx="104655" cy="75923"/>
            </a:xfrm>
            <a:custGeom>
              <a:avLst/>
              <a:gdLst/>
              <a:ahLst/>
              <a:cxnLst/>
              <a:rect l="l" t="t" r="r" b="b"/>
              <a:pathLst>
                <a:path w="8789" h="6676" extrusionOk="0">
                  <a:moveTo>
                    <a:pt x="2511" y="1"/>
                  </a:moveTo>
                  <a:lnTo>
                    <a:pt x="2344" y="336"/>
                  </a:lnTo>
                  <a:lnTo>
                    <a:pt x="2239" y="336"/>
                  </a:lnTo>
                  <a:lnTo>
                    <a:pt x="2218" y="419"/>
                  </a:lnTo>
                  <a:lnTo>
                    <a:pt x="2093" y="398"/>
                  </a:lnTo>
                  <a:lnTo>
                    <a:pt x="2009" y="357"/>
                  </a:lnTo>
                  <a:lnTo>
                    <a:pt x="1988" y="419"/>
                  </a:lnTo>
                  <a:lnTo>
                    <a:pt x="1905" y="566"/>
                  </a:lnTo>
                  <a:lnTo>
                    <a:pt x="1905" y="775"/>
                  </a:lnTo>
                  <a:lnTo>
                    <a:pt x="1758" y="1047"/>
                  </a:lnTo>
                  <a:lnTo>
                    <a:pt x="1695" y="1235"/>
                  </a:lnTo>
                  <a:lnTo>
                    <a:pt x="1653" y="1235"/>
                  </a:lnTo>
                  <a:lnTo>
                    <a:pt x="1549" y="1256"/>
                  </a:lnTo>
                  <a:lnTo>
                    <a:pt x="1507" y="1361"/>
                  </a:lnTo>
                  <a:lnTo>
                    <a:pt x="1381" y="1570"/>
                  </a:lnTo>
                  <a:lnTo>
                    <a:pt x="1381" y="1675"/>
                  </a:lnTo>
                  <a:lnTo>
                    <a:pt x="1193" y="1779"/>
                  </a:lnTo>
                  <a:lnTo>
                    <a:pt x="1151" y="1968"/>
                  </a:lnTo>
                  <a:lnTo>
                    <a:pt x="1026" y="2407"/>
                  </a:lnTo>
                  <a:lnTo>
                    <a:pt x="963" y="2386"/>
                  </a:lnTo>
                  <a:lnTo>
                    <a:pt x="921" y="2386"/>
                  </a:lnTo>
                  <a:lnTo>
                    <a:pt x="879" y="2449"/>
                  </a:lnTo>
                  <a:lnTo>
                    <a:pt x="775" y="2616"/>
                  </a:lnTo>
                  <a:lnTo>
                    <a:pt x="733" y="2721"/>
                  </a:lnTo>
                  <a:lnTo>
                    <a:pt x="775" y="2805"/>
                  </a:lnTo>
                  <a:lnTo>
                    <a:pt x="775" y="2930"/>
                  </a:lnTo>
                  <a:lnTo>
                    <a:pt x="670" y="3056"/>
                  </a:lnTo>
                  <a:lnTo>
                    <a:pt x="628" y="3223"/>
                  </a:lnTo>
                  <a:lnTo>
                    <a:pt x="649" y="3453"/>
                  </a:lnTo>
                  <a:lnTo>
                    <a:pt x="628" y="3704"/>
                  </a:lnTo>
                  <a:lnTo>
                    <a:pt x="544" y="3788"/>
                  </a:lnTo>
                  <a:lnTo>
                    <a:pt x="524" y="3851"/>
                  </a:lnTo>
                  <a:lnTo>
                    <a:pt x="440" y="3851"/>
                  </a:lnTo>
                  <a:lnTo>
                    <a:pt x="398" y="3788"/>
                  </a:lnTo>
                  <a:lnTo>
                    <a:pt x="293" y="3809"/>
                  </a:lnTo>
                  <a:lnTo>
                    <a:pt x="147" y="3788"/>
                  </a:lnTo>
                  <a:lnTo>
                    <a:pt x="147" y="3914"/>
                  </a:lnTo>
                  <a:lnTo>
                    <a:pt x="84" y="3956"/>
                  </a:lnTo>
                  <a:lnTo>
                    <a:pt x="0" y="4081"/>
                  </a:lnTo>
                  <a:lnTo>
                    <a:pt x="42" y="4165"/>
                  </a:lnTo>
                  <a:lnTo>
                    <a:pt x="126" y="4186"/>
                  </a:lnTo>
                  <a:lnTo>
                    <a:pt x="398" y="4186"/>
                  </a:lnTo>
                  <a:lnTo>
                    <a:pt x="440" y="4269"/>
                  </a:lnTo>
                  <a:lnTo>
                    <a:pt x="544" y="4374"/>
                  </a:lnTo>
                  <a:lnTo>
                    <a:pt x="565" y="4437"/>
                  </a:lnTo>
                  <a:lnTo>
                    <a:pt x="607" y="4479"/>
                  </a:lnTo>
                  <a:lnTo>
                    <a:pt x="712" y="4646"/>
                  </a:lnTo>
                  <a:lnTo>
                    <a:pt x="816" y="4709"/>
                  </a:lnTo>
                  <a:lnTo>
                    <a:pt x="816" y="4751"/>
                  </a:lnTo>
                  <a:lnTo>
                    <a:pt x="858" y="4813"/>
                  </a:lnTo>
                  <a:lnTo>
                    <a:pt x="963" y="4813"/>
                  </a:lnTo>
                  <a:lnTo>
                    <a:pt x="1047" y="4897"/>
                  </a:lnTo>
                  <a:lnTo>
                    <a:pt x="1088" y="5002"/>
                  </a:lnTo>
                  <a:lnTo>
                    <a:pt x="1172" y="5106"/>
                  </a:lnTo>
                  <a:lnTo>
                    <a:pt x="1193" y="5316"/>
                  </a:lnTo>
                  <a:lnTo>
                    <a:pt x="1256" y="5357"/>
                  </a:lnTo>
                  <a:lnTo>
                    <a:pt x="1298" y="5567"/>
                  </a:lnTo>
                  <a:lnTo>
                    <a:pt x="1340" y="5525"/>
                  </a:lnTo>
                  <a:lnTo>
                    <a:pt x="1402" y="5629"/>
                  </a:lnTo>
                  <a:lnTo>
                    <a:pt x="1507" y="5588"/>
                  </a:lnTo>
                  <a:lnTo>
                    <a:pt x="1612" y="5629"/>
                  </a:lnTo>
                  <a:lnTo>
                    <a:pt x="1612" y="5964"/>
                  </a:lnTo>
                  <a:lnTo>
                    <a:pt x="1695" y="6069"/>
                  </a:lnTo>
                  <a:lnTo>
                    <a:pt x="1821" y="6090"/>
                  </a:lnTo>
                  <a:lnTo>
                    <a:pt x="1967" y="6048"/>
                  </a:lnTo>
                  <a:lnTo>
                    <a:pt x="2093" y="6090"/>
                  </a:lnTo>
                  <a:lnTo>
                    <a:pt x="2386" y="6069"/>
                  </a:lnTo>
                  <a:lnTo>
                    <a:pt x="2490" y="6152"/>
                  </a:lnTo>
                  <a:lnTo>
                    <a:pt x="2721" y="6383"/>
                  </a:lnTo>
                  <a:lnTo>
                    <a:pt x="2867" y="6466"/>
                  </a:lnTo>
                  <a:lnTo>
                    <a:pt x="2951" y="6571"/>
                  </a:lnTo>
                  <a:lnTo>
                    <a:pt x="3055" y="6613"/>
                  </a:lnTo>
                  <a:lnTo>
                    <a:pt x="3244" y="6613"/>
                  </a:lnTo>
                  <a:lnTo>
                    <a:pt x="3369" y="6676"/>
                  </a:lnTo>
                  <a:lnTo>
                    <a:pt x="3537" y="6634"/>
                  </a:lnTo>
                  <a:lnTo>
                    <a:pt x="3641" y="6676"/>
                  </a:lnTo>
                  <a:lnTo>
                    <a:pt x="3850" y="6676"/>
                  </a:lnTo>
                  <a:lnTo>
                    <a:pt x="3997" y="6424"/>
                  </a:lnTo>
                  <a:lnTo>
                    <a:pt x="4060" y="6362"/>
                  </a:lnTo>
                  <a:lnTo>
                    <a:pt x="4164" y="6299"/>
                  </a:lnTo>
                  <a:lnTo>
                    <a:pt x="4269" y="6299"/>
                  </a:lnTo>
                  <a:lnTo>
                    <a:pt x="4311" y="6278"/>
                  </a:lnTo>
                  <a:lnTo>
                    <a:pt x="4583" y="6257"/>
                  </a:lnTo>
                  <a:lnTo>
                    <a:pt x="4645" y="6278"/>
                  </a:lnTo>
                  <a:lnTo>
                    <a:pt x="4729" y="6404"/>
                  </a:lnTo>
                  <a:lnTo>
                    <a:pt x="4834" y="6466"/>
                  </a:lnTo>
                  <a:lnTo>
                    <a:pt x="5043" y="6424"/>
                  </a:lnTo>
                  <a:lnTo>
                    <a:pt x="5210" y="6424"/>
                  </a:lnTo>
                  <a:lnTo>
                    <a:pt x="5252" y="6320"/>
                  </a:lnTo>
                  <a:lnTo>
                    <a:pt x="5441" y="6257"/>
                  </a:lnTo>
                  <a:lnTo>
                    <a:pt x="5629" y="6215"/>
                  </a:lnTo>
                  <a:lnTo>
                    <a:pt x="5775" y="6152"/>
                  </a:lnTo>
                  <a:lnTo>
                    <a:pt x="5880" y="6069"/>
                  </a:lnTo>
                  <a:lnTo>
                    <a:pt x="5943" y="5964"/>
                  </a:lnTo>
                  <a:lnTo>
                    <a:pt x="6068" y="5880"/>
                  </a:lnTo>
                  <a:lnTo>
                    <a:pt x="6173" y="5880"/>
                  </a:lnTo>
                  <a:lnTo>
                    <a:pt x="6278" y="5797"/>
                  </a:lnTo>
                  <a:lnTo>
                    <a:pt x="7010" y="5797"/>
                  </a:lnTo>
                  <a:lnTo>
                    <a:pt x="8788" y="4018"/>
                  </a:lnTo>
                  <a:lnTo>
                    <a:pt x="8056" y="4018"/>
                  </a:lnTo>
                  <a:lnTo>
                    <a:pt x="6361" y="3495"/>
                  </a:lnTo>
                  <a:lnTo>
                    <a:pt x="6215" y="3370"/>
                  </a:lnTo>
                  <a:lnTo>
                    <a:pt x="6006" y="3349"/>
                  </a:lnTo>
                  <a:lnTo>
                    <a:pt x="5943" y="3160"/>
                  </a:lnTo>
                  <a:lnTo>
                    <a:pt x="5964" y="3014"/>
                  </a:lnTo>
                  <a:lnTo>
                    <a:pt x="5796" y="2930"/>
                  </a:lnTo>
                  <a:lnTo>
                    <a:pt x="5692" y="2616"/>
                  </a:lnTo>
                  <a:lnTo>
                    <a:pt x="5650" y="2386"/>
                  </a:lnTo>
                  <a:lnTo>
                    <a:pt x="5692" y="2323"/>
                  </a:lnTo>
                  <a:lnTo>
                    <a:pt x="5587" y="2282"/>
                  </a:lnTo>
                  <a:lnTo>
                    <a:pt x="5441" y="2303"/>
                  </a:lnTo>
                  <a:lnTo>
                    <a:pt x="5315" y="2386"/>
                  </a:lnTo>
                  <a:lnTo>
                    <a:pt x="5106" y="2386"/>
                  </a:lnTo>
                  <a:lnTo>
                    <a:pt x="5022" y="2323"/>
                  </a:lnTo>
                  <a:lnTo>
                    <a:pt x="5127" y="2198"/>
                  </a:lnTo>
                  <a:lnTo>
                    <a:pt x="5127" y="2093"/>
                  </a:lnTo>
                  <a:lnTo>
                    <a:pt x="5169" y="1989"/>
                  </a:lnTo>
                  <a:lnTo>
                    <a:pt x="5169" y="1821"/>
                  </a:lnTo>
                  <a:lnTo>
                    <a:pt x="5210" y="1717"/>
                  </a:lnTo>
                  <a:lnTo>
                    <a:pt x="5252" y="1591"/>
                  </a:lnTo>
                  <a:lnTo>
                    <a:pt x="5357" y="1570"/>
                  </a:lnTo>
                  <a:lnTo>
                    <a:pt x="5210" y="1361"/>
                  </a:lnTo>
                  <a:lnTo>
                    <a:pt x="5127" y="1361"/>
                  </a:lnTo>
                  <a:lnTo>
                    <a:pt x="5106" y="1277"/>
                  </a:lnTo>
                  <a:lnTo>
                    <a:pt x="5064" y="1173"/>
                  </a:lnTo>
                  <a:lnTo>
                    <a:pt x="4959" y="1026"/>
                  </a:lnTo>
                  <a:lnTo>
                    <a:pt x="4855" y="984"/>
                  </a:lnTo>
                  <a:lnTo>
                    <a:pt x="4687" y="838"/>
                  </a:lnTo>
                  <a:lnTo>
                    <a:pt x="4541" y="733"/>
                  </a:lnTo>
                  <a:lnTo>
                    <a:pt x="4520" y="671"/>
                  </a:lnTo>
                  <a:lnTo>
                    <a:pt x="4415" y="671"/>
                  </a:lnTo>
                  <a:lnTo>
                    <a:pt x="4394" y="629"/>
                  </a:lnTo>
                  <a:lnTo>
                    <a:pt x="4227" y="629"/>
                  </a:lnTo>
                  <a:lnTo>
                    <a:pt x="4185" y="524"/>
                  </a:lnTo>
                  <a:lnTo>
                    <a:pt x="3976" y="336"/>
                  </a:lnTo>
                  <a:lnTo>
                    <a:pt x="3871" y="315"/>
                  </a:lnTo>
                  <a:lnTo>
                    <a:pt x="3788" y="231"/>
                  </a:lnTo>
                  <a:lnTo>
                    <a:pt x="3662" y="210"/>
                  </a:lnTo>
                  <a:lnTo>
                    <a:pt x="3578" y="231"/>
                  </a:lnTo>
                  <a:lnTo>
                    <a:pt x="3557" y="252"/>
                  </a:lnTo>
                  <a:lnTo>
                    <a:pt x="3369" y="106"/>
                  </a:lnTo>
                  <a:lnTo>
                    <a:pt x="3265" y="106"/>
                  </a:lnTo>
                  <a:lnTo>
                    <a:pt x="3223" y="147"/>
                  </a:lnTo>
                  <a:lnTo>
                    <a:pt x="3139" y="85"/>
                  </a:lnTo>
                  <a:lnTo>
                    <a:pt x="3034" y="106"/>
                  </a:lnTo>
                  <a:lnTo>
                    <a:pt x="2930" y="189"/>
                  </a:lnTo>
                  <a:lnTo>
                    <a:pt x="2825" y="189"/>
                  </a:lnTo>
                  <a:lnTo>
                    <a:pt x="2595" y="106"/>
                  </a:lnTo>
                  <a:lnTo>
                    <a:pt x="2553" y="43"/>
                  </a:lnTo>
                  <a:lnTo>
                    <a:pt x="2511" y="1"/>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850" name="Google Shape;3788;p79">
              <a:extLst>
                <a:ext uri="{FF2B5EF4-FFF2-40B4-BE49-F238E27FC236}">
                  <a16:creationId xmlns:a16="http://schemas.microsoft.com/office/drawing/2014/main" id="{6E6029C3-3EE5-BCF8-E933-8842754BB2BE}"/>
                </a:ext>
              </a:extLst>
            </p:cNvPr>
            <p:cNvSpPr/>
            <p:nvPr/>
          </p:nvSpPr>
          <p:spPr>
            <a:xfrm>
              <a:off x="3996236" y="3024695"/>
              <a:ext cx="46106" cy="39042"/>
            </a:xfrm>
            <a:custGeom>
              <a:avLst/>
              <a:gdLst/>
              <a:ahLst/>
              <a:cxnLst/>
              <a:rect l="l" t="t" r="r" b="b"/>
              <a:pathLst>
                <a:path w="3872" h="3433" extrusionOk="0">
                  <a:moveTo>
                    <a:pt x="1151" y="1"/>
                  </a:moveTo>
                  <a:lnTo>
                    <a:pt x="1068" y="105"/>
                  </a:lnTo>
                  <a:lnTo>
                    <a:pt x="963" y="168"/>
                  </a:lnTo>
                  <a:lnTo>
                    <a:pt x="858" y="189"/>
                  </a:lnTo>
                  <a:lnTo>
                    <a:pt x="838" y="273"/>
                  </a:lnTo>
                  <a:lnTo>
                    <a:pt x="712" y="273"/>
                  </a:lnTo>
                  <a:lnTo>
                    <a:pt x="628" y="315"/>
                  </a:lnTo>
                  <a:lnTo>
                    <a:pt x="524" y="336"/>
                  </a:lnTo>
                  <a:lnTo>
                    <a:pt x="524" y="398"/>
                  </a:lnTo>
                  <a:lnTo>
                    <a:pt x="524" y="440"/>
                  </a:lnTo>
                  <a:lnTo>
                    <a:pt x="524" y="524"/>
                  </a:lnTo>
                  <a:lnTo>
                    <a:pt x="356" y="524"/>
                  </a:lnTo>
                  <a:lnTo>
                    <a:pt x="314" y="545"/>
                  </a:lnTo>
                  <a:lnTo>
                    <a:pt x="314" y="691"/>
                  </a:lnTo>
                  <a:lnTo>
                    <a:pt x="231" y="817"/>
                  </a:lnTo>
                  <a:lnTo>
                    <a:pt x="294" y="838"/>
                  </a:lnTo>
                  <a:lnTo>
                    <a:pt x="335" y="900"/>
                  </a:lnTo>
                  <a:lnTo>
                    <a:pt x="294" y="942"/>
                  </a:lnTo>
                  <a:lnTo>
                    <a:pt x="231" y="1131"/>
                  </a:lnTo>
                  <a:lnTo>
                    <a:pt x="189" y="1424"/>
                  </a:lnTo>
                  <a:lnTo>
                    <a:pt x="84" y="1549"/>
                  </a:lnTo>
                  <a:lnTo>
                    <a:pt x="84" y="1654"/>
                  </a:lnTo>
                  <a:lnTo>
                    <a:pt x="22" y="1737"/>
                  </a:lnTo>
                  <a:lnTo>
                    <a:pt x="1" y="1863"/>
                  </a:lnTo>
                  <a:lnTo>
                    <a:pt x="84" y="2093"/>
                  </a:lnTo>
                  <a:lnTo>
                    <a:pt x="105" y="2219"/>
                  </a:lnTo>
                  <a:lnTo>
                    <a:pt x="126" y="2219"/>
                  </a:lnTo>
                  <a:lnTo>
                    <a:pt x="210" y="2260"/>
                  </a:lnTo>
                  <a:lnTo>
                    <a:pt x="335" y="2281"/>
                  </a:lnTo>
                  <a:lnTo>
                    <a:pt x="356" y="2198"/>
                  </a:lnTo>
                  <a:lnTo>
                    <a:pt x="461" y="2198"/>
                  </a:lnTo>
                  <a:lnTo>
                    <a:pt x="628" y="1863"/>
                  </a:lnTo>
                  <a:lnTo>
                    <a:pt x="670" y="1905"/>
                  </a:lnTo>
                  <a:lnTo>
                    <a:pt x="712" y="1968"/>
                  </a:lnTo>
                  <a:lnTo>
                    <a:pt x="942" y="2051"/>
                  </a:lnTo>
                  <a:lnTo>
                    <a:pt x="1047" y="2051"/>
                  </a:lnTo>
                  <a:lnTo>
                    <a:pt x="1151" y="1968"/>
                  </a:lnTo>
                  <a:lnTo>
                    <a:pt x="1256" y="1947"/>
                  </a:lnTo>
                  <a:lnTo>
                    <a:pt x="1340" y="2009"/>
                  </a:lnTo>
                  <a:lnTo>
                    <a:pt x="1382" y="1968"/>
                  </a:lnTo>
                  <a:lnTo>
                    <a:pt x="1486" y="1968"/>
                  </a:lnTo>
                  <a:lnTo>
                    <a:pt x="1674" y="2114"/>
                  </a:lnTo>
                  <a:lnTo>
                    <a:pt x="1695" y="2093"/>
                  </a:lnTo>
                  <a:lnTo>
                    <a:pt x="1779" y="2072"/>
                  </a:lnTo>
                  <a:lnTo>
                    <a:pt x="1905" y="2093"/>
                  </a:lnTo>
                  <a:lnTo>
                    <a:pt x="1988" y="2177"/>
                  </a:lnTo>
                  <a:lnTo>
                    <a:pt x="2093" y="2198"/>
                  </a:lnTo>
                  <a:lnTo>
                    <a:pt x="2302" y="2386"/>
                  </a:lnTo>
                  <a:lnTo>
                    <a:pt x="2344" y="2491"/>
                  </a:lnTo>
                  <a:lnTo>
                    <a:pt x="2511" y="2491"/>
                  </a:lnTo>
                  <a:lnTo>
                    <a:pt x="2532" y="2533"/>
                  </a:lnTo>
                  <a:lnTo>
                    <a:pt x="2637" y="2533"/>
                  </a:lnTo>
                  <a:lnTo>
                    <a:pt x="2658" y="2595"/>
                  </a:lnTo>
                  <a:lnTo>
                    <a:pt x="2804" y="2700"/>
                  </a:lnTo>
                  <a:lnTo>
                    <a:pt x="2972" y="2846"/>
                  </a:lnTo>
                  <a:lnTo>
                    <a:pt x="3076" y="2888"/>
                  </a:lnTo>
                  <a:lnTo>
                    <a:pt x="3181" y="3035"/>
                  </a:lnTo>
                  <a:lnTo>
                    <a:pt x="3223" y="3139"/>
                  </a:lnTo>
                  <a:lnTo>
                    <a:pt x="3244" y="3223"/>
                  </a:lnTo>
                  <a:lnTo>
                    <a:pt x="3327" y="3223"/>
                  </a:lnTo>
                  <a:lnTo>
                    <a:pt x="3474" y="3432"/>
                  </a:lnTo>
                  <a:lnTo>
                    <a:pt x="3599" y="3369"/>
                  </a:lnTo>
                  <a:lnTo>
                    <a:pt x="3662" y="3328"/>
                  </a:lnTo>
                  <a:lnTo>
                    <a:pt x="3746" y="3307"/>
                  </a:lnTo>
                  <a:lnTo>
                    <a:pt x="3871" y="3202"/>
                  </a:lnTo>
                  <a:lnTo>
                    <a:pt x="3809" y="3160"/>
                  </a:lnTo>
                  <a:lnTo>
                    <a:pt x="3809" y="3139"/>
                  </a:lnTo>
                  <a:lnTo>
                    <a:pt x="3767" y="3202"/>
                  </a:lnTo>
                  <a:lnTo>
                    <a:pt x="3683" y="3139"/>
                  </a:lnTo>
                  <a:lnTo>
                    <a:pt x="3641" y="3139"/>
                  </a:lnTo>
                  <a:lnTo>
                    <a:pt x="3579" y="3035"/>
                  </a:lnTo>
                  <a:lnTo>
                    <a:pt x="3599" y="3014"/>
                  </a:lnTo>
                  <a:lnTo>
                    <a:pt x="3537" y="2909"/>
                  </a:lnTo>
                  <a:lnTo>
                    <a:pt x="3453" y="2888"/>
                  </a:lnTo>
                  <a:lnTo>
                    <a:pt x="3348" y="2637"/>
                  </a:lnTo>
                  <a:lnTo>
                    <a:pt x="3327" y="2595"/>
                  </a:lnTo>
                  <a:lnTo>
                    <a:pt x="3327" y="2616"/>
                  </a:lnTo>
                  <a:lnTo>
                    <a:pt x="3265" y="2616"/>
                  </a:lnTo>
                  <a:lnTo>
                    <a:pt x="3181" y="2512"/>
                  </a:lnTo>
                  <a:lnTo>
                    <a:pt x="3055" y="2470"/>
                  </a:lnTo>
                  <a:lnTo>
                    <a:pt x="2972" y="2323"/>
                  </a:lnTo>
                  <a:lnTo>
                    <a:pt x="2804" y="2093"/>
                  </a:lnTo>
                  <a:lnTo>
                    <a:pt x="2742" y="2051"/>
                  </a:lnTo>
                  <a:lnTo>
                    <a:pt x="2595" y="2009"/>
                  </a:lnTo>
                  <a:lnTo>
                    <a:pt x="2532" y="1947"/>
                  </a:lnTo>
                  <a:lnTo>
                    <a:pt x="2428" y="1800"/>
                  </a:lnTo>
                  <a:lnTo>
                    <a:pt x="2344" y="1842"/>
                  </a:lnTo>
                  <a:lnTo>
                    <a:pt x="2218" y="1842"/>
                  </a:lnTo>
                  <a:lnTo>
                    <a:pt x="2177" y="1863"/>
                  </a:lnTo>
                  <a:lnTo>
                    <a:pt x="2114" y="1800"/>
                  </a:lnTo>
                  <a:lnTo>
                    <a:pt x="2009" y="1654"/>
                  </a:lnTo>
                  <a:lnTo>
                    <a:pt x="2072" y="1633"/>
                  </a:lnTo>
                  <a:lnTo>
                    <a:pt x="1967" y="1465"/>
                  </a:lnTo>
                  <a:lnTo>
                    <a:pt x="1905" y="1486"/>
                  </a:lnTo>
                  <a:lnTo>
                    <a:pt x="1905" y="1591"/>
                  </a:lnTo>
                  <a:lnTo>
                    <a:pt x="1926" y="1591"/>
                  </a:lnTo>
                  <a:lnTo>
                    <a:pt x="1926" y="1758"/>
                  </a:lnTo>
                  <a:lnTo>
                    <a:pt x="1821" y="1737"/>
                  </a:lnTo>
                  <a:lnTo>
                    <a:pt x="1800" y="1549"/>
                  </a:lnTo>
                  <a:lnTo>
                    <a:pt x="1758" y="1444"/>
                  </a:lnTo>
                  <a:lnTo>
                    <a:pt x="1674" y="1424"/>
                  </a:lnTo>
                  <a:lnTo>
                    <a:pt x="1674" y="1361"/>
                  </a:lnTo>
                  <a:lnTo>
                    <a:pt x="1654" y="1214"/>
                  </a:lnTo>
                  <a:lnTo>
                    <a:pt x="1591" y="1172"/>
                  </a:lnTo>
                  <a:lnTo>
                    <a:pt x="1507" y="754"/>
                  </a:lnTo>
                  <a:lnTo>
                    <a:pt x="1277" y="126"/>
                  </a:lnTo>
                  <a:lnTo>
                    <a:pt x="1151" y="1"/>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851" name="Google Shape;3789;p79">
              <a:extLst>
                <a:ext uri="{FF2B5EF4-FFF2-40B4-BE49-F238E27FC236}">
                  <a16:creationId xmlns:a16="http://schemas.microsoft.com/office/drawing/2014/main" id="{CE34C448-9E88-852F-6DC3-5448D4201B5F}"/>
                </a:ext>
              </a:extLst>
            </p:cNvPr>
            <p:cNvSpPr/>
            <p:nvPr/>
          </p:nvSpPr>
          <p:spPr>
            <a:xfrm>
              <a:off x="4033614" y="3061110"/>
              <a:ext cx="10467" cy="11907"/>
            </a:xfrm>
            <a:custGeom>
              <a:avLst/>
              <a:gdLst/>
              <a:ahLst/>
              <a:cxnLst/>
              <a:rect l="l" t="t" r="r" b="b"/>
              <a:pathLst>
                <a:path w="879" h="1047" extrusionOk="0">
                  <a:moveTo>
                    <a:pt x="732" y="0"/>
                  </a:moveTo>
                  <a:lnTo>
                    <a:pt x="607" y="105"/>
                  </a:lnTo>
                  <a:lnTo>
                    <a:pt x="523" y="126"/>
                  </a:lnTo>
                  <a:lnTo>
                    <a:pt x="460" y="167"/>
                  </a:lnTo>
                  <a:lnTo>
                    <a:pt x="230" y="251"/>
                  </a:lnTo>
                  <a:lnTo>
                    <a:pt x="188" y="377"/>
                  </a:lnTo>
                  <a:lnTo>
                    <a:pt x="147" y="481"/>
                  </a:lnTo>
                  <a:lnTo>
                    <a:pt x="147" y="649"/>
                  </a:lnTo>
                  <a:lnTo>
                    <a:pt x="105" y="753"/>
                  </a:lnTo>
                  <a:lnTo>
                    <a:pt x="105" y="858"/>
                  </a:lnTo>
                  <a:lnTo>
                    <a:pt x="0" y="983"/>
                  </a:lnTo>
                  <a:lnTo>
                    <a:pt x="84" y="1046"/>
                  </a:lnTo>
                  <a:lnTo>
                    <a:pt x="293" y="1046"/>
                  </a:lnTo>
                  <a:lnTo>
                    <a:pt x="419" y="963"/>
                  </a:lnTo>
                  <a:lnTo>
                    <a:pt x="565" y="942"/>
                  </a:lnTo>
                  <a:lnTo>
                    <a:pt x="670" y="983"/>
                  </a:lnTo>
                  <a:lnTo>
                    <a:pt x="670" y="963"/>
                  </a:lnTo>
                  <a:lnTo>
                    <a:pt x="837" y="732"/>
                  </a:lnTo>
                  <a:lnTo>
                    <a:pt x="816" y="670"/>
                  </a:lnTo>
                  <a:lnTo>
                    <a:pt x="649" y="670"/>
                  </a:lnTo>
                  <a:lnTo>
                    <a:pt x="565" y="732"/>
                  </a:lnTo>
                  <a:lnTo>
                    <a:pt x="523" y="691"/>
                  </a:lnTo>
                  <a:lnTo>
                    <a:pt x="460" y="628"/>
                  </a:lnTo>
                  <a:lnTo>
                    <a:pt x="565" y="628"/>
                  </a:lnTo>
                  <a:lnTo>
                    <a:pt x="649" y="544"/>
                  </a:lnTo>
                  <a:lnTo>
                    <a:pt x="732" y="544"/>
                  </a:lnTo>
                  <a:lnTo>
                    <a:pt x="837" y="419"/>
                  </a:lnTo>
                  <a:lnTo>
                    <a:pt x="879" y="377"/>
                  </a:lnTo>
                  <a:lnTo>
                    <a:pt x="858" y="230"/>
                  </a:lnTo>
                  <a:lnTo>
                    <a:pt x="879" y="147"/>
                  </a:lnTo>
                  <a:lnTo>
                    <a:pt x="858" y="147"/>
                  </a:lnTo>
                  <a:lnTo>
                    <a:pt x="732" y="21"/>
                  </a:lnTo>
                  <a:lnTo>
                    <a:pt x="732" y="0"/>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852" name="Google Shape;3790;p79">
              <a:extLst>
                <a:ext uri="{FF2B5EF4-FFF2-40B4-BE49-F238E27FC236}">
                  <a16:creationId xmlns:a16="http://schemas.microsoft.com/office/drawing/2014/main" id="{EC99CB5E-E0E1-8570-B904-558CD8600667}"/>
                </a:ext>
              </a:extLst>
            </p:cNvPr>
            <p:cNvSpPr/>
            <p:nvPr/>
          </p:nvSpPr>
          <p:spPr>
            <a:xfrm>
              <a:off x="4029125" y="3065864"/>
              <a:ext cx="70516" cy="89240"/>
            </a:xfrm>
            <a:custGeom>
              <a:avLst/>
              <a:gdLst/>
              <a:ahLst/>
              <a:cxnLst/>
              <a:rect l="l" t="t" r="r" b="b"/>
              <a:pathLst>
                <a:path w="5922" h="7847" extrusionOk="0">
                  <a:moveTo>
                    <a:pt x="5587" y="1"/>
                  </a:moveTo>
                  <a:lnTo>
                    <a:pt x="5587" y="21"/>
                  </a:lnTo>
                  <a:lnTo>
                    <a:pt x="5545" y="21"/>
                  </a:lnTo>
                  <a:lnTo>
                    <a:pt x="5482" y="105"/>
                  </a:lnTo>
                  <a:lnTo>
                    <a:pt x="5441" y="210"/>
                  </a:lnTo>
                  <a:lnTo>
                    <a:pt x="5420" y="168"/>
                  </a:lnTo>
                  <a:lnTo>
                    <a:pt x="5315" y="273"/>
                  </a:lnTo>
                  <a:lnTo>
                    <a:pt x="5127" y="314"/>
                  </a:lnTo>
                  <a:lnTo>
                    <a:pt x="5127" y="335"/>
                  </a:lnTo>
                  <a:lnTo>
                    <a:pt x="5085" y="314"/>
                  </a:lnTo>
                  <a:lnTo>
                    <a:pt x="4897" y="335"/>
                  </a:lnTo>
                  <a:lnTo>
                    <a:pt x="4792" y="419"/>
                  </a:lnTo>
                  <a:lnTo>
                    <a:pt x="4499" y="461"/>
                  </a:lnTo>
                  <a:lnTo>
                    <a:pt x="4457" y="461"/>
                  </a:lnTo>
                  <a:lnTo>
                    <a:pt x="4394" y="440"/>
                  </a:lnTo>
                  <a:lnTo>
                    <a:pt x="4227" y="440"/>
                  </a:lnTo>
                  <a:lnTo>
                    <a:pt x="4060" y="524"/>
                  </a:lnTo>
                  <a:lnTo>
                    <a:pt x="3913" y="524"/>
                  </a:lnTo>
                  <a:lnTo>
                    <a:pt x="3830" y="545"/>
                  </a:lnTo>
                  <a:lnTo>
                    <a:pt x="3704" y="482"/>
                  </a:lnTo>
                  <a:lnTo>
                    <a:pt x="3599" y="524"/>
                  </a:lnTo>
                  <a:lnTo>
                    <a:pt x="3244" y="733"/>
                  </a:lnTo>
                  <a:lnTo>
                    <a:pt x="3076" y="754"/>
                  </a:lnTo>
                  <a:lnTo>
                    <a:pt x="2972" y="691"/>
                  </a:lnTo>
                  <a:lnTo>
                    <a:pt x="2909" y="733"/>
                  </a:lnTo>
                  <a:lnTo>
                    <a:pt x="2762" y="733"/>
                  </a:lnTo>
                  <a:lnTo>
                    <a:pt x="2700" y="691"/>
                  </a:lnTo>
                  <a:lnTo>
                    <a:pt x="2658" y="691"/>
                  </a:lnTo>
                  <a:lnTo>
                    <a:pt x="2469" y="858"/>
                  </a:lnTo>
                  <a:lnTo>
                    <a:pt x="2365" y="858"/>
                  </a:lnTo>
                  <a:lnTo>
                    <a:pt x="2239" y="942"/>
                  </a:lnTo>
                  <a:lnTo>
                    <a:pt x="2177" y="1005"/>
                  </a:lnTo>
                  <a:lnTo>
                    <a:pt x="1988" y="1047"/>
                  </a:lnTo>
                  <a:lnTo>
                    <a:pt x="1863" y="984"/>
                  </a:lnTo>
                  <a:lnTo>
                    <a:pt x="1716" y="858"/>
                  </a:lnTo>
                  <a:lnTo>
                    <a:pt x="1653" y="858"/>
                  </a:lnTo>
                  <a:lnTo>
                    <a:pt x="1633" y="754"/>
                  </a:lnTo>
                  <a:lnTo>
                    <a:pt x="1256" y="377"/>
                  </a:lnTo>
                  <a:lnTo>
                    <a:pt x="1235" y="356"/>
                  </a:lnTo>
                  <a:lnTo>
                    <a:pt x="1214" y="314"/>
                  </a:lnTo>
                  <a:lnTo>
                    <a:pt x="1047" y="545"/>
                  </a:lnTo>
                  <a:lnTo>
                    <a:pt x="1005" y="628"/>
                  </a:lnTo>
                  <a:lnTo>
                    <a:pt x="1047" y="858"/>
                  </a:lnTo>
                  <a:lnTo>
                    <a:pt x="1151" y="1172"/>
                  </a:lnTo>
                  <a:lnTo>
                    <a:pt x="1319" y="1256"/>
                  </a:lnTo>
                  <a:lnTo>
                    <a:pt x="1298" y="1402"/>
                  </a:lnTo>
                  <a:lnTo>
                    <a:pt x="1361" y="1591"/>
                  </a:lnTo>
                  <a:lnTo>
                    <a:pt x="1570" y="1612"/>
                  </a:lnTo>
                  <a:lnTo>
                    <a:pt x="1716" y="1737"/>
                  </a:lnTo>
                  <a:lnTo>
                    <a:pt x="3411" y="2260"/>
                  </a:lnTo>
                  <a:lnTo>
                    <a:pt x="4143" y="2260"/>
                  </a:lnTo>
                  <a:lnTo>
                    <a:pt x="2365" y="4039"/>
                  </a:lnTo>
                  <a:lnTo>
                    <a:pt x="1633" y="4039"/>
                  </a:lnTo>
                  <a:lnTo>
                    <a:pt x="1528" y="4122"/>
                  </a:lnTo>
                  <a:lnTo>
                    <a:pt x="1423" y="4122"/>
                  </a:lnTo>
                  <a:lnTo>
                    <a:pt x="1298" y="4206"/>
                  </a:lnTo>
                  <a:lnTo>
                    <a:pt x="1235" y="4311"/>
                  </a:lnTo>
                  <a:lnTo>
                    <a:pt x="1130" y="4394"/>
                  </a:lnTo>
                  <a:lnTo>
                    <a:pt x="984" y="4457"/>
                  </a:lnTo>
                  <a:lnTo>
                    <a:pt x="796" y="4499"/>
                  </a:lnTo>
                  <a:lnTo>
                    <a:pt x="607" y="4562"/>
                  </a:lnTo>
                  <a:lnTo>
                    <a:pt x="565" y="4666"/>
                  </a:lnTo>
                  <a:lnTo>
                    <a:pt x="0" y="5169"/>
                  </a:lnTo>
                  <a:lnTo>
                    <a:pt x="0" y="7449"/>
                  </a:lnTo>
                  <a:lnTo>
                    <a:pt x="419" y="7847"/>
                  </a:lnTo>
                  <a:lnTo>
                    <a:pt x="419" y="7805"/>
                  </a:lnTo>
                  <a:lnTo>
                    <a:pt x="900" y="7261"/>
                  </a:lnTo>
                  <a:lnTo>
                    <a:pt x="942" y="7156"/>
                  </a:lnTo>
                  <a:lnTo>
                    <a:pt x="1089" y="7031"/>
                  </a:lnTo>
                  <a:lnTo>
                    <a:pt x="1193" y="7010"/>
                  </a:lnTo>
                  <a:lnTo>
                    <a:pt x="1235" y="6926"/>
                  </a:lnTo>
                  <a:lnTo>
                    <a:pt x="1298" y="6905"/>
                  </a:lnTo>
                  <a:lnTo>
                    <a:pt x="1633" y="6529"/>
                  </a:lnTo>
                  <a:lnTo>
                    <a:pt x="1716" y="6508"/>
                  </a:lnTo>
                  <a:lnTo>
                    <a:pt x="2093" y="6089"/>
                  </a:lnTo>
                  <a:lnTo>
                    <a:pt x="2302" y="5922"/>
                  </a:lnTo>
                  <a:lnTo>
                    <a:pt x="2469" y="5817"/>
                  </a:lnTo>
                  <a:lnTo>
                    <a:pt x="2658" y="5796"/>
                  </a:lnTo>
                  <a:lnTo>
                    <a:pt x="2930" y="5566"/>
                  </a:lnTo>
                  <a:lnTo>
                    <a:pt x="3558" y="4980"/>
                  </a:lnTo>
                  <a:lnTo>
                    <a:pt x="3871" y="4625"/>
                  </a:lnTo>
                  <a:lnTo>
                    <a:pt x="4060" y="4436"/>
                  </a:lnTo>
                  <a:lnTo>
                    <a:pt x="4081" y="4311"/>
                  </a:lnTo>
                  <a:lnTo>
                    <a:pt x="4478" y="3788"/>
                  </a:lnTo>
                  <a:lnTo>
                    <a:pt x="4478" y="3683"/>
                  </a:lnTo>
                  <a:lnTo>
                    <a:pt x="4687" y="3390"/>
                  </a:lnTo>
                  <a:lnTo>
                    <a:pt x="4708" y="3202"/>
                  </a:lnTo>
                  <a:lnTo>
                    <a:pt x="5022" y="2574"/>
                  </a:lnTo>
                  <a:lnTo>
                    <a:pt x="5106" y="2532"/>
                  </a:lnTo>
                  <a:lnTo>
                    <a:pt x="5064" y="2449"/>
                  </a:lnTo>
                  <a:lnTo>
                    <a:pt x="5064" y="2365"/>
                  </a:lnTo>
                  <a:lnTo>
                    <a:pt x="5190" y="2239"/>
                  </a:lnTo>
                  <a:lnTo>
                    <a:pt x="5231" y="2239"/>
                  </a:lnTo>
                  <a:lnTo>
                    <a:pt x="5315" y="2135"/>
                  </a:lnTo>
                  <a:lnTo>
                    <a:pt x="5441" y="1842"/>
                  </a:lnTo>
                  <a:lnTo>
                    <a:pt x="5650" y="1591"/>
                  </a:lnTo>
                  <a:lnTo>
                    <a:pt x="5650" y="1423"/>
                  </a:lnTo>
                  <a:lnTo>
                    <a:pt x="5692" y="1381"/>
                  </a:lnTo>
                  <a:lnTo>
                    <a:pt x="5713" y="1214"/>
                  </a:lnTo>
                  <a:lnTo>
                    <a:pt x="5650" y="1151"/>
                  </a:lnTo>
                  <a:lnTo>
                    <a:pt x="5734" y="1005"/>
                  </a:lnTo>
                  <a:lnTo>
                    <a:pt x="5796" y="984"/>
                  </a:lnTo>
                  <a:lnTo>
                    <a:pt x="5859" y="984"/>
                  </a:lnTo>
                  <a:lnTo>
                    <a:pt x="5901" y="1005"/>
                  </a:lnTo>
                  <a:lnTo>
                    <a:pt x="5922" y="1005"/>
                  </a:lnTo>
                  <a:lnTo>
                    <a:pt x="5901" y="942"/>
                  </a:lnTo>
                  <a:lnTo>
                    <a:pt x="5838" y="942"/>
                  </a:lnTo>
                  <a:lnTo>
                    <a:pt x="5859" y="963"/>
                  </a:lnTo>
                  <a:lnTo>
                    <a:pt x="5796" y="963"/>
                  </a:lnTo>
                  <a:lnTo>
                    <a:pt x="5817" y="879"/>
                  </a:lnTo>
                  <a:lnTo>
                    <a:pt x="5817" y="775"/>
                  </a:lnTo>
                  <a:lnTo>
                    <a:pt x="5754" y="691"/>
                  </a:lnTo>
                  <a:lnTo>
                    <a:pt x="5817" y="586"/>
                  </a:lnTo>
                  <a:lnTo>
                    <a:pt x="5859" y="545"/>
                  </a:lnTo>
                  <a:lnTo>
                    <a:pt x="5859" y="482"/>
                  </a:lnTo>
                  <a:lnTo>
                    <a:pt x="5796" y="482"/>
                  </a:lnTo>
                  <a:lnTo>
                    <a:pt x="5754" y="440"/>
                  </a:lnTo>
                  <a:lnTo>
                    <a:pt x="5796" y="377"/>
                  </a:lnTo>
                  <a:lnTo>
                    <a:pt x="5796" y="314"/>
                  </a:lnTo>
                  <a:lnTo>
                    <a:pt x="5838" y="210"/>
                  </a:lnTo>
                  <a:lnTo>
                    <a:pt x="5901" y="126"/>
                  </a:lnTo>
                  <a:lnTo>
                    <a:pt x="5859" y="105"/>
                  </a:lnTo>
                  <a:lnTo>
                    <a:pt x="5796" y="105"/>
                  </a:lnTo>
                  <a:lnTo>
                    <a:pt x="5650" y="42"/>
                  </a:lnTo>
                  <a:lnTo>
                    <a:pt x="5587" y="1"/>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853" name="Google Shape;3791;p79">
              <a:extLst>
                <a:ext uri="{FF2B5EF4-FFF2-40B4-BE49-F238E27FC236}">
                  <a16:creationId xmlns:a16="http://schemas.microsoft.com/office/drawing/2014/main" id="{25DC7260-8B45-B84E-EC5C-C4C2CE2AB5B5}"/>
                </a:ext>
              </a:extLst>
            </p:cNvPr>
            <p:cNvSpPr/>
            <p:nvPr/>
          </p:nvSpPr>
          <p:spPr>
            <a:xfrm>
              <a:off x="3978054" y="3108693"/>
              <a:ext cx="57811" cy="66882"/>
            </a:xfrm>
            <a:custGeom>
              <a:avLst/>
              <a:gdLst/>
              <a:ahLst/>
              <a:cxnLst/>
              <a:rect l="l" t="t" r="r" b="b"/>
              <a:pathLst>
                <a:path w="4855" h="5881" extrusionOk="0">
                  <a:moveTo>
                    <a:pt x="984" y="1"/>
                  </a:moveTo>
                  <a:lnTo>
                    <a:pt x="942" y="43"/>
                  </a:lnTo>
                  <a:lnTo>
                    <a:pt x="732" y="252"/>
                  </a:lnTo>
                  <a:lnTo>
                    <a:pt x="607" y="461"/>
                  </a:lnTo>
                  <a:lnTo>
                    <a:pt x="565" y="461"/>
                  </a:lnTo>
                  <a:lnTo>
                    <a:pt x="460" y="566"/>
                  </a:lnTo>
                  <a:lnTo>
                    <a:pt x="398" y="628"/>
                  </a:lnTo>
                  <a:lnTo>
                    <a:pt x="356" y="649"/>
                  </a:lnTo>
                  <a:lnTo>
                    <a:pt x="272" y="754"/>
                  </a:lnTo>
                  <a:lnTo>
                    <a:pt x="293" y="733"/>
                  </a:lnTo>
                  <a:lnTo>
                    <a:pt x="356" y="796"/>
                  </a:lnTo>
                  <a:lnTo>
                    <a:pt x="377" y="963"/>
                  </a:lnTo>
                  <a:lnTo>
                    <a:pt x="419" y="984"/>
                  </a:lnTo>
                  <a:lnTo>
                    <a:pt x="419" y="1089"/>
                  </a:lnTo>
                  <a:lnTo>
                    <a:pt x="502" y="1089"/>
                  </a:lnTo>
                  <a:lnTo>
                    <a:pt x="523" y="1214"/>
                  </a:lnTo>
                  <a:lnTo>
                    <a:pt x="523" y="1361"/>
                  </a:lnTo>
                  <a:lnTo>
                    <a:pt x="670" y="1486"/>
                  </a:lnTo>
                  <a:lnTo>
                    <a:pt x="732" y="1633"/>
                  </a:lnTo>
                  <a:lnTo>
                    <a:pt x="816" y="1696"/>
                  </a:lnTo>
                  <a:lnTo>
                    <a:pt x="900" y="1737"/>
                  </a:lnTo>
                  <a:lnTo>
                    <a:pt x="837" y="1800"/>
                  </a:lnTo>
                  <a:lnTo>
                    <a:pt x="921" y="1884"/>
                  </a:lnTo>
                  <a:lnTo>
                    <a:pt x="942" y="2009"/>
                  </a:lnTo>
                  <a:lnTo>
                    <a:pt x="942" y="2114"/>
                  </a:lnTo>
                  <a:lnTo>
                    <a:pt x="816" y="2261"/>
                  </a:lnTo>
                  <a:lnTo>
                    <a:pt x="816" y="2365"/>
                  </a:lnTo>
                  <a:lnTo>
                    <a:pt x="774" y="2512"/>
                  </a:lnTo>
                  <a:lnTo>
                    <a:pt x="565" y="2512"/>
                  </a:lnTo>
                  <a:lnTo>
                    <a:pt x="565" y="2553"/>
                  </a:lnTo>
                  <a:lnTo>
                    <a:pt x="502" y="2616"/>
                  </a:lnTo>
                  <a:lnTo>
                    <a:pt x="460" y="2721"/>
                  </a:lnTo>
                  <a:lnTo>
                    <a:pt x="377" y="2784"/>
                  </a:lnTo>
                  <a:lnTo>
                    <a:pt x="293" y="2930"/>
                  </a:lnTo>
                  <a:lnTo>
                    <a:pt x="188" y="3056"/>
                  </a:lnTo>
                  <a:lnTo>
                    <a:pt x="168" y="3202"/>
                  </a:lnTo>
                  <a:lnTo>
                    <a:pt x="0" y="3767"/>
                  </a:lnTo>
                  <a:lnTo>
                    <a:pt x="188" y="3767"/>
                  </a:lnTo>
                  <a:lnTo>
                    <a:pt x="2281" y="4981"/>
                  </a:lnTo>
                  <a:lnTo>
                    <a:pt x="2406" y="5169"/>
                  </a:lnTo>
                  <a:lnTo>
                    <a:pt x="2385" y="5253"/>
                  </a:lnTo>
                  <a:lnTo>
                    <a:pt x="2406" y="5294"/>
                  </a:lnTo>
                  <a:lnTo>
                    <a:pt x="2469" y="5378"/>
                  </a:lnTo>
                  <a:lnTo>
                    <a:pt x="3181" y="5880"/>
                  </a:lnTo>
                  <a:lnTo>
                    <a:pt x="3222" y="5880"/>
                  </a:lnTo>
                  <a:lnTo>
                    <a:pt x="3327" y="5818"/>
                  </a:lnTo>
                  <a:lnTo>
                    <a:pt x="3536" y="5546"/>
                  </a:lnTo>
                  <a:lnTo>
                    <a:pt x="3641" y="5357"/>
                  </a:lnTo>
                  <a:lnTo>
                    <a:pt x="3641" y="5232"/>
                  </a:lnTo>
                  <a:lnTo>
                    <a:pt x="3725" y="5085"/>
                  </a:lnTo>
                  <a:lnTo>
                    <a:pt x="3829" y="4939"/>
                  </a:lnTo>
                  <a:lnTo>
                    <a:pt x="3808" y="4918"/>
                  </a:lnTo>
                  <a:lnTo>
                    <a:pt x="3808" y="4855"/>
                  </a:lnTo>
                  <a:lnTo>
                    <a:pt x="3871" y="4750"/>
                  </a:lnTo>
                  <a:lnTo>
                    <a:pt x="3871" y="4730"/>
                  </a:lnTo>
                  <a:lnTo>
                    <a:pt x="3955" y="4709"/>
                  </a:lnTo>
                  <a:lnTo>
                    <a:pt x="4122" y="4709"/>
                  </a:lnTo>
                  <a:lnTo>
                    <a:pt x="4227" y="4541"/>
                  </a:lnTo>
                  <a:lnTo>
                    <a:pt x="4436" y="4458"/>
                  </a:lnTo>
                  <a:lnTo>
                    <a:pt x="4394" y="4416"/>
                  </a:lnTo>
                  <a:lnTo>
                    <a:pt x="4457" y="4332"/>
                  </a:lnTo>
                  <a:lnTo>
                    <a:pt x="4499" y="4332"/>
                  </a:lnTo>
                  <a:lnTo>
                    <a:pt x="4687" y="4102"/>
                  </a:lnTo>
                  <a:lnTo>
                    <a:pt x="4708" y="4081"/>
                  </a:lnTo>
                  <a:lnTo>
                    <a:pt x="4289" y="3683"/>
                  </a:lnTo>
                  <a:lnTo>
                    <a:pt x="4289" y="1403"/>
                  </a:lnTo>
                  <a:lnTo>
                    <a:pt x="4854" y="900"/>
                  </a:lnTo>
                  <a:lnTo>
                    <a:pt x="4687" y="900"/>
                  </a:lnTo>
                  <a:lnTo>
                    <a:pt x="4478" y="942"/>
                  </a:lnTo>
                  <a:lnTo>
                    <a:pt x="4373" y="880"/>
                  </a:lnTo>
                  <a:lnTo>
                    <a:pt x="4289" y="754"/>
                  </a:lnTo>
                  <a:lnTo>
                    <a:pt x="4227" y="733"/>
                  </a:lnTo>
                  <a:lnTo>
                    <a:pt x="3955" y="754"/>
                  </a:lnTo>
                  <a:lnTo>
                    <a:pt x="3913" y="775"/>
                  </a:lnTo>
                  <a:lnTo>
                    <a:pt x="3808" y="775"/>
                  </a:lnTo>
                  <a:lnTo>
                    <a:pt x="3704" y="838"/>
                  </a:lnTo>
                  <a:lnTo>
                    <a:pt x="3641" y="900"/>
                  </a:lnTo>
                  <a:lnTo>
                    <a:pt x="3494" y="1152"/>
                  </a:lnTo>
                  <a:lnTo>
                    <a:pt x="3285" y="1152"/>
                  </a:lnTo>
                  <a:lnTo>
                    <a:pt x="3181" y="1110"/>
                  </a:lnTo>
                  <a:lnTo>
                    <a:pt x="3013" y="1152"/>
                  </a:lnTo>
                  <a:lnTo>
                    <a:pt x="2888" y="1089"/>
                  </a:lnTo>
                  <a:lnTo>
                    <a:pt x="2699" y="1089"/>
                  </a:lnTo>
                  <a:lnTo>
                    <a:pt x="2595" y="1047"/>
                  </a:lnTo>
                  <a:lnTo>
                    <a:pt x="2511" y="942"/>
                  </a:lnTo>
                  <a:lnTo>
                    <a:pt x="2365" y="859"/>
                  </a:lnTo>
                  <a:lnTo>
                    <a:pt x="2134" y="628"/>
                  </a:lnTo>
                  <a:lnTo>
                    <a:pt x="2030" y="545"/>
                  </a:lnTo>
                  <a:lnTo>
                    <a:pt x="1737" y="566"/>
                  </a:lnTo>
                  <a:lnTo>
                    <a:pt x="1611" y="524"/>
                  </a:lnTo>
                  <a:lnTo>
                    <a:pt x="1465" y="566"/>
                  </a:lnTo>
                  <a:lnTo>
                    <a:pt x="1339" y="545"/>
                  </a:lnTo>
                  <a:lnTo>
                    <a:pt x="1256" y="440"/>
                  </a:lnTo>
                  <a:lnTo>
                    <a:pt x="1256" y="105"/>
                  </a:lnTo>
                  <a:lnTo>
                    <a:pt x="1151" y="64"/>
                  </a:lnTo>
                  <a:lnTo>
                    <a:pt x="1046" y="105"/>
                  </a:lnTo>
                  <a:lnTo>
                    <a:pt x="984" y="1"/>
                  </a:lnTo>
                  <a:close/>
                </a:path>
              </a:pathLst>
            </a:custGeom>
            <a:solidFill>
              <a:srgbClr val="5F7D95"/>
            </a:solidFill>
            <a:ln>
              <a:noFill/>
            </a:ln>
          </p:spPr>
          <p:txBody>
            <a:bodyPr spcFirstLastPara="1" wrap="square" lIns="127995" tIns="127995" rIns="127995" bIns="127995" anchor="ctr" anchorCtr="0">
              <a:noAutofit/>
            </a:bodyPr>
            <a:lstStyle/>
            <a:p>
              <a:endParaRPr sz="3073">
                <a:solidFill>
                  <a:srgbClr val="FF6B65"/>
                </a:solidFill>
              </a:endParaRPr>
            </a:p>
          </p:txBody>
        </p:sp>
        <p:sp>
          <p:nvSpPr>
            <p:cNvPr id="1854" name="Google Shape;3792;p79">
              <a:extLst>
                <a:ext uri="{FF2B5EF4-FFF2-40B4-BE49-F238E27FC236}">
                  <a16:creationId xmlns:a16="http://schemas.microsoft.com/office/drawing/2014/main" id="{66DAC456-7818-8BE5-5C18-7775FF171204}"/>
                </a:ext>
              </a:extLst>
            </p:cNvPr>
            <p:cNvSpPr/>
            <p:nvPr/>
          </p:nvSpPr>
          <p:spPr>
            <a:xfrm>
              <a:off x="3963598" y="3151999"/>
              <a:ext cx="5239" cy="11"/>
            </a:xfrm>
            <a:custGeom>
              <a:avLst/>
              <a:gdLst/>
              <a:ahLst/>
              <a:cxnLst/>
              <a:rect l="l" t="t" r="r" b="b"/>
              <a:pathLst>
                <a:path w="440" h="1" extrusionOk="0">
                  <a:moveTo>
                    <a:pt x="1" y="1"/>
                  </a:moveTo>
                  <a:lnTo>
                    <a:pt x="210" y="1"/>
                  </a:lnTo>
                  <a:lnTo>
                    <a:pt x="440" y="1"/>
                  </a:lnTo>
                  <a:lnTo>
                    <a:pt x="22" y="1"/>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855" name="Google Shape;3793;p79">
              <a:extLst>
                <a:ext uri="{FF2B5EF4-FFF2-40B4-BE49-F238E27FC236}">
                  <a16:creationId xmlns:a16="http://schemas.microsoft.com/office/drawing/2014/main" id="{908B2C05-CDB3-D4E4-1FC8-DBFC8FEB4855}"/>
                </a:ext>
              </a:extLst>
            </p:cNvPr>
            <p:cNvSpPr/>
            <p:nvPr/>
          </p:nvSpPr>
          <p:spPr>
            <a:xfrm>
              <a:off x="3949392" y="3117029"/>
              <a:ext cx="39878" cy="37609"/>
            </a:xfrm>
            <a:custGeom>
              <a:avLst/>
              <a:gdLst/>
              <a:ahLst/>
              <a:cxnLst/>
              <a:rect l="l" t="t" r="r" b="b"/>
              <a:pathLst>
                <a:path w="3349" h="3307" extrusionOk="0">
                  <a:moveTo>
                    <a:pt x="2700" y="0"/>
                  </a:moveTo>
                  <a:lnTo>
                    <a:pt x="2679" y="21"/>
                  </a:lnTo>
                  <a:lnTo>
                    <a:pt x="2554" y="105"/>
                  </a:lnTo>
                  <a:lnTo>
                    <a:pt x="2491" y="209"/>
                  </a:lnTo>
                  <a:lnTo>
                    <a:pt x="2365" y="251"/>
                  </a:lnTo>
                  <a:lnTo>
                    <a:pt x="2240" y="209"/>
                  </a:lnTo>
                  <a:lnTo>
                    <a:pt x="2031" y="230"/>
                  </a:lnTo>
                  <a:lnTo>
                    <a:pt x="1884" y="272"/>
                  </a:lnTo>
                  <a:lnTo>
                    <a:pt x="1779" y="272"/>
                  </a:lnTo>
                  <a:lnTo>
                    <a:pt x="1759" y="314"/>
                  </a:lnTo>
                  <a:lnTo>
                    <a:pt x="1675" y="272"/>
                  </a:lnTo>
                  <a:lnTo>
                    <a:pt x="1612" y="356"/>
                  </a:lnTo>
                  <a:lnTo>
                    <a:pt x="1612" y="440"/>
                  </a:lnTo>
                  <a:lnTo>
                    <a:pt x="1549" y="440"/>
                  </a:lnTo>
                  <a:lnTo>
                    <a:pt x="1403" y="419"/>
                  </a:lnTo>
                  <a:lnTo>
                    <a:pt x="1403" y="314"/>
                  </a:lnTo>
                  <a:lnTo>
                    <a:pt x="1298" y="272"/>
                  </a:lnTo>
                  <a:lnTo>
                    <a:pt x="1215" y="314"/>
                  </a:lnTo>
                  <a:lnTo>
                    <a:pt x="1047" y="251"/>
                  </a:lnTo>
                  <a:lnTo>
                    <a:pt x="942" y="209"/>
                  </a:lnTo>
                  <a:lnTo>
                    <a:pt x="880" y="272"/>
                  </a:lnTo>
                  <a:lnTo>
                    <a:pt x="880" y="356"/>
                  </a:lnTo>
                  <a:lnTo>
                    <a:pt x="901" y="419"/>
                  </a:lnTo>
                  <a:lnTo>
                    <a:pt x="880" y="440"/>
                  </a:lnTo>
                  <a:lnTo>
                    <a:pt x="838" y="544"/>
                  </a:lnTo>
                  <a:lnTo>
                    <a:pt x="796" y="628"/>
                  </a:lnTo>
                  <a:lnTo>
                    <a:pt x="796" y="774"/>
                  </a:lnTo>
                  <a:lnTo>
                    <a:pt x="775" y="984"/>
                  </a:lnTo>
                  <a:lnTo>
                    <a:pt x="733" y="1109"/>
                  </a:lnTo>
                  <a:lnTo>
                    <a:pt x="817" y="1172"/>
                  </a:lnTo>
                  <a:lnTo>
                    <a:pt x="880" y="1256"/>
                  </a:lnTo>
                  <a:lnTo>
                    <a:pt x="922" y="1318"/>
                  </a:lnTo>
                  <a:lnTo>
                    <a:pt x="901" y="1402"/>
                  </a:lnTo>
                  <a:lnTo>
                    <a:pt x="608" y="1800"/>
                  </a:lnTo>
                  <a:lnTo>
                    <a:pt x="419" y="2009"/>
                  </a:lnTo>
                  <a:lnTo>
                    <a:pt x="378" y="2092"/>
                  </a:lnTo>
                  <a:lnTo>
                    <a:pt x="147" y="2511"/>
                  </a:lnTo>
                  <a:lnTo>
                    <a:pt x="106" y="2553"/>
                  </a:lnTo>
                  <a:lnTo>
                    <a:pt x="106" y="2720"/>
                  </a:lnTo>
                  <a:lnTo>
                    <a:pt x="85" y="2929"/>
                  </a:lnTo>
                  <a:lnTo>
                    <a:pt x="1" y="3139"/>
                  </a:lnTo>
                  <a:lnTo>
                    <a:pt x="43" y="3264"/>
                  </a:lnTo>
                  <a:lnTo>
                    <a:pt x="1" y="3285"/>
                  </a:lnTo>
                  <a:lnTo>
                    <a:pt x="43" y="3306"/>
                  </a:lnTo>
                  <a:lnTo>
                    <a:pt x="106" y="3285"/>
                  </a:lnTo>
                  <a:lnTo>
                    <a:pt x="210" y="3201"/>
                  </a:lnTo>
                  <a:lnTo>
                    <a:pt x="273" y="3243"/>
                  </a:lnTo>
                  <a:lnTo>
                    <a:pt x="315" y="3285"/>
                  </a:lnTo>
                  <a:lnTo>
                    <a:pt x="398" y="3285"/>
                  </a:lnTo>
                  <a:lnTo>
                    <a:pt x="461" y="3243"/>
                  </a:lnTo>
                  <a:lnTo>
                    <a:pt x="461" y="3160"/>
                  </a:lnTo>
                  <a:lnTo>
                    <a:pt x="566" y="3160"/>
                  </a:lnTo>
                  <a:lnTo>
                    <a:pt x="566" y="3180"/>
                  </a:lnTo>
                  <a:lnTo>
                    <a:pt x="608" y="3139"/>
                  </a:lnTo>
                  <a:lnTo>
                    <a:pt x="670" y="3139"/>
                  </a:lnTo>
                  <a:lnTo>
                    <a:pt x="712" y="3076"/>
                  </a:lnTo>
                  <a:lnTo>
                    <a:pt x="1633" y="3076"/>
                  </a:lnTo>
                  <a:lnTo>
                    <a:pt x="2407" y="3034"/>
                  </a:lnTo>
                  <a:lnTo>
                    <a:pt x="2575" y="2469"/>
                  </a:lnTo>
                  <a:lnTo>
                    <a:pt x="2595" y="2323"/>
                  </a:lnTo>
                  <a:lnTo>
                    <a:pt x="2700" y="2197"/>
                  </a:lnTo>
                  <a:lnTo>
                    <a:pt x="2784" y="2051"/>
                  </a:lnTo>
                  <a:lnTo>
                    <a:pt x="2867" y="1988"/>
                  </a:lnTo>
                  <a:lnTo>
                    <a:pt x="2909" y="1883"/>
                  </a:lnTo>
                  <a:lnTo>
                    <a:pt x="2972" y="1820"/>
                  </a:lnTo>
                  <a:lnTo>
                    <a:pt x="2972" y="1779"/>
                  </a:lnTo>
                  <a:lnTo>
                    <a:pt x="3181" y="1779"/>
                  </a:lnTo>
                  <a:lnTo>
                    <a:pt x="3223" y="1632"/>
                  </a:lnTo>
                  <a:lnTo>
                    <a:pt x="3223" y="1528"/>
                  </a:lnTo>
                  <a:lnTo>
                    <a:pt x="3349" y="1381"/>
                  </a:lnTo>
                  <a:lnTo>
                    <a:pt x="3349" y="1276"/>
                  </a:lnTo>
                  <a:lnTo>
                    <a:pt x="3328" y="1151"/>
                  </a:lnTo>
                  <a:lnTo>
                    <a:pt x="3244" y="1067"/>
                  </a:lnTo>
                  <a:lnTo>
                    <a:pt x="3307" y="1004"/>
                  </a:lnTo>
                  <a:lnTo>
                    <a:pt x="3223" y="963"/>
                  </a:lnTo>
                  <a:lnTo>
                    <a:pt x="3139" y="900"/>
                  </a:lnTo>
                  <a:lnTo>
                    <a:pt x="3077" y="753"/>
                  </a:lnTo>
                  <a:lnTo>
                    <a:pt x="2930" y="628"/>
                  </a:lnTo>
                  <a:lnTo>
                    <a:pt x="2930" y="481"/>
                  </a:lnTo>
                  <a:lnTo>
                    <a:pt x="2909" y="356"/>
                  </a:lnTo>
                  <a:lnTo>
                    <a:pt x="2826" y="356"/>
                  </a:lnTo>
                  <a:lnTo>
                    <a:pt x="2826" y="251"/>
                  </a:lnTo>
                  <a:lnTo>
                    <a:pt x="2784" y="230"/>
                  </a:lnTo>
                  <a:lnTo>
                    <a:pt x="2763" y="63"/>
                  </a:lnTo>
                  <a:lnTo>
                    <a:pt x="2700" y="0"/>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856" name="Google Shape;3794;p79">
              <a:extLst>
                <a:ext uri="{FF2B5EF4-FFF2-40B4-BE49-F238E27FC236}">
                  <a16:creationId xmlns:a16="http://schemas.microsoft.com/office/drawing/2014/main" id="{B98E66AC-4776-F121-61AB-135803F4E477}"/>
                </a:ext>
              </a:extLst>
            </p:cNvPr>
            <p:cNvSpPr/>
            <p:nvPr/>
          </p:nvSpPr>
          <p:spPr>
            <a:xfrm>
              <a:off x="3845999" y="3071334"/>
              <a:ext cx="89711" cy="57841"/>
            </a:xfrm>
            <a:custGeom>
              <a:avLst/>
              <a:gdLst/>
              <a:ahLst/>
              <a:cxnLst/>
              <a:rect l="l" t="t" r="r" b="b"/>
              <a:pathLst>
                <a:path w="7534" h="5086" extrusionOk="0">
                  <a:moveTo>
                    <a:pt x="4750" y="1"/>
                  </a:moveTo>
                  <a:lnTo>
                    <a:pt x="4708" y="64"/>
                  </a:lnTo>
                  <a:lnTo>
                    <a:pt x="4583" y="147"/>
                  </a:lnTo>
                  <a:lnTo>
                    <a:pt x="4499" y="84"/>
                  </a:lnTo>
                  <a:lnTo>
                    <a:pt x="4374" y="84"/>
                  </a:lnTo>
                  <a:lnTo>
                    <a:pt x="4269" y="168"/>
                  </a:lnTo>
                  <a:lnTo>
                    <a:pt x="4123" y="252"/>
                  </a:lnTo>
                  <a:lnTo>
                    <a:pt x="4081" y="315"/>
                  </a:lnTo>
                  <a:lnTo>
                    <a:pt x="4123" y="398"/>
                  </a:lnTo>
                  <a:lnTo>
                    <a:pt x="4039" y="419"/>
                  </a:lnTo>
                  <a:lnTo>
                    <a:pt x="3934" y="587"/>
                  </a:lnTo>
                  <a:lnTo>
                    <a:pt x="3872" y="587"/>
                  </a:lnTo>
                  <a:lnTo>
                    <a:pt x="3830" y="566"/>
                  </a:lnTo>
                  <a:lnTo>
                    <a:pt x="3746" y="670"/>
                  </a:lnTo>
                  <a:lnTo>
                    <a:pt x="3746" y="733"/>
                  </a:lnTo>
                  <a:lnTo>
                    <a:pt x="3662" y="796"/>
                  </a:lnTo>
                  <a:lnTo>
                    <a:pt x="3641" y="900"/>
                  </a:lnTo>
                  <a:lnTo>
                    <a:pt x="3662" y="984"/>
                  </a:lnTo>
                  <a:lnTo>
                    <a:pt x="3641" y="1089"/>
                  </a:lnTo>
                  <a:lnTo>
                    <a:pt x="3537" y="1131"/>
                  </a:lnTo>
                  <a:lnTo>
                    <a:pt x="3432" y="1214"/>
                  </a:lnTo>
                  <a:lnTo>
                    <a:pt x="3202" y="1235"/>
                  </a:lnTo>
                  <a:lnTo>
                    <a:pt x="3035" y="1256"/>
                  </a:lnTo>
                  <a:lnTo>
                    <a:pt x="2909" y="1235"/>
                  </a:lnTo>
                  <a:lnTo>
                    <a:pt x="2804" y="1193"/>
                  </a:lnTo>
                  <a:lnTo>
                    <a:pt x="2679" y="1214"/>
                  </a:lnTo>
                  <a:lnTo>
                    <a:pt x="2595" y="1193"/>
                  </a:lnTo>
                  <a:lnTo>
                    <a:pt x="2511" y="1235"/>
                  </a:lnTo>
                  <a:lnTo>
                    <a:pt x="2491" y="1340"/>
                  </a:lnTo>
                  <a:lnTo>
                    <a:pt x="2595" y="1445"/>
                  </a:lnTo>
                  <a:lnTo>
                    <a:pt x="2658" y="1445"/>
                  </a:lnTo>
                  <a:lnTo>
                    <a:pt x="2679" y="1528"/>
                  </a:lnTo>
                  <a:lnTo>
                    <a:pt x="2511" y="1633"/>
                  </a:lnTo>
                  <a:lnTo>
                    <a:pt x="2449" y="1737"/>
                  </a:lnTo>
                  <a:lnTo>
                    <a:pt x="2281" y="1737"/>
                  </a:lnTo>
                  <a:lnTo>
                    <a:pt x="1947" y="1821"/>
                  </a:lnTo>
                  <a:lnTo>
                    <a:pt x="1821" y="1926"/>
                  </a:lnTo>
                  <a:lnTo>
                    <a:pt x="1633" y="1968"/>
                  </a:lnTo>
                  <a:lnTo>
                    <a:pt x="1507" y="2072"/>
                  </a:lnTo>
                  <a:lnTo>
                    <a:pt x="1403" y="2093"/>
                  </a:lnTo>
                  <a:lnTo>
                    <a:pt x="1340" y="2051"/>
                  </a:lnTo>
                  <a:lnTo>
                    <a:pt x="1298" y="1926"/>
                  </a:lnTo>
                  <a:lnTo>
                    <a:pt x="1235" y="1863"/>
                  </a:lnTo>
                  <a:lnTo>
                    <a:pt x="1151" y="1926"/>
                  </a:lnTo>
                  <a:lnTo>
                    <a:pt x="1151" y="2051"/>
                  </a:lnTo>
                  <a:lnTo>
                    <a:pt x="1110" y="2177"/>
                  </a:lnTo>
                  <a:lnTo>
                    <a:pt x="942" y="2177"/>
                  </a:lnTo>
                  <a:lnTo>
                    <a:pt x="838" y="2198"/>
                  </a:lnTo>
                  <a:lnTo>
                    <a:pt x="733" y="2198"/>
                  </a:lnTo>
                  <a:lnTo>
                    <a:pt x="712" y="2072"/>
                  </a:lnTo>
                  <a:lnTo>
                    <a:pt x="670" y="2030"/>
                  </a:lnTo>
                  <a:lnTo>
                    <a:pt x="670" y="2051"/>
                  </a:lnTo>
                  <a:lnTo>
                    <a:pt x="566" y="2198"/>
                  </a:lnTo>
                  <a:lnTo>
                    <a:pt x="461" y="2240"/>
                  </a:lnTo>
                  <a:lnTo>
                    <a:pt x="398" y="2365"/>
                  </a:lnTo>
                  <a:lnTo>
                    <a:pt x="294" y="2553"/>
                  </a:lnTo>
                  <a:lnTo>
                    <a:pt x="252" y="2679"/>
                  </a:lnTo>
                  <a:lnTo>
                    <a:pt x="147" y="2867"/>
                  </a:lnTo>
                  <a:lnTo>
                    <a:pt x="63" y="2867"/>
                  </a:lnTo>
                  <a:lnTo>
                    <a:pt x="1" y="2930"/>
                  </a:lnTo>
                  <a:lnTo>
                    <a:pt x="42" y="3077"/>
                  </a:lnTo>
                  <a:lnTo>
                    <a:pt x="84" y="3223"/>
                  </a:lnTo>
                  <a:lnTo>
                    <a:pt x="63" y="3349"/>
                  </a:lnTo>
                  <a:lnTo>
                    <a:pt x="84" y="3516"/>
                  </a:lnTo>
                  <a:lnTo>
                    <a:pt x="105" y="3641"/>
                  </a:lnTo>
                  <a:lnTo>
                    <a:pt x="105" y="3872"/>
                  </a:lnTo>
                  <a:lnTo>
                    <a:pt x="168" y="3934"/>
                  </a:lnTo>
                  <a:lnTo>
                    <a:pt x="314" y="4018"/>
                  </a:lnTo>
                  <a:lnTo>
                    <a:pt x="419" y="4123"/>
                  </a:lnTo>
                  <a:lnTo>
                    <a:pt x="461" y="4248"/>
                  </a:lnTo>
                  <a:lnTo>
                    <a:pt x="607" y="4458"/>
                  </a:lnTo>
                  <a:lnTo>
                    <a:pt x="691" y="4604"/>
                  </a:lnTo>
                  <a:lnTo>
                    <a:pt x="775" y="4688"/>
                  </a:lnTo>
                  <a:lnTo>
                    <a:pt x="942" y="4813"/>
                  </a:lnTo>
                  <a:lnTo>
                    <a:pt x="942" y="4960"/>
                  </a:lnTo>
                  <a:lnTo>
                    <a:pt x="942" y="5022"/>
                  </a:lnTo>
                  <a:lnTo>
                    <a:pt x="984" y="5085"/>
                  </a:lnTo>
                  <a:lnTo>
                    <a:pt x="1005" y="5085"/>
                  </a:lnTo>
                  <a:lnTo>
                    <a:pt x="1256" y="4667"/>
                  </a:lnTo>
                  <a:lnTo>
                    <a:pt x="1403" y="4499"/>
                  </a:lnTo>
                  <a:lnTo>
                    <a:pt x="1507" y="4478"/>
                  </a:lnTo>
                  <a:lnTo>
                    <a:pt x="1549" y="4437"/>
                  </a:lnTo>
                  <a:lnTo>
                    <a:pt x="1779" y="4332"/>
                  </a:lnTo>
                  <a:lnTo>
                    <a:pt x="1884" y="4353"/>
                  </a:lnTo>
                  <a:lnTo>
                    <a:pt x="1947" y="4290"/>
                  </a:lnTo>
                  <a:lnTo>
                    <a:pt x="2135" y="4290"/>
                  </a:lnTo>
                  <a:lnTo>
                    <a:pt x="2156" y="4353"/>
                  </a:lnTo>
                  <a:lnTo>
                    <a:pt x="2260" y="4395"/>
                  </a:lnTo>
                  <a:lnTo>
                    <a:pt x="2302" y="4374"/>
                  </a:lnTo>
                  <a:lnTo>
                    <a:pt x="2386" y="4353"/>
                  </a:lnTo>
                  <a:lnTo>
                    <a:pt x="2386" y="4269"/>
                  </a:lnTo>
                  <a:lnTo>
                    <a:pt x="2407" y="4185"/>
                  </a:lnTo>
                  <a:lnTo>
                    <a:pt x="2470" y="4144"/>
                  </a:lnTo>
                  <a:lnTo>
                    <a:pt x="2365" y="4018"/>
                  </a:lnTo>
                  <a:lnTo>
                    <a:pt x="2365" y="3955"/>
                  </a:lnTo>
                  <a:lnTo>
                    <a:pt x="2449" y="3955"/>
                  </a:lnTo>
                  <a:lnTo>
                    <a:pt x="2491" y="3913"/>
                  </a:lnTo>
                  <a:lnTo>
                    <a:pt x="2491" y="3851"/>
                  </a:lnTo>
                  <a:lnTo>
                    <a:pt x="2553" y="3767"/>
                  </a:lnTo>
                  <a:lnTo>
                    <a:pt x="2553" y="3704"/>
                  </a:lnTo>
                  <a:lnTo>
                    <a:pt x="2595" y="3662"/>
                  </a:lnTo>
                  <a:lnTo>
                    <a:pt x="2679" y="3662"/>
                  </a:lnTo>
                  <a:lnTo>
                    <a:pt x="2763" y="3558"/>
                  </a:lnTo>
                  <a:lnTo>
                    <a:pt x="2867" y="3600"/>
                  </a:lnTo>
                  <a:lnTo>
                    <a:pt x="2867" y="3537"/>
                  </a:lnTo>
                  <a:lnTo>
                    <a:pt x="2930" y="3537"/>
                  </a:lnTo>
                  <a:lnTo>
                    <a:pt x="3014" y="3600"/>
                  </a:lnTo>
                  <a:lnTo>
                    <a:pt x="3076" y="3621"/>
                  </a:lnTo>
                  <a:lnTo>
                    <a:pt x="3244" y="3746"/>
                  </a:lnTo>
                  <a:lnTo>
                    <a:pt x="3327" y="3767"/>
                  </a:lnTo>
                  <a:lnTo>
                    <a:pt x="3495" y="3913"/>
                  </a:lnTo>
                  <a:lnTo>
                    <a:pt x="3516" y="3955"/>
                  </a:lnTo>
                  <a:lnTo>
                    <a:pt x="3641" y="3934"/>
                  </a:lnTo>
                  <a:lnTo>
                    <a:pt x="3767" y="4018"/>
                  </a:lnTo>
                  <a:lnTo>
                    <a:pt x="3913" y="4018"/>
                  </a:lnTo>
                  <a:lnTo>
                    <a:pt x="3976" y="4039"/>
                  </a:lnTo>
                  <a:lnTo>
                    <a:pt x="4060" y="3976"/>
                  </a:lnTo>
                  <a:lnTo>
                    <a:pt x="4144" y="3976"/>
                  </a:lnTo>
                  <a:lnTo>
                    <a:pt x="4248" y="4039"/>
                  </a:lnTo>
                  <a:lnTo>
                    <a:pt x="4374" y="4060"/>
                  </a:lnTo>
                  <a:lnTo>
                    <a:pt x="4436" y="4081"/>
                  </a:lnTo>
                  <a:lnTo>
                    <a:pt x="4562" y="4060"/>
                  </a:lnTo>
                  <a:lnTo>
                    <a:pt x="4583" y="4018"/>
                  </a:lnTo>
                  <a:lnTo>
                    <a:pt x="4541" y="3955"/>
                  </a:lnTo>
                  <a:lnTo>
                    <a:pt x="4499" y="3913"/>
                  </a:lnTo>
                  <a:lnTo>
                    <a:pt x="4604" y="3809"/>
                  </a:lnTo>
                  <a:lnTo>
                    <a:pt x="4688" y="3704"/>
                  </a:lnTo>
                  <a:lnTo>
                    <a:pt x="4792" y="3704"/>
                  </a:lnTo>
                  <a:lnTo>
                    <a:pt x="4897" y="3725"/>
                  </a:lnTo>
                  <a:lnTo>
                    <a:pt x="4980" y="3809"/>
                  </a:lnTo>
                  <a:lnTo>
                    <a:pt x="5064" y="3767"/>
                  </a:lnTo>
                  <a:lnTo>
                    <a:pt x="5294" y="3746"/>
                  </a:lnTo>
                  <a:lnTo>
                    <a:pt x="5336" y="3704"/>
                  </a:lnTo>
                  <a:lnTo>
                    <a:pt x="5420" y="3641"/>
                  </a:lnTo>
                  <a:lnTo>
                    <a:pt x="5650" y="3537"/>
                  </a:lnTo>
                  <a:lnTo>
                    <a:pt x="5734" y="3558"/>
                  </a:lnTo>
                  <a:lnTo>
                    <a:pt x="5755" y="3600"/>
                  </a:lnTo>
                  <a:lnTo>
                    <a:pt x="5796" y="3600"/>
                  </a:lnTo>
                  <a:lnTo>
                    <a:pt x="5817" y="3662"/>
                  </a:lnTo>
                  <a:lnTo>
                    <a:pt x="5859" y="3662"/>
                  </a:lnTo>
                  <a:lnTo>
                    <a:pt x="5943" y="3621"/>
                  </a:lnTo>
                  <a:lnTo>
                    <a:pt x="6068" y="3621"/>
                  </a:lnTo>
                  <a:lnTo>
                    <a:pt x="6152" y="3600"/>
                  </a:lnTo>
                  <a:lnTo>
                    <a:pt x="6236" y="3600"/>
                  </a:lnTo>
                  <a:lnTo>
                    <a:pt x="6320" y="3495"/>
                  </a:lnTo>
                  <a:lnTo>
                    <a:pt x="6278" y="3453"/>
                  </a:lnTo>
                  <a:lnTo>
                    <a:pt x="6278" y="3411"/>
                  </a:lnTo>
                  <a:lnTo>
                    <a:pt x="6361" y="3411"/>
                  </a:lnTo>
                  <a:lnTo>
                    <a:pt x="6445" y="3453"/>
                  </a:lnTo>
                  <a:lnTo>
                    <a:pt x="6633" y="3453"/>
                  </a:lnTo>
                  <a:lnTo>
                    <a:pt x="6675" y="3495"/>
                  </a:lnTo>
                  <a:lnTo>
                    <a:pt x="6759" y="3516"/>
                  </a:lnTo>
                  <a:lnTo>
                    <a:pt x="6843" y="3558"/>
                  </a:lnTo>
                  <a:lnTo>
                    <a:pt x="7073" y="3558"/>
                  </a:lnTo>
                  <a:lnTo>
                    <a:pt x="7094" y="3600"/>
                  </a:lnTo>
                  <a:lnTo>
                    <a:pt x="7282" y="3516"/>
                  </a:lnTo>
                  <a:lnTo>
                    <a:pt x="7408" y="3516"/>
                  </a:lnTo>
                  <a:lnTo>
                    <a:pt x="7512" y="3558"/>
                  </a:lnTo>
                  <a:lnTo>
                    <a:pt x="7533" y="3600"/>
                  </a:lnTo>
                  <a:lnTo>
                    <a:pt x="7533" y="3558"/>
                  </a:lnTo>
                  <a:lnTo>
                    <a:pt x="7491" y="3495"/>
                  </a:lnTo>
                  <a:lnTo>
                    <a:pt x="7387" y="3432"/>
                  </a:lnTo>
                  <a:lnTo>
                    <a:pt x="7303" y="3390"/>
                  </a:lnTo>
                  <a:lnTo>
                    <a:pt x="7303" y="3202"/>
                  </a:lnTo>
                  <a:lnTo>
                    <a:pt x="7303" y="3139"/>
                  </a:lnTo>
                  <a:lnTo>
                    <a:pt x="7219" y="3077"/>
                  </a:lnTo>
                  <a:lnTo>
                    <a:pt x="7010" y="3035"/>
                  </a:lnTo>
                  <a:lnTo>
                    <a:pt x="6968" y="2972"/>
                  </a:lnTo>
                  <a:lnTo>
                    <a:pt x="6989" y="2867"/>
                  </a:lnTo>
                  <a:lnTo>
                    <a:pt x="6947" y="2805"/>
                  </a:lnTo>
                  <a:lnTo>
                    <a:pt x="6843" y="2784"/>
                  </a:lnTo>
                  <a:lnTo>
                    <a:pt x="6780" y="2721"/>
                  </a:lnTo>
                  <a:lnTo>
                    <a:pt x="6759" y="2553"/>
                  </a:lnTo>
                  <a:lnTo>
                    <a:pt x="6738" y="2491"/>
                  </a:lnTo>
                  <a:lnTo>
                    <a:pt x="6550" y="2365"/>
                  </a:lnTo>
                  <a:lnTo>
                    <a:pt x="6487" y="2386"/>
                  </a:lnTo>
                  <a:lnTo>
                    <a:pt x="6382" y="2344"/>
                  </a:lnTo>
                  <a:lnTo>
                    <a:pt x="6361" y="2365"/>
                  </a:lnTo>
                  <a:lnTo>
                    <a:pt x="6257" y="2344"/>
                  </a:lnTo>
                  <a:lnTo>
                    <a:pt x="6131" y="2240"/>
                  </a:lnTo>
                  <a:lnTo>
                    <a:pt x="6173" y="2177"/>
                  </a:lnTo>
                  <a:lnTo>
                    <a:pt x="6215" y="2135"/>
                  </a:lnTo>
                  <a:lnTo>
                    <a:pt x="6278" y="2072"/>
                  </a:lnTo>
                  <a:lnTo>
                    <a:pt x="6320" y="1989"/>
                  </a:lnTo>
                  <a:lnTo>
                    <a:pt x="6257" y="1926"/>
                  </a:lnTo>
                  <a:lnTo>
                    <a:pt x="6152" y="1926"/>
                  </a:lnTo>
                  <a:lnTo>
                    <a:pt x="6048" y="1863"/>
                  </a:lnTo>
                  <a:lnTo>
                    <a:pt x="6006" y="1779"/>
                  </a:lnTo>
                  <a:lnTo>
                    <a:pt x="5922" y="1737"/>
                  </a:lnTo>
                  <a:lnTo>
                    <a:pt x="5817" y="1737"/>
                  </a:lnTo>
                  <a:lnTo>
                    <a:pt x="5692" y="1654"/>
                  </a:lnTo>
                  <a:lnTo>
                    <a:pt x="5608" y="1612"/>
                  </a:lnTo>
                  <a:lnTo>
                    <a:pt x="5587" y="1465"/>
                  </a:lnTo>
                  <a:lnTo>
                    <a:pt x="5629" y="1403"/>
                  </a:lnTo>
                  <a:lnTo>
                    <a:pt x="5545" y="1361"/>
                  </a:lnTo>
                  <a:lnTo>
                    <a:pt x="5399" y="1361"/>
                  </a:lnTo>
                  <a:lnTo>
                    <a:pt x="5336" y="1424"/>
                  </a:lnTo>
                  <a:lnTo>
                    <a:pt x="5211" y="1424"/>
                  </a:lnTo>
                  <a:lnTo>
                    <a:pt x="5106" y="1340"/>
                  </a:lnTo>
                  <a:lnTo>
                    <a:pt x="5106" y="1152"/>
                  </a:lnTo>
                  <a:lnTo>
                    <a:pt x="5169" y="1047"/>
                  </a:lnTo>
                  <a:lnTo>
                    <a:pt x="5190" y="1005"/>
                  </a:lnTo>
                  <a:lnTo>
                    <a:pt x="5211" y="880"/>
                  </a:lnTo>
                  <a:lnTo>
                    <a:pt x="5190" y="796"/>
                  </a:lnTo>
                  <a:lnTo>
                    <a:pt x="5085" y="566"/>
                  </a:lnTo>
                  <a:lnTo>
                    <a:pt x="4918" y="377"/>
                  </a:lnTo>
                  <a:lnTo>
                    <a:pt x="4897" y="294"/>
                  </a:lnTo>
                  <a:lnTo>
                    <a:pt x="4771" y="189"/>
                  </a:lnTo>
                  <a:lnTo>
                    <a:pt x="4813" y="168"/>
                  </a:lnTo>
                  <a:lnTo>
                    <a:pt x="4813" y="84"/>
                  </a:lnTo>
                  <a:lnTo>
                    <a:pt x="4750" y="1"/>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857" name="Google Shape;3795;p79">
              <a:extLst>
                <a:ext uri="{FF2B5EF4-FFF2-40B4-BE49-F238E27FC236}">
                  <a16:creationId xmlns:a16="http://schemas.microsoft.com/office/drawing/2014/main" id="{C2B36739-79C6-9C00-2CAA-D4FD6C1E78D5}"/>
                </a:ext>
              </a:extLst>
            </p:cNvPr>
            <p:cNvSpPr/>
            <p:nvPr/>
          </p:nvSpPr>
          <p:spPr>
            <a:xfrm>
              <a:off x="3809372" y="2919523"/>
              <a:ext cx="106405" cy="94483"/>
            </a:xfrm>
            <a:custGeom>
              <a:avLst/>
              <a:gdLst/>
              <a:ahLst/>
              <a:cxnLst/>
              <a:rect l="l" t="t" r="r" b="b"/>
              <a:pathLst>
                <a:path w="8936" h="8308" extrusionOk="0">
                  <a:moveTo>
                    <a:pt x="1068" y="1"/>
                  </a:moveTo>
                  <a:lnTo>
                    <a:pt x="1047" y="42"/>
                  </a:lnTo>
                  <a:lnTo>
                    <a:pt x="1089" y="252"/>
                  </a:lnTo>
                  <a:lnTo>
                    <a:pt x="1152" y="314"/>
                  </a:lnTo>
                  <a:lnTo>
                    <a:pt x="1026" y="482"/>
                  </a:lnTo>
                  <a:lnTo>
                    <a:pt x="670" y="691"/>
                  </a:lnTo>
                  <a:lnTo>
                    <a:pt x="670" y="775"/>
                  </a:lnTo>
                  <a:lnTo>
                    <a:pt x="566" y="900"/>
                  </a:lnTo>
                  <a:lnTo>
                    <a:pt x="440" y="900"/>
                  </a:lnTo>
                  <a:lnTo>
                    <a:pt x="357" y="963"/>
                  </a:lnTo>
                  <a:lnTo>
                    <a:pt x="357" y="1047"/>
                  </a:lnTo>
                  <a:lnTo>
                    <a:pt x="336" y="1109"/>
                  </a:lnTo>
                  <a:lnTo>
                    <a:pt x="398" y="1298"/>
                  </a:lnTo>
                  <a:lnTo>
                    <a:pt x="398" y="1423"/>
                  </a:lnTo>
                  <a:lnTo>
                    <a:pt x="357" y="1465"/>
                  </a:lnTo>
                  <a:lnTo>
                    <a:pt x="357" y="1507"/>
                  </a:lnTo>
                  <a:lnTo>
                    <a:pt x="336" y="1570"/>
                  </a:lnTo>
                  <a:lnTo>
                    <a:pt x="294" y="1674"/>
                  </a:lnTo>
                  <a:lnTo>
                    <a:pt x="189" y="1716"/>
                  </a:lnTo>
                  <a:lnTo>
                    <a:pt x="147" y="1737"/>
                  </a:lnTo>
                  <a:lnTo>
                    <a:pt x="85" y="1737"/>
                  </a:lnTo>
                  <a:lnTo>
                    <a:pt x="22" y="1800"/>
                  </a:lnTo>
                  <a:lnTo>
                    <a:pt x="22" y="2009"/>
                  </a:lnTo>
                  <a:lnTo>
                    <a:pt x="85" y="2030"/>
                  </a:lnTo>
                  <a:lnTo>
                    <a:pt x="147" y="2156"/>
                  </a:lnTo>
                  <a:lnTo>
                    <a:pt x="147" y="2553"/>
                  </a:lnTo>
                  <a:lnTo>
                    <a:pt x="189" y="2762"/>
                  </a:lnTo>
                  <a:lnTo>
                    <a:pt x="189" y="2825"/>
                  </a:lnTo>
                  <a:lnTo>
                    <a:pt x="189" y="3139"/>
                  </a:lnTo>
                  <a:lnTo>
                    <a:pt x="252" y="3286"/>
                  </a:lnTo>
                  <a:lnTo>
                    <a:pt x="210" y="3599"/>
                  </a:lnTo>
                  <a:lnTo>
                    <a:pt x="189" y="3662"/>
                  </a:lnTo>
                  <a:lnTo>
                    <a:pt x="231" y="3788"/>
                  </a:lnTo>
                  <a:lnTo>
                    <a:pt x="252" y="3997"/>
                  </a:lnTo>
                  <a:lnTo>
                    <a:pt x="210" y="4081"/>
                  </a:lnTo>
                  <a:lnTo>
                    <a:pt x="85" y="4185"/>
                  </a:lnTo>
                  <a:lnTo>
                    <a:pt x="43" y="4227"/>
                  </a:lnTo>
                  <a:lnTo>
                    <a:pt x="1" y="4290"/>
                  </a:lnTo>
                  <a:lnTo>
                    <a:pt x="85" y="4353"/>
                  </a:lnTo>
                  <a:lnTo>
                    <a:pt x="210" y="4541"/>
                  </a:lnTo>
                  <a:lnTo>
                    <a:pt x="315" y="4771"/>
                  </a:lnTo>
                  <a:lnTo>
                    <a:pt x="357" y="4813"/>
                  </a:lnTo>
                  <a:lnTo>
                    <a:pt x="398" y="4938"/>
                  </a:lnTo>
                  <a:lnTo>
                    <a:pt x="357" y="5022"/>
                  </a:lnTo>
                  <a:lnTo>
                    <a:pt x="398" y="5169"/>
                  </a:lnTo>
                  <a:lnTo>
                    <a:pt x="440" y="5252"/>
                  </a:lnTo>
                  <a:lnTo>
                    <a:pt x="461" y="5357"/>
                  </a:lnTo>
                  <a:lnTo>
                    <a:pt x="545" y="5441"/>
                  </a:lnTo>
                  <a:lnTo>
                    <a:pt x="984" y="5441"/>
                  </a:lnTo>
                  <a:lnTo>
                    <a:pt x="1089" y="5503"/>
                  </a:lnTo>
                  <a:lnTo>
                    <a:pt x="1173" y="5650"/>
                  </a:lnTo>
                  <a:lnTo>
                    <a:pt x="1277" y="5880"/>
                  </a:lnTo>
                  <a:lnTo>
                    <a:pt x="1340" y="5922"/>
                  </a:lnTo>
                  <a:lnTo>
                    <a:pt x="1403" y="6006"/>
                  </a:lnTo>
                  <a:lnTo>
                    <a:pt x="1486" y="6089"/>
                  </a:lnTo>
                  <a:lnTo>
                    <a:pt x="2491" y="6319"/>
                  </a:lnTo>
                  <a:lnTo>
                    <a:pt x="2595" y="6424"/>
                  </a:lnTo>
                  <a:lnTo>
                    <a:pt x="3118" y="6215"/>
                  </a:lnTo>
                  <a:lnTo>
                    <a:pt x="3746" y="5964"/>
                  </a:lnTo>
                  <a:lnTo>
                    <a:pt x="8391" y="8307"/>
                  </a:lnTo>
                  <a:lnTo>
                    <a:pt x="8391" y="8098"/>
                  </a:lnTo>
                  <a:lnTo>
                    <a:pt x="8935" y="8056"/>
                  </a:lnTo>
                  <a:lnTo>
                    <a:pt x="8705" y="2344"/>
                  </a:lnTo>
                  <a:lnTo>
                    <a:pt x="8621" y="2051"/>
                  </a:lnTo>
                  <a:lnTo>
                    <a:pt x="8580" y="1905"/>
                  </a:lnTo>
                  <a:lnTo>
                    <a:pt x="8621" y="1716"/>
                  </a:lnTo>
                  <a:lnTo>
                    <a:pt x="8705" y="1507"/>
                  </a:lnTo>
                  <a:lnTo>
                    <a:pt x="8705" y="1381"/>
                  </a:lnTo>
                  <a:lnTo>
                    <a:pt x="8663" y="1214"/>
                  </a:lnTo>
                  <a:lnTo>
                    <a:pt x="8705" y="984"/>
                  </a:lnTo>
                  <a:lnTo>
                    <a:pt x="8726" y="879"/>
                  </a:lnTo>
                  <a:lnTo>
                    <a:pt x="8684" y="733"/>
                  </a:lnTo>
                  <a:lnTo>
                    <a:pt x="8600" y="649"/>
                  </a:lnTo>
                  <a:lnTo>
                    <a:pt x="8496" y="628"/>
                  </a:lnTo>
                  <a:lnTo>
                    <a:pt x="8391" y="649"/>
                  </a:lnTo>
                  <a:lnTo>
                    <a:pt x="7994" y="586"/>
                  </a:lnTo>
                  <a:lnTo>
                    <a:pt x="7931" y="524"/>
                  </a:lnTo>
                  <a:lnTo>
                    <a:pt x="7764" y="524"/>
                  </a:lnTo>
                  <a:lnTo>
                    <a:pt x="7575" y="461"/>
                  </a:lnTo>
                  <a:lnTo>
                    <a:pt x="7533" y="377"/>
                  </a:lnTo>
                  <a:lnTo>
                    <a:pt x="7575" y="356"/>
                  </a:lnTo>
                  <a:lnTo>
                    <a:pt x="7554" y="314"/>
                  </a:lnTo>
                  <a:lnTo>
                    <a:pt x="7324" y="168"/>
                  </a:lnTo>
                  <a:lnTo>
                    <a:pt x="7199" y="168"/>
                  </a:lnTo>
                  <a:lnTo>
                    <a:pt x="7010" y="126"/>
                  </a:lnTo>
                  <a:lnTo>
                    <a:pt x="6948" y="105"/>
                  </a:lnTo>
                  <a:lnTo>
                    <a:pt x="6885" y="147"/>
                  </a:lnTo>
                  <a:lnTo>
                    <a:pt x="6780" y="63"/>
                  </a:lnTo>
                  <a:lnTo>
                    <a:pt x="6717" y="63"/>
                  </a:lnTo>
                  <a:lnTo>
                    <a:pt x="6529" y="168"/>
                  </a:lnTo>
                  <a:lnTo>
                    <a:pt x="6257" y="210"/>
                  </a:lnTo>
                  <a:lnTo>
                    <a:pt x="6006" y="314"/>
                  </a:lnTo>
                  <a:lnTo>
                    <a:pt x="5880" y="440"/>
                  </a:lnTo>
                  <a:lnTo>
                    <a:pt x="5839" y="586"/>
                  </a:lnTo>
                  <a:lnTo>
                    <a:pt x="5776" y="670"/>
                  </a:lnTo>
                  <a:lnTo>
                    <a:pt x="5755" y="963"/>
                  </a:lnTo>
                  <a:lnTo>
                    <a:pt x="5859" y="1109"/>
                  </a:lnTo>
                  <a:lnTo>
                    <a:pt x="5943" y="1361"/>
                  </a:lnTo>
                  <a:lnTo>
                    <a:pt x="5880" y="1486"/>
                  </a:lnTo>
                  <a:lnTo>
                    <a:pt x="5734" y="1633"/>
                  </a:lnTo>
                  <a:lnTo>
                    <a:pt x="5692" y="1695"/>
                  </a:lnTo>
                  <a:lnTo>
                    <a:pt x="5525" y="1842"/>
                  </a:lnTo>
                  <a:lnTo>
                    <a:pt x="5378" y="1905"/>
                  </a:lnTo>
                  <a:lnTo>
                    <a:pt x="5148" y="1800"/>
                  </a:lnTo>
                  <a:lnTo>
                    <a:pt x="4918" y="1612"/>
                  </a:lnTo>
                  <a:lnTo>
                    <a:pt x="4730" y="1486"/>
                  </a:lnTo>
                  <a:lnTo>
                    <a:pt x="4479" y="1319"/>
                  </a:lnTo>
                  <a:lnTo>
                    <a:pt x="4060" y="1172"/>
                  </a:lnTo>
                  <a:lnTo>
                    <a:pt x="3872" y="1151"/>
                  </a:lnTo>
                  <a:lnTo>
                    <a:pt x="3788" y="1172"/>
                  </a:lnTo>
                  <a:lnTo>
                    <a:pt x="3579" y="1172"/>
                  </a:lnTo>
                  <a:lnTo>
                    <a:pt x="3390" y="1068"/>
                  </a:lnTo>
                  <a:lnTo>
                    <a:pt x="3223" y="733"/>
                  </a:lnTo>
                  <a:lnTo>
                    <a:pt x="3223" y="545"/>
                  </a:lnTo>
                  <a:lnTo>
                    <a:pt x="3056" y="356"/>
                  </a:lnTo>
                  <a:lnTo>
                    <a:pt x="2700" y="314"/>
                  </a:lnTo>
                  <a:lnTo>
                    <a:pt x="2512" y="168"/>
                  </a:lnTo>
                  <a:lnTo>
                    <a:pt x="2198" y="168"/>
                  </a:lnTo>
                  <a:lnTo>
                    <a:pt x="2010" y="105"/>
                  </a:lnTo>
                  <a:lnTo>
                    <a:pt x="1591" y="168"/>
                  </a:lnTo>
                  <a:lnTo>
                    <a:pt x="1298" y="126"/>
                  </a:lnTo>
                  <a:lnTo>
                    <a:pt x="1194" y="21"/>
                  </a:lnTo>
                  <a:lnTo>
                    <a:pt x="1068" y="1"/>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858" name="Google Shape;3796;p79">
              <a:extLst>
                <a:ext uri="{FF2B5EF4-FFF2-40B4-BE49-F238E27FC236}">
                  <a16:creationId xmlns:a16="http://schemas.microsoft.com/office/drawing/2014/main" id="{D283610B-6BBF-218A-EDFE-D3C0ADBD1564}"/>
                </a:ext>
              </a:extLst>
            </p:cNvPr>
            <p:cNvSpPr/>
            <p:nvPr/>
          </p:nvSpPr>
          <p:spPr>
            <a:xfrm>
              <a:off x="3795917" y="2888589"/>
              <a:ext cx="27173" cy="50699"/>
            </a:xfrm>
            <a:custGeom>
              <a:avLst/>
              <a:gdLst/>
              <a:ahLst/>
              <a:cxnLst/>
              <a:rect l="l" t="t" r="r" b="b"/>
              <a:pathLst>
                <a:path w="2282" h="4458" extrusionOk="0">
                  <a:moveTo>
                    <a:pt x="1235" y="0"/>
                  </a:moveTo>
                  <a:lnTo>
                    <a:pt x="1110" y="21"/>
                  </a:lnTo>
                  <a:lnTo>
                    <a:pt x="1110" y="105"/>
                  </a:lnTo>
                  <a:lnTo>
                    <a:pt x="1026" y="21"/>
                  </a:lnTo>
                  <a:lnTo>
                    <a:pt x="859" y="42"/>
                  </a:lnTo>
                  <a:lnTo>
                    <a:pt x="650" y="147"/>
                  </a:lnTo>
                  <a:lnTo>
                    <a:pt x="524" y="272"/>
                  </a:lnTo>
                  <a:lnTo>
                    <a:pt x="503" y="356"/>
                  </a:lnTo>
                  <a:lnTo>
                    <a:pt x="524" y="440"/>
                  </a:lnTo>
                  <a:lnTo>
                    <a:pt x="503" y="586"/>
                  </a:lnTo>
                  <a:lnTo>
                    <a:pt x="503" y="775"/>
                  </a:lnTo>
                  <a:lnTo>
                    <a:pt x="399" y="1047"/>
                  </a:lnTo>
                  <a:lnTo>
                    <a:pt x="440" y="1193"/>
                  </a:lnTo>
                  <a:lnTo>
                    <a:pt x="503" y="1298"/>
                  </a:lnTo>
                  <a:lnTo>
                    <a:pt x="524" y="1319"/>
                  </a:lnTo>
                  <a:lnTo>
                    <a:pt x="482" y="1381"/>
                  </a:lnTo>
                  <a:lnTo>
                    <a:pt x="419" y="1465"/>
                  </a:lnTo>
                  <a:lnTo>
                    <a:pt x="503" y="1528"/>
                  </a:lnTo>
                  <a:lnTo>
                    <a:pt x="440" y="1591"/>
                  </a:lnTo>
                  <a:lnTo>
                    <a:pt x="419" y="1800"/>
                  </a:lnTo>
                  <a:lnTo>
                    <a:pt x="336" y="1842"/>
                  </a:lnTo>
                  <a:lnTo>
                    <a:pt x="294" y="1925"/>
                  </a:lnTo>
                  <a:lnTo>
                    <a:pt x="210" y="1946"/>
                  </a:lnTo>
                  <a:lnTo>
                    <a:pt x="85" y="2114"/>
                  </a:lnTo>
                  <a:lnTo>
                    <a:pt x="1" y="2365"/>
                  </a:lnTo>
                  <a:lnTo>
                    <a:pt x="64" y="2407"/>
                  </a:lnTo>
                  <a:lnTo>
                    <a:pt x="106" y="2553"/>
                  </a:lnTo>
                  <a:lnTo>
                    <a:pt x="85" y="2616"/>
                  </a:lnTo>
                  <a:lnTo>
                    <a:pt x="168" y="2741"/>
                  </a:lnTo>
                  <a:lnTo>
                    <a:pt x="210" y="2741"/>
                  </a:lnTo>
                  <a:lnTo>
                    <a:pt x="399" y="2888"/>
                  </a:lnTo>
                  <a:lnTo>
                    <a:pt x="419" y="3034"/>
                  </a:lnTo>
                  <a:lnTo>
                    <a:pt x="545" y="3076"/>
                  </a:lnTo>
                  <a:lnTo>
                    <a:pt x="608" y="3139"/>
                  </a:lnTo>
                  <a:lnTo>
                    <a:pt x="712" y="3160"/>
                  </a:lnTo>
                  <a:lnTo>
                    <a:pt x="838" y="3306"/>
                  </a:lnTo>
                  <a:lnTo>
                    <a:pt x="1215" y="4457"/>
                  </a:lnTo>
                  <a:lnTo>
                    <a:pt x="1277" y="4457"/>
                  </a:lnTo>
                  <a:lnTo>
                    <a:pt x="1319" y="4436"/>
                  </a:lnTo>
                  <a:lnTo>
                    <a:pt x="1424" y="4394"/>
                  </a:lnTo>
                  <a:lnTo>
                    <a:pt x="1466" y="4290"/>
                  </a:lnTo>
                  <a:lnTo>
                    <a:pt x="1487" y="4227"/>
                  </a:lnTo>
                  <a:lnTo>
                    <a:pt x="1487" y="4185"/>
                  </a:lnTo>
                  <a:lnTo>
                    <a:pt x="1528" y="4143"/>
                  </a:lnTo>
                  <a:lnTo>
                    <a:pt x="1528" y="4018"/>
                  </a:lnTo>
                  <a:lnTo>
                    <a:pt x="1466" y="3829"/>
                  </a:lnTo>
                  <a:lnTo>
                    <a:pt x="1487" y="3767"/>
                  </a:lnTo>
                  <a:lnTo>
                    <a:pt x="1487" y="3683"/>
                  </a:lnTo>
                  <a:lnTo>
                    <a:pt x="1570" y="3620"/>
                  </a:lnTo>
                  <a:lnTo>
                    <a:pt x="1696" y="3620"/>
                  </a:lnTo>
                  <a:lnTo>
                    <a:pt x="1800" y="3495"/>
                  </a:lnTo>
                  <a:lnTo>
                    <a:pt x="1800" y="3411"/>
                  </a:lnTo>
                  <a:lnTo>
                    <a:pt x="2156" y="3202"/>
                  </a:lnTo>
                  <a:lnTo>
                    <a:pt x="2282" y="3034"/>
                  </a:lnTo>
                  <a:lnTo>
                    <a:pt x="2219" y="2972"/>
                  </a:lnTo>
                  <a:lnTo>
                    <a:pt x="2177" y="2762"/>
                  </a:lnTo>
                  <a:lnTo>
                    <a:pt x="2198" y="2721"/>
                  </a:lnTo>
                  <a:lnTo>
                    <a:pt x="2156" y="2679"/>
                  </a:lnTo>
                  <a:lnTo>
                    <a:pt x="1968" y="2574"/>
                  </a:lnTo>
                  <a:lnTo>
                    <a:pt x="1947" y="2532"/>
                  </a:lnTo>
                  <a:lnTo>
                    <a:pt x="1947" y="2448"/>
                  </a:lnTo>
                  <a:lnTo>
                    <a:pt x="1863" y="2407"/>
                  </a:lnTo>
                  <a:lnTo>
                    <a:pt x="1842" y="2428"/>
                  </a:lnTo>
                  <a:lnTo>
                    <a:pt x="1842" y="2469"/>
                  </a:lnTo>
                  <a:lnTo>
                    <a:pt x="1779" y="2511"/>
                  </a:lnTo>
                  <a:lnTo>
                    <a:pt x="1696" y="2469"/>
                  </a:lnTo>
                  <a:lnTo>
                    <a:pt x="1675" y="2365"/>
                  </a:lnTo>
                  <a:lnTo>
                    <a:pt x="1591" y="2407"/>
                  </a:lnTo>
                  <a:lnTo>
                    <a:pt x="1424" y="2260"/>
                  </a:lnTo>
                  <a:lnTo>
                    <a:pt x="1340" y="2114"/>
                  </a:lnTo>
                  <a:lnTo>
                    <a:pt x="1382" y="1925"/>
                  </a:lnTo>
                  <a:lnTo>
                    <a:pt x="1675" y="1737"/>
                  </a:lnTo>
                  <a:lnTo>
                    <a:pt x="1842" y="1570"/>
                  </a:lnTo>
                  <a:lnTo>
                    <a:pt x="1884" y="1507"/>
                  </a:lnTo>
                  <a:lnTo>
                    <a:pt x="1842" y="1465"/>
                  </a:lnTo>
                  <a:lnTo>
                    <a:pt x="1884" y="1381"/>
                  </a:lnTo>
                  <a:lnTo>
                    <a:pt x="1863" y="1298"/>
                  </a:lnTo>
                  <a:lnTo>
                    <a:pt x="1842" y="1277"/>
                  </a:lnTo>
                  <a:lnTo>
                    <a:pt x="1842" y="1088"/>
                  </a:lnTo>
                  <a:lnTo>
                    <a:pt x="1654" y="1005"/>
                  </a:lnTo>
                  <a:lnTo>
                    <a:pt x="1528" y="837"/>
                  </a:lnTo>
                  <a:lnTo>
                    <a:pt x="1549" y="670"/>
                  </a:lnTo>
                  <a:lnTo>
                    <a:pt x="1675" y="586"/>
                  </a:lnTo>
                  <a:lnTo>
                    <a:pt x="1696" y="482"/>
                  </a:lnTo>
                  <a:lnTo>
                    <a:pt x="1800" y="314"/>
                  </a:lnTo>
                  <a:lnTo>
                    <a:pt x="1800" y="210"/>
                  </a:lnTo>
                  <a:lnTo>
                    <a:pt x="1759" y="147"/>
                  </a:lnTo>
                  <a:lnTo>
                    <a:pt x="1549" y="335"/>
                  </a:lnTo>
                  <a:lnTo>
                    <a:pt x="1487" y="419"/>
                  </a:lnTo>
                  <a:lnTo>
                    <a:pt x="1424" y="377"/>
                  </a:lnTo>
                  <a:lnTo>
                    <a:pt x="1340" y="168"/>
                  </a:lnTo>
                  <a:lnTo>
                    <a:pt x="1277" y="168"/>
                  </a:lnTo>
                  <a:lnTo>
                    <a:pt x="1277" y="63"/>
                  </a:lnTo>
                  <a:lnTo>
                    <a:pt x="1235" y="0"/>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859" name="Google Shape;3797;p79">
              <a:extLst>
                <a:ext uri="{FF2B5EF4-FFF2-40B4-BE49-F238E27FC236}">
                  <a16:creationId xmlns:a16="http://schemas.microsoft.com/office/drawing/2014/main" id="{C249BC45-5A25-6CF7-856D-BA2FD16DBD97}"/>
                </a:ext>
              </a:extLst>
            </p:cNvPr>
            <p:cNvSpPr/>
            <p:nvPr/>
          </p:nvSpPr>
          <p:spPr>
            <a:xfrm>
              <a:off x="3689035" y="2890250"/>
              <a:ext cx="138044" cy="127554"/>
            </a:xfrm>
            <a:custGeom>
              <a:avLst/>
              <a:gdLst/>
              <a:ahLst/>
              <a:cxnLst/>
              <a:rect l="l" t="t" r="r" b="b"/>
              <a:pathLst>
                <a:path w="11593" h="11216" extrusionOk="0">
                  <a:moveTo>
                    <a:pt x="8307" y="1"/>
                  </a:moveTo>
                  <a:lnTo>
                    <a:pt x="8161" y="22"/>
                  </a:lnTo>
                  <a:lnTo>
                    <a:pt x="8140" y="106"/>
                  </a:lnTo>
                  <a:lnTo>
                    <a:pt x="8035" y="126"/>
                  </a:lnTo>
                  <a:lnTo>
                    <a:pt x="7994" y="210"/>
                  </a:lnTo>
                  <a:lnTo>
                    <a:pt x="7910" y="189"/>
                  </a:lnTo>
                  <a:lnTo>
                    <a:pt x="7805" y="189"/>
                  </a:lnTo>
                  <a:lnTo>
                    <a:pt x="7701" y="294"/>
                  </a:lnTo>
                  <a:lnTo>
                    <a:pt x="7575" y="294"/>
                  </a:lnTo>
                  <a:lnTo>
                    <a:pt x="7491" y="168"/>
                  </a:lnTo>
                  <a:lnTo>
                    <a:pt x="7324" y="168"/>
                  </a:lnTo>
                  <a:lnTo>
                    <a:pt x="7261" y="126"/>
                  </a:lnTo>
                  <a:lnTo>
                    <a:pt x="7115" y="168"/>
                  </a:lnTo>
                  <a:lnTo>
                    <a:pt x="6989" y="126"/>
                  </a:lnTo>
                  <a:lnTo>
                    <a:pt x="6947" y="168"/>
                  </a:lnTo>
                  <a:lnTo>
                    <a:pt x="6843" y="106"/>
                  </a:lnTo>
                  <a:lnTo>
                    <a:pt x="6759" y="126"/>
                  </a:lnTo>
                  <a:lnTo>
                    <a:pt x="6696" y="273"/>
                  </a:lnTo>
                  <a:lnTo>
                    <a:pt x="6571" y="273"/>
                  </a:lnTo>
                  <a:lnTo>
                    <a:pt x="6466" y="210"/>
                  </a:lnTo>
                  <a:lnTo>
                    <a:pt x="6320" y="336"/>
                  </a:lnTo>
                  <a:lnTo>
                    <a:pt x="6236" y="336"/>
                  </a:lnTo>
                  <a:lnTo>
                    <a:pt x="6110" y="273"/>
                  </a:lnTo>
                  <a:lnTo>
                    <a:pt x="5964" y="315"/>
                  </a:lnTo>
                  <a:lnTo>
                    <a:pt x="5629" y="315"/>
                  </a:lnTo>
                  <a:lnTo>
                    <a:pt x="5336" y="524"/>
                  </a:lnTo>
                  <a:lnTo>
                    <a:pt x="5190" y="545"/>
                  </a:lnTo>
                  <a:lnTo>
                    <a:pt x="5106" y="545"/>
                  </a:lnTo>
                  <a:lnTo>
                    <a:pt x="4981" y="629"/>
                  </a:lnTo>
                  <a:lnTo>
                    <a:pt x="4960" y="712"/>
                  </a:lnTo>
                  <a:lnTo>
                    <a:pt x="4897" y="817"/>
                  </a:lnTo>
                  <a:lnTo>
                    <a:pt x="4813" y="817"/>
                  </a:lnTo>
                  <a:lnTo>
                    <a:pt x="4792" y="796"/>
                  </a:lnTo>
                  <a:lnTo>
                    <a:pt x="4709" y="796"/>
                  </a:lnTo>
                  <a:lnTo>
                    <a:pt x="4646" y="817"/>
                  </a:lnTo>
                  <a:lnTo>
                    <a:pt x="4604" y="859"/>
                  </a:lnTo>
                  <a:lnTo>
                    <a:pt x="4457" y="901"/>
                  </a:lnTo>
                  <a:lnTo>
                    <a:pt x="4332" y="942"/>
                  </a:lnTo>
                  <a:lnTo>
                    <a:pt x="4248" y="1026"/>
                  </a:lnTo>
                  <a:lnTo>
                    <a:pt x="4227" y="1068"/>
                  </a:lnTo>
                  <a:lnTo>
                    <a:pt x="4123" y="1214"/>
                  </a:lnTo>
                  <a:lnTo>
                    <a:pt x="3934" y="1256"/>
                  </a:lnTo>
                  <a:lnTo>
                    <a:pt x="3767" y="1256"/>
                  </a:lnTo>
                  <a:lnTo>
                    <a:pt x="3830" y="1340"/>
                  </a:lnTo>
                  <a:lnTo>
                    <a:pt x="3851" y="1382"/>
                  </a:lnTo>
                  <a:lnTo>
                    <a:pt x="3913" y="1486"/>
                  </a:lnTo>
                  <a:lnTo>
                    <a:pt x="3934" y="1591"/>
                  </a:lnTo>
                  <a:lnTo>
                    <a:pt x="3955" y="1633"/>
                  </a:lnTo>
                  <a:lnTo>
                    <a:pt x="3955" y="1800"/>
                  </a:lnTo>
                  <a:lnTo>
                    <a:pt x="3955" y="2051"/>
                  </a:lnTo>
                  <a:lnTo>
                    <a:pt x="3976" y="2114"/>
                  </a:lnTo>
                  <a:lnTo>
                    <a:pt x="4039" y="2575"/>
                  </a:lnTo>
                  <a:lnTo>
                    <a:pt x="4123" y="2721"/>
                  </a:lnTo>
                  <a:lnTo>
                    <a:pt x="4144" y="2847"/>
                  </a:lnTo>
                  <a:lnTo>
                    <a:pt x="4227" y="2847"/>
                  </a:lnTo>
                  <a:lnTo>
                    <a:pt x="4269" y="2909"/>
                  </a:lnTo>
                  <a:lnTo>
                    <a:pt x="4353" y="2930"/>
                  </a:lnTo>
                  <a:lnTo>
                    <a:pt x="4395" y="2951"/>
                  </a:lnTo>
                  <a:lnTo>
                    <a:pt x="4332" y="3119"/>
                  </a:lnTo>
                  <a:lnTo>
                    <a:pt x="4353" y="3160"/>
                  </a:lnTo>
                  <a:lnTo>
                    <a:pt x="4269" y="3265"/>
                  </a:lnTo>
                  <a:lnTo>
                    <a:pt x="3600" y="3265"/>
                  </a:lnTo>
                  <a:lnTo>
                    <a:pt x="3453" y="3307"/>
                  </a:lnTo>
                  <a:lnTo>
                    <a:pt x="3307" y="3516"/>
                  </a:lnTo>
                  <a:lnTo>
                    <a:pt x="3202" y="3621"/>
                  </a:lnTo>
                  <a:lnTo>
                    <a:pt x="3118" y="3746"/>
                  </a:lnTo>
                  <a:lnTo>
                    <a:pt x="3139" y="3935"/>
                  </a:lnTo>
                  <a:lnTo>
                    <a:pt x="3097" y="4060"/>
                  </a:lnTo>
                  <a:lnTo>
                    <a:pt x="2700" y="4311"/>
                  </a:lnTo>
                  <a:lnTo>
                    <a:pt x="2072" y="4688"/>
                  </a:lnTo>
                  <a:lnTo>
                    <a:pt x="1612" y="4939"/>
                  </a:lnTo>
                  <a:lnTo>
                    <a:pt x="1361" y="5002"/>
                  </a:lnTo>
                  <a:lnTo>
                    <a:pt x="1152" y="5002"/>
                  </a:lnTo>
                  <a:lnTo>
                    <a:pt x="1047" y="5043"/>
                  </a:lnTo>
                  <a:lnTo>
                    <a:pt x="880" y="5043"/>
                  </a:lnTo>
                  <a:lnTo>
                    <a:pt x="587" y="5106"/>
                  </a:lnTo>
                  <a:lnTo>
                    <a:pt x="398" y="5211"/>
                  </a:lnTo>
                  <a:lnTo>
                    <a:pt x="294" y="5357"/>
                  </a:lnTo>
                  <a:lnTo>
                    <a:pt x="43" y="5546"/>
                  </a:lnTo>
                  <a:lnTo>
                    <a:pt x="43" y="6048"/>
                  </a:lnTo>
                  <a:lnTo>
                    <a:pt x="1" y="6194"/>
                  </a:lnTo>
                  <a:lnTo>
                    <a:pt x="2093" y="7617"/>
                  </a:lnTo>
                  <a:lnTo>
                    <a:pt x="5901" y="10128"/>
                  </a:lnTo>
                  <a:lnTo>
                    <a:pt x="5943" y="10379"/>
                  </a:lnTo>
                  <a:lnTo>
                    <a:pt x="6069" y="10484"/>
                  </a:lnTo>
                  <a:lnTo>
                    <a:pt x="6278" y="10484"/>
                  </a:lnTo>
                  <a:lnTo>
                    <a:pt x="6445" y="10546"/>
                  </a:lnTo>
                  <a:lnTo>
                    <a:pt x="6550" y="10672"/>
                  </a:lnTo>
                  <a:lnTo>
                    <a:pt x="6696" y="10735"/>
                  </a:lnTo>
                  <a:lnTo>
                    <a:pt x="6801" y="10797"/>
                  </a:lnTo>
                  <a:lnTo>
                    <a:pt x="6801" y="10902"/>
                  </a:lnTo>
                  <a:lnTo>
                    <a:pt x="6738" y="11090"/>
                  </a:lnTo>
                  <a:lnTo>
                    <a:pt x="6780" y="11174"/>
                  </a:lnTo>
                  <a:lnTo>
                    <a:pt x="6906" y="11216"/>
                  </a:lnTo>
                  <a:lnTo>
                    <a:pt x="7178" y="11195"/>
                  </a:lnTo>
                  <a:lnTo>
                    <a:pt x="7408" y="11111"/>
                  </a:lnTo>
                  <a:lnTo>
                    <a:pt x="8266" y="10902"/>
                  </a:lnTo>
                  <a:lnTo>
                    <a:pt x="8998" y="10253"/>
                  </a:lnTo>
                  <a:lnTo>
                    <a:pt x="11592" y="8663"/>
                  </a:lnTo>
                  <a:lnTo>
                    <a:pt x="11509" y="8580"/>
                  </a:lnTo>
                  <a:lnTo>
                    <a:pt x="11446" y="8496"/>
                  </a:lnTo>
                  <a:lnTo>
                    <a:pt x="11383" y="8454"/>
                  </a:lnTo>
                  <a:lnTo>
                    <a:pt x="11279" y="8224"/>
                  </a:lnTo>
                  <a:lnTo>
                    <a:pt x="11195" y="8077"/>
                  </a:lnTo>
                  <a:lnTo>
                    <a:pt x="11090" y="8015"/>
                  </a:lnTo>
                  <a:lnTo>
                    <a:pt x="10651" y="8015"/>
                  </a:lnTo>
                  <a:lnTo>
                    <a:pt x="10567" y="7931"/>
                  </a:lnTo>
                  <a:lnTo>
                    <a:pt x="10546" y="7826"/>
                  </a:lnTo>
                  <a:lnTo>
                    <a:pt x="10504" y="7743"/>
                  </a:lnTo>
                  <a:lnTo>
                    <a:pt x="10463" y="7596"/>
                  </a:lnTo>
                  <a:lnTo>
                    <a:pt x="10504" y="7512"/>
                  </a:lnTo>
                  <a:lnTo>
                    <a:pt x="10463" y="7387"/>
                  </a:lnTo>
                  <a:lnTo>
                    <a:pt x="10421" y="7345"/>
                  </a:lnTo>
                  <a:lnTo>
                    <a:pt x="10316" y="7115"/>
                  </a:lnTo>
                  <a:lnTo>
                    <a:pt x="10191" y="6927"/>
                  </a:lnTo>
                  <a:lnTo>
                    <a:pt x="10107" y="6864"/>
                  </a:lnTo>
                  <a:lnTo>
                    <a:pt x="10149" y="6801"/>
                  </a:lnTo>
                  <a:lnTo>
                    <a:pt x="10191" y="6759"/>
                  </a:lnTo>
                  <a:lnTo>
                    <a:pt x="10316" y="6655"/>
                  </a:lnTo>
                  <a:lnTo>
                    <a:pt x="10358" y="6571"/>
                  </a:lnTo>
                  <a:lnTo>
                    <a:pt x="10337" y="6362"/>
                  </a:lnTo>
                  <a:lnTo>
                    <a:pt x="10295" y="6236"/>
                  </a:lnTo>
                  <a:lnTo>
                    <a:pt x="10316" y="6173"/>
                  </a:lnTo>
                  <a:lnTo>
                    <a:pt x="10358" y="5860"/>
                  </a:lnTo>
                  <a:lnTo>
                    <a:pt x="10295" y="5713"/>
                  </a:lnTo>
                  <a:lnTo>
                    <a:pt x="10295" y="5399"/>
                  </a:lnTo>
                  <a:lnTo>
                    <a:pt x="10295" y="5336"/>
                  </a:lnTo>
                  <a:lnTo>
                    <a:pt x="10253" y="5127"/>
                  </a:lnTo>
                  <a:lnTo>
                    <a:pt x="10253" y="4730"/>
                  </a:lnTo>
                  <a:lnTo>
                    <a:pt x="10191" y="4604"/>
                  </a:lnTo>
                  <a:lnTo>
                    <a:pt x="10128" y="4583"/>
                  </a:lnTo>
                  <a:lnTo>
                    <a:pt x="10128" y="4374"/>
                  </a:lnTo>
                  <a:lnTo>
                    <a:pt x="10191" y="4311"/>
                  </a:lnTo>
                  <a:lnTo>
                    <a:pt x="9814" y="3160"/>
                  </a:lnTo>
                  <a:lnTo>
                    <a:pt x="9688" y="3014"/>
                  </a:lnTo>
                  <a:lnTo>
                    <a:pt x="9584" y="2993"/>
                  </a:lnTo>
                  <a:lnTo>
                    <a:pt x="9521" y="2930"/>
                  </a:lnTo>
                  <a:lnTo>
                    <a:pt x="9395" y="2888"/>
                  </a:lnTo>
                  <a:lnTo>
                    <a:pt x="9375" y="2742"/>
                  </a:lnTo>
                  <a:lnTo>
                    <a:pt x="9186" y="2595"/>
                  </a:lnTo>
                  <a:lnTo>
                    <a:pt x="9144" y="2595"/>
                  </a:lnTo>
                  <a:lnTo>
                    <a:pt x="9061" y="2470"/>
                  </a:lnTo>
                  <a:lnTo>
                    <a:pt x="9082" y="2407"/>
                  </a:lnTo>
                  <a:lnTo>
                    <a:pt x="9040" y="2261"/>
                  </a:lnTo>
                  <a:lnTo>
                    <a:pt x="8977" y="2219"/>
                  </a:lnTo>
                  <a:lnTo>
                    <a:pt x="9061" y="1968"/>
                  </a:lnTo>
                  <a:lnTo>
                    <a:pt x="9186" y="1800"/>
                  </a:lnTo>
                  <a:lnTo>
                    <a:pt x="9270" y="1779"/>
                  </a:lnTo>
                  <a:lnTo>
                    <a:pt x="9312" y="1696"/>
                  </a:lnTo>
                  <a:lnTo>
                    <a:pt x="9395" y="1654"/>
                  </a:lnTo>
                  <a:lnTo>
                    <a:pt x="9416" y="1445"/>
                  </a:lnTo>
                  <a:lnTo>
                    <a:pt x="9479" y="1382"/>
                  </a:lnTo>
                  <a:lnTo>
                    <a:pt x="9395" y="1319"/>
                  </a:lnTo>
                  <a:lnTo>
                    <a:pt x="9458" y="1235"/>
                  </a:lnTo>
                  <a:lnTo>
                    <a:pt x="9500" y="1173"/>
                  </a:lnTo>
                  <a:lnTo>
                    <a:pt x="9479" y="1152"/>
                  </a:lnTo>
                  <a:lnTo>
                    <a:pt x="9416" y="1047"/>
                  </a:lnTo>
                  <a:lnTo>
                    <a:pt x="9375" y="901"/>
                  </a:lnTo>
                  <a:lnTo>
                    <a:pt x="9479" y="629"/>
                  </a:lnTo>
                  <a:lnTo>
                    <a:pt x="9479" y="440"/>
                  </a:lnTo>
                  <a:lnTo>
                    <a:pt x="9500" y="294"/>
                  </a:lnTo>
                  <a:lnTo>
                    <a:pt x="9479" y="210"/>
                  </a:lnTo>
                  <a:lnTo>
                    <a:pt x="9500" y="126"/>
                  </a:lnTo>
                  <a:lnTo>
                    <a:pt x="9479" y="106"/>
                  </a:lnTo>
                  <a:lnTo>
                    <a:pt x="9291" y="126"/>
                  </a:lnTo>
                  <a:lnTo>
                    <a:pt x="9207" y="106"/>
                  </a:lnTo>
                  <a:lnTo>
                    <a:pt x="8977" y="189"/>
                  </a:lnTo>
                  <a:lnTo>
                    <a:pt x="8851" y="85"/>
                  </a:lnTo>
                  <a:lnTo>
                    <a:pt x="8684" y="22"/>
                  </a:lnTo>
                  <a:lnTo>
                    <a:pt x="8684" y="85"/>
                  </a:lnTo>
                  <a:lnTo>
                    <a:pt x="8579" y="189"/>
                  </a:lnTo>
                  <a:lnTo>
                    <a:pt x="8370" y="168"/>
                  </a:lnTo>
                  <a:lnTo>
                    <a:pt x="8370" y="64"/>
                  </a:lnTo>
                  <a:lnTo>
                    <a:pt x="8307" y="1"/>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860" name="Google Shape;3798;p79">
              <a:extLst>
                <a:ext uri="{FF2B5EF4-FFF2-40B4-BE49-F238E27FC236}">
                  <a16:creationId xmlns:a16="http://schemas.microsoft.com/office/drawing/2014/main" id="{9318F14A-C8EA-8BCC-B80E-44ADF74D3D06}"/>
                </a:ext>
              </a:extLst>
            </p:cNvPr>
            <p:cNvSpPr/>
            <p:nvPr/>
          </p:nvSpPr>
          <p:spPr>
            <a:xfrm>
              <a:off x="3661636" y="2898825"/>
              <a:ext cx="79733" cy="60206"/>
            </a:xfrm>
            <a:custGeom>
              <a:avLst/>
              <a:gdLst/>
              <a:ahLst/>
              <a:cxnLst/>
              <a:rect l="l" t="t" r="r" b="b"/>
              <a:pathLst>
                <a:path w="6696" h="5294" extrusionOk="0">
                  <a:moveTo>
                    <a:pt x="4269" y="0"/>
                  </a:moveTo>
                  <a:lnTo>
                    <a:pt x="4164" y="42"/>
                  </a:lnTo>
                  <a:lnTo>
                    <a:pt x="4122" y="84"/>
                  </a:lnTo>
                  <a:lnTo>
                    <a:pt x="4038" y="84"/>
                  </a:lnTo>
                  <a:lnTo>
                    <a:pt x="3913" y="188"/>
                  </a:lnTo>
                  <a:lnTo>
                    <a:pt x="3871" y="502"/>
                  </a:lnTo>
                  <a:lnTo>
                    <a:pt x="3766" y="691"/>
                  </a:lnTo>
                  <a:lnTo>
                    <a:pt x="3745" y="921"/>
                  </a:lnTo>
                  <a:lnTo>
                    <a:pt x="3662" y="1046"/>
                  </a:lnTo>
                  <a:lnTo>
                    <a:pt x="3411" y="1318"/>
                  </a:lnTo>
                  <a:lnTo>
                    <a:pt x="3327" y="1318"/>
                  </a:lnTo>
                  <a:lnTo>
                    <a:pt x="3222" y="1402"/>
                  </a:lnTo>
                  <a:lnTo>
                    <a:pt x="2992" y="1465"/>
                  </a:lnTo>
                  <a:lnTo>
                    <a:pt x="2825" y="1632"/>
                  </a:lnTo>
                  <a:lnTo>
                    <a:pt x="2783" y="1632"/>
                  </a:lnTo>
                  <a:lnTo>
                    <a:pt x="2553" y="1779"/>
                  </a:lnTo>
                  <a:lnTo>
                    <a:pt x="2406" y="1841"/>
                  </a:lnTo>
                  <a:lnTo>
                    <a:pt x="2344" y="1967"/>
                  </a:lnTo>
                  <a:lnTo>
                    <a:pt x="2072" y="2155"/>
                  </a:lnTo>
                  <a:lnTo>
                    <a:pt x="2155" y="2365"/>
                  </a:lnTo>
                  <a:lnTo>
                    <a:pt x="2155" y="2490"/>
                  </a:lnTo>
                  <a:lnTo>
                    <a:pt x="1925" y="2699"/>
                  </a:lnTo>
                  <a:lnTo>
                    <a:pt x="1758" y="3013"/>
                  </a:lnTo>
                  <a:lnTo>
                    <a:pt x="1758" y="3118"/>
                  </a:lnTo>
                  <a:lnTo>
                    <a:pt x="1862" y="3327"/>
                  </a:lnTo>
                  <a:lnTo>
                    <a:pt x="1779" y="3536"/>
                  </a:lnTo>
                  <a:lnTo>
                    <a:pt x="1841" y="3599"/>
                  </a:lnTo>
                  <a:lnTo>
                    <a:pt x="1883" y="3662"/>
                  </a:lnTo>
                  <a:lnTo>
                    <a:pt x="1862" y="3829"/>
                  </a:lnTo>
                  <a:lnTo>
                    <a:pt x="1507" y="4248"/>
                  </a:lnTo>
                  <a:lnTo>
                    <a:pt x="1444" y="4394"/>
                  </a:lnTo>
                  <a:lnTo>
                    <a:pt x="1297" y="4582"/>
                  </a:lnTo>
                  <a:lnTo>
                    <a:pt x="1109" y="4603"/>
                  </a:lnTo>
                  <a:lnTo>
                    <a:pt x="712" y="4959"/>
                  </a:lnTo>
                  <a:lnTo>
                    <a:pt x="147" y="5064"/>
                  </a:lnTo>
                  <a:lnTo>
                    <a:pt x="0" y="5273"/>
                  </a:lnTo>
                  <a:lnTo>
                    <a:pt x="2344" y="5294"/>
                  </a:lnTo>
                  <a:lnTo>
                    <a:pt x="2344" y="4792"/>
                  </a:lnTo>
                  <a:lnTo>
                    <a:pt x="2595" y="4603"/>
                  </a:lnTo>
                  <a:lnTo>
                    <a:pt x="2699" y="4457"/>
                  </a:lnTo>
                  <a:lnTo>
                    <a:pt x="2888" y="4352"/>
                  </a:lnTo>
                  <a:lnTo>
                    <a:pt x="3181" y="4289"/>
                  </a:lnTo>
                  <a:lnTo>
                    <a:pt x="3348" y="4289"/>
                  </a:lnTo>
                  <a:lnTo>
                    <a:pt x="3453" y="4248"/>
                  </a:lnTo>
                  <a:lnTo>
                    <a:pt x="3662" y="4248"/>
                  </a:lnTo>
                  <a:lnTo>
                    <a:pt x="3913" y="4185"/>
                  </a:lnTo>
                  <a:lnTo>
                    <a:pt x="4373" y="3934"/>
                  </a:lnTo>
                  <a:lnTo>
                    <a:pt x="5001" y="3557"/>
                  </a:lnTo>
                  <a:lnTo>
                    <a:pt x="5398" y="3306"/>
                  </a:lnTo>
                  <a:lnTo>
                    <a:pt x="5440" y="3181"/>
                  </a:lnTo>
                  <a:lnTo>
                    <a:pt x="5419" y="2992"/>
                  </a:lnTo>
                  <a:lnTo>
                    <a:pt x="5503" y="2867"/>
                  </a:lnTo>
                  <a:lnTo>
                    <a:pt x="5608" y="2762"/>
                  </a:lnTo>
                  <a:lnTo>
                    <a:pt x="5754" y="2553"/>
                  </a:lnTo>
                  <a:lnTo>
                    <a:pt x="5901" y="2511"/>
                  </a:lnTo>
                  <a:lnTo>
                    <a:pt x="6570" y="2511"/>
                  </a:lnTo>
                  <a:lnTo>
                    <a:pt x="6654" y="2406"/>
                  </a:lnTo>
                  <a:lnTo>
                    <a:pt x="6633" y="2365"/>
                  </a:lnTo>
                  <a:lnTo>
                    <a:pt x="6696" y="2197"/>
                  </a:lnTo>
                  <a:lnTo>
                    <a:pt x="6654" y="2176"/>
                  </a:lnTo>
                  <a:lnTo>
                    <a:pt x="6570" y="2155"/>
                  </a:lnTo>
                  <a:lnTo>
                    <a:pt x="6528" y="2093"/>
                  </a:lnTo>
                  <a:lnTo>
                    <a:pt x="6445" y="2093"/>
                  </a:lnTo>
                  <a:lnTo>
                    <a:pt x="6424" y="1967"/>
                  </a:lnTo>
                  <a:lnTo>
                    <a:pt x="6340" y="1821"/>
                  </a:lnTo>
                  <a:lnTo>
                    <a:pt x="6277" y="1360"/>
                  </a:lnTo>
                  <a:lnTo>
                    <a:pt x="6256" y="1297"/>
                  </a:lnTo>
                  <a:lnTo>
                    <a:pt x="6256" y="1046"/>
                  </a:lnTo>
                  <a:lnTo>
                    <a:pt x="6256" y="879"/>
                  </a:lnTo>
                  <a:lnTo>
                    <a:pt x="6235" y="837"/>
                  </a:lnTo>
                  <a:lnTo>
                    <a:pt x="6214" y="732"/>
                  </a:lnTo>
                  <a:lnTo>
                    <a:pt x="6152" y="628"/>
                  </a:lnTo>
                  <a:lnTo>
                    <a:pt x="6131" y="586"/>
                  </a:lnTo>
                  <a:lnTo>
                    <a:pt x="6068" y="502"/>
                  </a:lnTo>
                  <a:lnTo>
                    <a:pt x="6005" y="523"/>
                  </a:lnTo>
                  <a:lnTo>
                    <a:pt x="5691" y="502"/>
                  </a:lnTo>
                  <a:lnTo>
                    <a:pt x="5608" y="419"/>
                  </a:lnTo>
                  <a:lnTo>
                    <a:pt x="5587" y="314"/>
                  </a:lnTo>
                  <a:lnTo>
                    <a:pt x="5524" y="293"/>
                  </a:lnTo>
                  <a:lnTo>
                    <a:pt x="5419" y="398"/>
                  </a:lnTo>
                  <a:lnTo>
                    <a:pt x="5231" y="460"/>
                  </a:lnTo>
                  <a:lnTo>
                    <a:pt x="5064" y="398"/>
                  </a:lnTo>
                  <a:lnTo>
                    <a:pt x="4959" y="398"/>
                  </a:lnTo>
                  <a:lnTo>
                    <a:pt x="4854" y="460"/>
                  </a:lnTo>
                  <a:lnTo>
                    <a:pt x="4666" y="481"/>
                  </a:lnTo>
                  <a:lnTo>
                    <a:pt x="4541" y="460"/>
                  </a:lnTo>
                  <a:lnTo>
                    <a:pt x="4373" y="293"/>
                  </a:lnTo>
                  <a:lnTo>
                    <a:pt x="4331" y="251"/>
                  </a:lnTo>
                  <a:lnTo>
                    <a:pt x="4290" y="147"/>
                  </a:lnTo>
                  <a:lnTo>
                    <a:pt x="4290" y="84"/>
                  </a:lnTo>
                  <a:lnTo>
                    <a:pt x="4290" y="42"/>
                  </a:lnTo>
                  <a:lnTo>
                    <a:pt x="4269" y="0"/>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861" name="Google Shape;3799;p79">
              <a:extLst>
                <a:ext uri="{FF2B5EF4-FFF2-40B4-BE49-F238E27FC236}">
                  <a16:creationId xmlns:a16="http://schemas.microsoft.com/office/drawing/2014/main" id="{8E614F48-15C4-27C3-6F2E-022BDAFF87EF}"/>
                </a:ext>
              </a:extLst>
            </p:cNvPr>
            <p:cNvSpPr/>
            <p:nvPr/>
          </p:nvSpPr>
          <p:spPr>
            <a:xfrm>
              <a:off x="3632974" y="2958780"/>
              <a:ext cx="56573" cy="43318"/>
            </a:xfrm>
            <a:custGeom>
              <a:avLst/>
              <a:gdLst/>
              <a:ahLst/>
              <a:cxnLst/>
              <a:rect l="l" t="t" r="r" b="b"/>
              <a:pathLst>
                <a:path w="4751" h="3809" extrusionOk="0">
                  <a:moveTo>
                    <a:pt x="2407" y="1"/>
                  </a:moveTo>
                  <a:lnTo>
                    <a:pt x="2177" y="315"/>
                  </a:lnTo>
                  <a:lnTo>
                    <a:pt x="2177" y="524"/>
                  </a:lnTo>
                  <a:lnTo>
                    <a:pt x="2072" y="545"/>
                  </a:lnTo>
                  <a:lnTo>
                    <a:pt x="1675" y="754"/>
                  </a:lnTo>
                  <a:lnTo>
                    <a:pt x="1633" y="859"/>
                  </a:lnTo>
                  <a:lnTo>
                    <a:pt x="1466" y="942"/>
                  </a:lnTo>
                  <a:lnTo>
                    <a:pt x="1528" y="1089"/>
                  </a:lnTo>
                  <a:lnTo>
                    <a:pt x="1194" y="1612"/>
                  </a:lnTo>
                  <a:lnTo>
                    <a:pt x="1152" y="1779"/>
                  </a:lnTo>
                  <a:lnTo>
                    <a:pt x="901" y="2030"/>
                  </a:lnTo>
                  <a:lnTo>
                    <a:pt x="796" y="2093"/>
                  </a:lnTo>
                  <a:lnTo>
                    <a:pt x="671" y="2365"/>
                  </a:lnTo>
                  <a:lnTo>
                    <a:pt x="671" y="2470"/>
                  </a:lnTo>
                  <a:lnTo>
                    <a:pt x="461" y="2763"/>
                  </a:lnTo>
                  <a:lnTo>
                    <a:pt x="419" y="2847"/>
                  </a:lnTo>
                  <a:lnTo>
                    <a:pt x="503" y="2888"/>
                  </a:lnTo>
                  <a:lnTo>
                    <a:pt x="398" y="2930"/>
                  </a:lnTo>
                  <a:lnTo>
                    <a:pt x="210" y="3265"/>
                  </a:lnTo>
                  <a:lnTo>
                    <a:pt x="147" y="3286"/>
                  </a:lnTo>
                  <a:lnTo>
                    <a:pt x="64" y="3370"/>
                  </a:lnTo>
                  <a:lnTo>
                    <a:pt x="85" y="3495"/>
                  </a:lnTo>
                  <a:lnTo>
                    <a:pt x="1" y="3621"/>
                  </a:lnTo>
                  <a:lnTo>
                    <a:pt x="43" y="3809"/>
                  </a:lnTo>
                  <a:lnTo>
                    <a:pt x="2344" y="3809"/>
                  </a:lnTo>
                  <a:lnTo>
                    <a:pt x="2303" y="2742"/>
                  </a:lnTo>
                  <a:lnTo>
                    <a:pt x="2386" y="2575"/>
                  </a:lnTo>
                  <a:lnTo>
                    <a:pt x="2512" y="2512"/>
                  </a:lnTo>
                  <a:lnTo>
                    <a:pt x="2658" y="2470"/>
                  </a:lnTo>
                  <a:lnTo>
                    <a:pt x="2867" y="2470"/>
                  </a:lnTo>
                  <a:lnTo>
                    <a:pt x="2888" y="963"/>
                  </a:lnTo>
                  <a:lnTo>
                    <a:pt x="4709" y="984"/>
                  </a:lnTo>
                  <a:lnTo>
                    <a:pt x="4709" y="168"/>
                  </a:lnTo>
                  <a:lnTo>
                    <a:pt x="4751" y="22"/>
                  </a:lnTo>
                  <a:lnTo>
                    <a:pt x="2407" y="1"/>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862" name="Google Shape;3800;p79">
              <a:extLst>
                <a:ext uri="{FF2B5EF4-FFF2-40B4-BE49-F238E27FC236}">
                  <a16:creationId xmlns:a16="http://schemas.microsoft.com/office/drawing/2014/main" id="{5E5B4084-2DB3-59E1-452E-73E21F8D7223}"/>
                </a:ext>
              </a:extLst>
            </p:cNvPr>
            <p:cNvSpPr/>
            <p:nvPr/>
          </p:nvSpPr>
          <p:spPr>
            <a:xfrm>
              <a:off x="3632736" y="2960691"/>
              <a:ext cx="81233" cy="85430"/>
            </a:xfrm>
            <a:custGeom>
              <a:avLst/>
              <a:gdLst/>
              <a:ahLst/>
              <a:cxnLst/>
              <a:rect l="l" t="t" r="r" b="b"/>
              <a:pathLst>
                <a:path w="6822" h="7512" extrusionOk="0">
                  <a:moveTo>
                    <a:pt x="4729" y="0"/>
                  </a:moveTo>
                  <a:lnTo>
                    <a:pt x="4729" y="816"/>
                  </a:lnTo>
                  <a:lnTo>
                    <a:pt x="2908" y="795"/>
                  </a:lnTo>
                  <a:lnTo>
                    <a:pt x="2887" y="2302"/>
                  </a:lnTo>
                  <a:lnTo>
                    <a:pt x="2678" y="2302"/>
                  </a:lnTo>
                  <a:lnTo>
                    <a:pt x="2532" y="2344"/>
                  </a:lnTo>
                  <a:lnTo>
                    <a:pt x="2406" y="2407"/>
                  </a:lnTo>
                  <a:lnTo>
                    <a:pt x="2323" y="2574"/>
                  </a:lnTo>
                  <a:lnTo>
                    <a:pt x="2364" y="3641"/>
                  </a:lnTo>
                  <a:lnTo>
                    <a:pt x="63" y="3641"/>
                  </a:lnTo>
                  <a:lnTo>
                    <a:pt x="63" y="3662"/>
                  </a:lnTo>
                  <a:lnTo>
                    <a:pt x="0" y="3808"/>
                  </a:lnTo>
                  <a:lnTo>
                    <a:pt x="0" y="4039"/>
                  </a:lnTo>
                  <a:lnTo>
                    <a:pt x="126" y="3871"/>
                  </a:lnTo>
                  <a:lnTo>
                    <a:pt x="188" y="4018"/>
                  </a:lnTo>
                  <a:lnTo>
                    <a:pt x="209" y="4039"/>
                  </a:lnTo>
                  <a:lnTo>
                    <a:pt x="293" y="3976"/>
                  </a:lnTo>
                  <a:lnTo>
                    <a:pt x="439" y="4248"/>
                  </a:lnTo>
                  <a:lnTo>
                    <a:pt x="398" y="4331"/>
                  </a:lnTo>
                  <a:lnTo>
                    <a:pt x="418" y="4436"/>
                  </a:lnTo>
                  <a:lnTo>
                    <a:pt x="398" y="4645"/>
                  </a:lnTo>
                  <a:lnTo>
                    <a:pt x="314" y="4645"/>
                  </a:lnTo>
                  <a:lnTo>
                    <a:pt x="230" y="4687"/>
                  </a:lnTo>
                  <a:lnTo>
                    <a:pt x="418" y="4917"/>
                  </a:lnTo>
                  <a:lnTo>
                    <a:pt x="523" y="5524"/>
                  </a:lnTo>
                  <a:lnTo>
                    <a:pt x="481" y="5943"/>
                  </a:lnTo>
                  <a:lnTo>
                    <a:pt x="335" y="6131"/>
                  </a:lnTo>
                  <a:lnTo>
                    <a:pt x="272" y="6487"/>
                  </a:lnTo>
                  <a:lnTo>
                    <a:pt x="209" y="6738"/>
                  </a:lnTo>
                  <a:lnTo>
                    <a:pt x="314" y="6654"/>
                  </a:lnTo>
                  <a:lnTo>
                    <a:pt x="398" y="6654"/>
                  </a:lnTo>
                  <a:lnTo>
                    <a:pt x="523" y="6549"/>
                  </a:lnTo>
                  <a:lnTo>
                    <a:pt x="837" y="6487"/>
                  </a:lnTo>
                  <a:lnTo>
                    <a:pt x="1130" y="6382"/>
                  </a:lnTo>
                  <a:lnTo>
                    <a:pt x="1235" y="6382"/>
                  </a:lnTo>
                  <a:lnTo>
                    <a:pt x="1486" y="6466"/>
                  </a:lnTo>
                  <a:lnTo>
                    <a:pt x="1653" y="6487"/>
                  </a:lnTo>
                  <a:lnTo>
                    <a:pt x="1779" y="6654"/>
                  </a:lnTo>
                  <a:lnTo>
                    <a:pt x="1779" y="6738"/>
                  </a:lnTo>
                  <a:lnTo>
                    <a:pt x="1862" y="6759"/>
                  </a:lnTo>
                  <a:lnTo>
                    <a:pt x="1946" y="6696"/>
                  </a:lnTo>
                  <a:lnTo>
                    <a:pt x="1988" y="6738"/>
                  </a:lnTo>
                  <a:lnTo>
                    <a:pt x="2071" y="6738"/>
                  </a:lnTo>
                  <a:lnTo>
                    <a:pt x="2113" y="6780"/>
                  </a:lnTo>
                  <a:lnTo>
                    <a:pt x="2155" y="6905"/>
                  </a:lnTo>
                  <a:lnTo>
                    <a:pt x="2281" y="7010"/>
                  </a:lnTo>
                  <a:lnTo>
                    <a:pt x="2281" y="7156"/>
                  </a:lnTo>
                  <a:lnTo>
                    <a:pt x="2406" y="7177"/>
                  </a:lnTo>
                  <a:lnTo>
                    <a:pt x="2427" y="7303"/>
                  </a:lnTo>
                  <a:lnTo>
                    <a:pt x="2532" y="7324"/>
                  </a:lnTo>
                  <a:lnTo>
                    <a:pt x="2699" y="7428"/>
                  </a:lnTo>
                  <a:lnTo>
                    <a:pt x="2720" y="7512"/>
                  </a:lnTo>
                  <a:lnTo>
                    <a:pt x="2846" y="7407"/>
                  </a:lnTo>
                  <a:lnTo>
                    <a:pt x="3034" y="7407"/>
                  </a:lnTo>
                  <a:lnTo>
                    <a:pt x="3097" y="7261"/>
                  </a:lnTo>
                  <a:lnTo>
                    <a:pt x="3097" y="7177"/>
                  </a:lnTo>
                  <a:lnTo>
                    <a:pt x="3097" y="6947"/>
                  </a:lnTo>
                  <a:lnTo>
                    <a:pt x="3264" y="6884"/>
                  </a:lnTo>
                  <a:lnTo>
                    <a:pt x="3411" y="6884"/>
                  </a:lnTo>
                  <a:lnTo>
                    <a:pt x="3431" y="7052"/>
                  </a:lnTo>
                  <a:lnTo>
                    <a:pt x="3515" y="7219"/>
                  </a:lnTo>
                  <a:lnTo>
                    <a:pt x="3578" y="7282"/>
                  </a:lnTo>
                  <a:lnTo>
                    <a:pt x="3724" y="6989"/>
                  </a:lnTo>
                  <a:lnTo>
                    <a:pt x="3996" y="6863"/>
                  </a:lnTo>
                  <a:lnTo>
                    <a:pt x="4143" y="6905"/>
                  </a:lnTo>
                  <a:lnTo>
                    <a:pt x="4164" y="7093"/>
                  </a:lnTo>
                  <a:lnTo>
                    <a:pt x="4206" y="7156"/>
                  </a:lnTo>
                  <a:lnTo>
                    <a:pt x="4310" y="7052"/>
                  </a:lnTo>
                  <a:lnTo>
                    <a:pt x="4394" y="7052"/>
                  </a:lnTo>
                  <a:lnTo>
                    <a:pt x="4457" y="7114"/>
                  </a:lnTo>
                  <a:lnTo>
                    <a:pt x="4520" y="7156"/>
                  </a:lnTo>
                  <a:lnTo>
                    <a:pt x="6570" y="7156"/>
                  </a:lnTo>
                  <a:lnTo>
                    <a:pt x="6758" y="6633"/>
                  </a:lnTo>
                  <a:lnTo>
                    <a:pt x="6570" y="6528"/>
                  </a:lnTo>
                  <a:lnTo>
                    <a:pt x="6131" y="1423"/>
                  </a:lnTo>
                  <a:lnTo>
                    <a:pt x="6821" y="1423"/>
                  </a:lnTo>
                  <a:lnTo>
                    <a:pt x="4729" y="0"/>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863" name="Google Shape;3801;p79">
              <a:extLst>
                <a:ext uri="{FF2B5EF4-FFF2-40B4-BE49-F238E27FC236}">
                  <a16:creationId xmlns:a16="http://schemas.microsoft.com/office/drawing/2014/main" id="{4B0102DC-D38B-1F82-92AA-0C2E0A0DF203}"/>
                </a:ext>
              </a:extLst>
            </p:cNvPr>
            <p:cNvSpPr/>
            <p:nvPr/>
          </p:nvSpPr>
          <p:spPr>
            <a:xfrm>
              <a:off x="3665125" y="2976874"/>
              <a:ext cx="112121" cy="99236"/>
            </a:xfrm>
            <a:custGeom>
              <a:avLst/>
              <a:gdLst/>
              <a:ahLst/>
              <a:cxnLst/>
              <a:rect l="l" t="t" r="r" b="b"/>
              <a:pathLst>
                <a:path w="9416" h="8726" extrusionOk="0">
                  <a:moveTo>
                    <a:pt x="3411" y="0"/>
                  </a:moveTo>
                  <a:lnTo>
                    <a:pt x="3850" y="5105"/>
                  </a:lnTo>
                  <a:lnTo>
                    <a:pt x="4038" y="5210"/>
                  </a:lnTo>
                  <a:lnTo>
                    <a:pt x="3850" y="5733"/>
                  </a:lnTo>
                  <a:lnTo>
                    <a:pt x="1800" y="5733"/>
                  </a:lnTo>
                  <a:lnTo>
                    <a:pt x="1737" y="5691"/>
                  </a:lnTo>
                  <a:lnTo>
                    <a:pt x="1674" y="5629"/>
                  </a:lnTo>
                  <a:lnTo>
                    <a:pt x="1590" y="5629"/>
                  </a:lnTo>
                  <a:lnTo>
                    <a:pt x="1486" y="5733"/>
                  </a:lnTo>
                  <a:lnTo>
                    <a:pt x="1444" y="5670"/>
                  </a:lnTo>
                  <a:lnTo>
                    <a:pt x="1423" y="5482"/>
                  </a:lnTo>
                  <a:lnTo>
                    <a:pt x="1276" y="5440"/>
                  </a:lnTo>
                  <a:lnTo>
                    <a:pt x="1004" y="5566"/>
                  </a:lnTo>
                  <a:lnTo>
                    <a:pt x="858" y="5859"/>
                  </a:lnTo>
                  <a:lnTo>
                    <a:pt x="795" y="5796"/>
                  </a:lnTo>
                  <a:lnTo>
                    <a:pt x="711" y="5629"/>
                  </a:lnTo>
                  <a:lnTo>
                    <a:pt x="691" y="5461"/>
                  </a:lnTo>
                  <a:lnTo>
                    <a:pt x="544" y="5461"/>
                  </a:lnTo>
                  <a:lnTo>
                    <a:pt x="377" y="5524"/>
                  </a:lnTo>
                  <a:lnTo>
                    <a:pt x="377" y="5754"/>
                  </a:lnTo>
                  <a:lnTo>
                    <a:pt x="377" y="5838"/>
                  </a:lnTo>
                  <a:lnTo>
                    <a:pt x="314" y="5984"/>
                  </a:lnTo>
                  <a:lnTo>
                    <a:pt x="126" y="5984"/>
                  </a:lnTo>
                  <a:lnTo>
                    <a:pt x="0" y="6089"/>
                  </a:lnTo>
                  <a:lnTo>
                    <a:pt x="84" y="6173"/>
                  </a:lnTo>
                  <a:lnTo>
                    <a:pt x="84" y="6277"/>
                  </a:lnTo>
                  <a:lnTo>
                    <a:pt x="105" y="6361"/>
                  </a:lnTo>
                  <a:lnTo>
                    <a:pt x="63" y="6591"/>
                  </a:lnTo>
                  <a:lnTo>
                    <a:pt x="84" y="6675"/>
                  </a:lnTo>
                  <a:lnTo>
                    <a:pt x="209" y="6800"/>
                  </a:lnTo>
                  <a:lnTo>
                    <a:pt x="272" y="6926"/>
                  </a:lnTo>
                  <a:lnTo>
                    <a:pt x="335" y="7010"/>
                  </a:lnTo>
                  <a:lnTo>
                    <a:pt x="398" y="6989"/>
                  </a:lnTo>
                  <a:lnTo>
                    <a:pt x="481" y="7030"/>
                  </a:lnTo>
                  <a:lnTo>
                    <a:pt x="502" y="7114"/>
                  </a:lnTo>
                  <a:lnTo>
                    <a:pt x="586" y="7219"/>
                  </a:lnTo>
                  <a:lnTo>
                    <a:pt x="586" y="7261"/>
                  </a:lnTo>
                  <a:lnTo>
                    <a:pt x="523" y="7344"/>
                  </a:lnTo>
                  <a:lnTo>
                    <a:pt x="544" y="7428"/>
                  </a:lnTo>
                  <a:lnTo>
                    <a:pt x="691" y="7512"/>
                  </a:lnTo>
                  <a:lnTo>
                    <a:pt x="691" y="7616"/>
                  </a:lnTo>
                  <a:lnTo>
                    <a:pt x="649" y="7679"/>
                  </a:lnTo>
                  <a:lnTo>
                    <a:pt x="732" y="7721"/>
                  </a:lnTo>
                  <a:lnTo>
                    <a:pt x="837" y="7658"/>
                  </a:lnTo>
                  <a:lnTo>
                    <a:pt x="921" y="7679"/>
                  </a:lnTo>
                  <a:lnTo>
                    <a:pt x="1046" y="7784"/>
                  </a:lnTo>
                  <a:lnTo>
                    <a:pt x="1214" y="7784"/>
                  </a:lnTo>
                  <a:lnTo>
                    <a:pt x="1318" y="7721"/>
                  </a:lnTo>
                  <a:lnTo>
                    <a:pt x="1381" y="7679"/>
                  </a:lnTo>
                  <a:lnTo>
                    <a:pt x="1486" y="7533"/>
                  </a:lnTo>
                  <a:lnTo>
                    <a:pt x="1632" y="7533"/>
                  </a:lnTo>
                  <a:lnTo>
                    <a:pt x="1779" y="7616"/>
                  </a:lnTo>
                  <a:lnTo>
                    <a:pt x="1800" y="7554"/>
                  </a:lnTo>
                  <a:lnTo>
                    <a:pt x="1904" y="7533"/>
                  </a:lnTo>
                  <a:lnTo>
                    <a:pt x="1946" y="7574"/>
                  </a:lnTo>
                  <a:lnTo>
                    <a:pt x="2072" y="7679"/>
                  </a:lnTo>
                  <a:lnTo>
                    <a:pt x="2113" y="7826"/>
                  </a:lnTo>
                  <a:lnTo>
                    <a:pt x="2092" y="7972"/>
                  </a:lnTo>
                  <a:lnTo>
                    <a:pt x="2155" y="8035"/>
                  </a:lnTo>
                  <a:lnTo>
                    <a:pt x="2281" y="8056"/>
                  </a:lnTo>
                  <a:lnTo>
                    <a:pt x="2281" y="8098"/>
                  </a:lnTo>
                  <a:lnTo>
                    <a:pt x="2176" y="8265"/>
                  </a:lnTo>
                  <a:lnTo>
                    <a:pt x="2113" y="8411"/>
                  </a:lnTo>
                  <a:lnTo>
                    <a:pt x="2113" y="8411"/>
                  </a:lnTo>
                  <a:lnTo>
                    <a:pt x="2218" y="8390"/>
                  </a:lnTo>
                  <a:lnTo>
                    <a:pt x="2281" y="8307"/>
                  </a:lnTo>
                  <a:lnTo>
                    <a:pt x="2364" y="8307"/>
                  </a:lnTo>
                  <a:lnTo>
                    <a:pt x="2364" y="8411"/>
                  </a:lnTo>
                  <a:lnTo>
                    <a:pt x="2385" y="8495"/>
                  </a:lnTo>
                  <a:lnTo>
                    <a:pt x="2385" y="8558"/>
                  </a:lnTo>
                  <a:lnTo>
                    <a:pt x="2532" y="8579"/>
                  </a:lnTo>
                  <a:lnTo>
                    <a:pt x="2595" y="8621"/>
                  </a:lnTo>
                  <a:lnTo>
                    <a:pt x="2595" y="8704"/>
                  </a:lnTo>
                  <a:lnTo>
                    <a:pt x="2783" y="8600"/>
                  </a:lnTo>
                  <a:lnTo>
                    <a:pt x="2846" y="8600"/>
                  </a:lnTo>
                  <a:lnTo>
                    <a:pt x="2992" y="8683"/>
                  </a:lnTo>
                  <a:lnTo>
                    <a:pt x="3222" y="8683"/>
                  </a:lnTo>
                  <a:lnTo>
                    <a:pt x="3264" y="8662"/>
                  </a:lnTo>
                  <a:lnTo>
                    <a:pt x="3264" y="8600"/>
                  </a:lnTo>
                  <a:lnTo>
                    <a:pt x="3452" y="8558"/>
                  </a:lnTo>
                  <a:lnTo>
                    <a:pt x="3620" y="8579"/>
                  </a:lnTo>
                  <a:lnTo>
                    <a:pt x="3578" y="8621"/>
                  </a:lnTo>
                  <a:lnTo>
                    <a:pt x="3620" y="8683"/>
                  </a:lnTo>
                  <a:lnTo>
                    <a:pt x="3787" y="8725"/>
                  </a:lnTo>
                  <a:lnTo>
                    <a:pt x="3892" y="8579"/>
                  </a:lnTo>
                  <a:lnTo>
                    <a:pt x="3976" y="8516"/>
                  </a:lnTo>
                  <a:lnTo>
                    <a:pt x="3997" y="8390"/>
                  </a:lnTo>
                  <a:lnTo>
                    <a:pt x="3976" y="8307"/>
                  </a:lnTo>
                  <a:lnTo>
                    <a:pt x="3976" y="8181"/>
                  </a:lnTo>
                  <a:lnTo>
                    <a:pt x="4080" y="8160"/>
                  </a:lnTo>
                  <a:lnTo>
                    <a:pt x="4059" y="7993"/>
                  </a:lnTo>
                  <a:lnTo>
                    <a:pt x="4038" y="7888"/>
                  </a:lnTo>
                  <a:lnTo>
                    <a:pt x="4143" y="7826"/>
                  </a:lnTo>
                  <a:lnTo>
                    <a:pt x="4269" y="7679"/>
                  </a:lnTo>
                  <a:lnTo>
                    <a:pt x="4457" y="7407"/>
                  </a:lnTo>
                  <a:lnTo>
                    <a:pt x="4561" y="7219"/>
                  </a:lnTo>
                  <a:lnTo>
                    <a:pt x="4582" y="7135"/>
                  </a:lnTo>
                  <a:lnTo>
                    <a:pt x="4708" y="6926"/>
                  </a:lnTo>
                  <a:lnTo>
                    <a:pt x="4792" y="6905"/>
                  </a:lnTo>
                  <a:lnTo>
                    <a:pt x="4813" y="6821"/>
                  </a:lnTo>
                  <a:lnTo>
                    <a:pt x="4980" y="6800"/>
                  </a:lnTo>
                  <a:lnTo>
                    <a:pt x="5043" y="6821"/>
                  </a:lnTo>
                  <a:lnTo>
                    <a:pt x="5336" y="6738"/>
                  </a:lnTo>
                  <a:lnTo>
                    <a:pt x="5398" y="6612"/>
                  </a:lnTo>
                  <a:lnTo>
                    <a:pt x="5712" y="6403"/>
                  </a:lnTo>
                  <a:lnTo>
                    <a:pt x="6152" y="6173"/>
                  </a:lnTo>
                  <a:lnTo>
                    <a:pt x="6277" y="6047"/>
                  </a:lnTo>
                  <a:lnTo>
                    <a:pt x="6465" y="5942"/>
                  </a:lnTo>
                  <a:lnTo>
                    <a:pt x="6758" y="5901"/>
                  </a:lnTo>
                  <a:lnTo>
                    <a:pt x="6884" y="5880"/>
                  </a:lnTo>
                  <a:lnTo>
                    <a:pt x="7072" y="5942"/>
                  </a:lnTo>
                  <a:lnTo>
                    <a:pt x="7177" y="5942"/>
                  </a:lnTo>
                  <a:lnTo>
                    <a:pt x="7198" y="5984"/>
                  </a:lnTo>
                  <a:lnTo>
                    <a:pt x="7219" y="5963"/>
                  </a:lnTo>
                  <a:lnTo>
                    <a:pt x="7344" y="5984"/>
                  </a:lnTo>
                  <a:lnTo>
                    <a:pt x="7742" y="5963"/>
                  </a:lnTo>
                  <a:lnTo>
                    <a:pt x="7867" y="5963"/>
                  </a:lnTo>
                  <a:lnTo>
                    <a:pt x="8035" y="5880"/>
                  </a:lnTo>
                  <a:lnTo>
                    <a:pt x="8390" y="5880"/>
                  </a:lnTo>
                  <a:lnTo>
                    <a:pt x="8558" y="5775"/>
                  </a:lnTo>
                  <a:lnTo>
                    <a:pt x="8746" y="5775"/>
                  </a:lnTo>
                  <a:lnTo>
                    <a:pt x="8893" y="5670"/>
                  </a:lnTo>
                  <a:lnTo>
                    <a:pt x="9186" y="5524"/>
                  </a:lnTo>
                  <a:lnTo>
                    <a:pt x="9227" y="5377"/>
                  </a:lnTo>
                  <a:lnTo>
                    <a:pt x="9269" y="5210"/>
                  </a:lnTo>
                  <a:lnTo>
                    <a:pt x="9332" y="5126"/>
                  </a:lnTo>
                  <a:lnTo>
                    <a:pt x="9395" y="4624"/>
                  </a:lnTo>
                  <a:lnTo>
                    <a:pt x="9416" y="3494"/>
                  </a:lnTo>
                  <a:lnTo>
                    <a:pt x="9186" y="3578"/>
                  </a:lnTo>
                  <a:lnTo>
                    <a:pt x="8914" y="3599"/>
                  </a:lnTo>
                  <a:lnTo>
                    <a:pt x="8788" y="3557"/>
                  </a:lnTo>
                  <a:lnTo>
                    <a:pt x="8746" y="3473"/>
                  </a:lnTo>
                  <a:lnTo>
                    <a:pt x="8809" y="3285"/>
                  </a:lnTo>
                  <a:lnTo>
                    <a:pt x="8809" y="3180"/>
                  </a:lnTo>
                  <a:lnTo>
                    <a:pt x="8704" y="3118"/>
                  </a:lnTo>
                  <a:lnTo>
                    <a:pt x="8558" y="3055"/>
                  </a:lnTo>
                  <a:lnTo>
                    <a:pt x="8453" y="2929"/>
                  </a:lnTo>
                  <a:lnTo>
                    <a:pt x="8286" y="2867"/>
                  </a:lnTo>
                  <a:lnTo>
                    <a:pt x="8077" y="2867"/>
                  </a:lnTo>
                  <a:lnTo>
                    <a:pt x="7951" y="2762"/>
                  </a:lnTo>
                  <a:lnTo>
                    <a:pt x="7909" y="2511"/>
                  </a:lnTo>
                  <a:lnTo>
                    <a:pt x="4101" y="0"/>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864" name="Google Shape;3802;p79">
              <a:extLst>
                <a:ext uri="{FF2B5EF4-FFF2-40B4-BE49-F238E27FC236}">
                  <a16:creationId xmlns:a16="http://schemas.microsoft.com/office/drawing/2014/main" id="{02ABBC32-B5B4-1109-2104-E931D9FB53BC}"/>
                </a:ext>
              </a:extLst>
            </p:cNvPr>
            <p:cNvSpPr/>
            <p:nvPr/>
          </p:nvSpPr>
          <p:spPr>
            <a:xfrm>
              <a:off x="3712457" y="3043733"/>
              <a:ext cx="51833" cy="35948"/>
            </a:xfrm>
            <a:custGeom>
              <a:avLst/>
              <a:gdLst/>
              <a:ahLst/>
              <a:cxnLst/>
              <a:rect l="l" t="t" r="r" b="b"/>
              <a:pathLst>
                <a:path w="4353" h="3161" extrusionOk="0">
                  <a:moveTo>
                    <a:pt x="2909" y="1"/>
                  </a:moveTo>
                  <a:lnTo>
                    <a:pt x="2783" y="22"/>
                  </a:lnTo>
                  <a:lnTo>
                    <a:pt x="2490" y="63"/>
                  </a:lnTo>
                  <a:lnTo>
                    <a:pt x="2302" y="168"/>
                  </a:lnTo>
                  <a:lnTo>
                    <a:pt x="2177" y="294"/>
                  </a:lnTo>
                  <a:lnTo>
                    <a:pt x="1737" y="524"/>
                  </a:lnTo>
                  <a:lnTo>
                    <a:pt x="1423" y="733"/>
                  </a:lnTo>
                  <a:lnTo>
                    <a:pt x="1361" y="859"/>
                  </a:lnTo>
                  <a:lnTo>
                    <a:pt x="1068" y="942"/>
                  </a:lnTo>
                  <a:lnTo>
                    <a:pt x="1005" y="921"/>
                  </a:lnTo>
                  <a:lnTo>
                    <a:pt x="838" y="942"/>
                  </a:lnTo>
                  <a:lnTo>
                    <a:pt x="817" y="1026"/>
                  </a:lnTo>
                  <a:lnTo>
                    <a:pt x="733" y="1047"/>
                  </a:lnTo>
                  <a:lnTo>
                    <a:pt x="607" y="1256"/>
                  </a:lnTo>
                  <a:lnTo>
                    <a:pt x="586" y="1340"/>
                  </a:lnTo>
                  <a:lnTo>
                    <a:pt x="482" y="1528"/>
                  </a:lnTo>
                  <a:lnTo>
                    <a:pt x="294" y="1800"/>
                  </a:lnTo>
                  <a:lnTo>
                    <a:pt x="168" y="1947"/>
                  </a:lnTo>
                  <a:lnTo>
                    <a:pt x="63" y="2009"/>
                  </a:lnTo>
                  <a:lnTo>
                    <a:pt x="84" y="2114"/>
                  </a:lnTo>
                  <a:lnTo>
                    <a:pt x="105" y="2281"/>
                  </a:lnTo>
                  <a:lnTo>
                    <a:pt x="1" y="2302"/>
                  </a:lnTo>
                  <a:lnTo>
                    <a:pt x="1" y="2428"/>
                  </a:lnTo>
                  <a:lnTo>
                    <a:pt x="22" y="2511"/>
                  </a:lnTo>
                  <a:lnTo>
                    <a:pt x="1" y="2637"/>
                  </a:lnTo>
                  <a:lnTo>
                    <a:pt x="22" y="2637"/>
                  </a:lnTo>
                  <a:lnTo>
                    <a:pt x="189" y="2783"/>
                  </a:lnTo>
                  <a:lnTo>
                    <a:pt x="398" y="2888"/>
                  </a:lnTo>
                  <a:lnTo>
                    <a:pt x="503" y="2888"/>
                  </a:lnTo>
                  <a:lnTo>
                    <a:pt x="545" y="2930"/>
                  </a:lnTo>
                  <a:lnTo>
                    <a:pt x="649" y="2930"/>
                  </a:lnTo>
                  <a:lnTo>
                    <a:pt x="754" y="2993"/>
                  </a:lnTo>
                  <a:lnTo>
                    <a:pt x="838" y="3097"/>
                  </a:lnTo>
                  <a:lnTo>
                    <a:pt x="1026" y="3160"/>
                  </a:lnTo>
                  <a:lnTo>
                    <a:pt x="1151" y="3139"/>
                  </a:lnTo>
                  <a:lnTo>
                    <a:pt x="1256" y="3055"/>
                  </a:lnTo>
                  <a:lnTo>
                    <a:pt x="1340" y="3055"/>
                  </a:lnTo>
                  <a:lnTo>
                    <a:pt x="1423" y="3139"/>
                  </a:lnTo>
                  <a:lnTo>
                    <a:pt x="1549" y="3139"/>
                  </a:lnTo>
                  <a:lnTo>
                    <a:pt x="1549" y="2993"/>
                  </a:lnTo>
                  <a:lnTo>
                    <a:pt x="1465" y="2825"/>
                  </a:lnTo>
                  <a:lnTo>
                    <a:pt x="1423" y="2783"/>
                  </a:lnTo>
                  <a:lnTo>
                    <a:pt x="1361" y="2595"/>
                  </a:lnTo>
                  <a:lnTo>
                    <a:pt x="1382" y="2470"/>
                  </a:lnTo>
                  <a:lnTo>
                    <a:pt x="1591" y="2428"/>
                  </a:lnTo>
                  <a:lnTo>
                    <a:pt x="2365" y="2428"/>
                  </a:lnTo>
                  <a:lnTo>
                    <a:pt x="2574" y="2386"/>
                  </a:lnTo>
                  <a:lnTo>
                    <a:pt x="2721" y="2386"/>
                  </a:lnTo>
                  <a:lnTo>
                    <a:pt x="2846" y="2323"/>
                  </a:lnTo>
                  <a:lnTo>
                    <a:pt x="2930" y="2323"/>
                  </a:lnTo>
                  <a:lnTo>
                    <a:pt x="3537" y="2491"/>
                  </a:lnTo>
                  <a:lnTo>
                    <a:pt x="3558" y="2428"/>
                  </a:lnTo>
                  <a:lnTo>
                    <a:pt x="3683" y="2386"/>
                  </a:lnTo>
                  <a:lnTo>
                    <a:pt x="3683" y="2281"/>
                  </a:lnTo>
                  <a:lnTo>
                    <a:pt x="3767" y="2198"/>
                  </a:lnTo>
                  <a:lnTo>
                    <a:pt x="3767" y="2093"/>
                  </a:lnTo>
                  <a:lnTo>
                    <a:pt x="3871" y="2051"/>
                  </a:lnTo>
                  <a:lnTo>
                    <a:pt x="3955" y="2072"/>
                  </a:lnTo>
                  <a:lnTo>
                    <a:pt x="4143" y="1967"/>
                  </a:lnTo>
                  <a:lnTo>
                    <a:pt x="4206" y="1967"/>
                  </a:lnTo>
                  <a:lnTo>
                    <a:pt x="4353" y="1800"/>
                  </a:lnTo>
                  <a:lnTo>
                    <a:pt x="4353" y="1737"/>
                  </a:lnTo>
                  <a:lnTo>
                    <a:pt x="4311" y="1737"/>
                  </a:lnTo>
                  <a:lnTo>
                    <a:pt x="4185" y="1570"/>
                  </a:lnTo>
                  <a:lnTo>
                    <a:pt x="4248" y="1465"/>
                  </a:lnTo>
                  <a:lnTo>
                    <a:pt x="4248" y="1361"/>
                  </a:lnTo>
                  <a:lnTo>
                    <a:pt x="4185" y="1319"/>
                  </a:lnTo>
                  <a:lnTo>
                    <a:pt x="4185" y="1256"/>
                  </a:lnTo>
                  <a:lnTo>
                    <a:pt x="4102" y="1214"/>
                  </a:lnTo>
                  <a:lnTo>
                    <a:pt x="3871" y="1340"/>
                  </a:lnTo>
                  <a:lnTo>
                    <a:pt x="3662" y="1214"/>
                  </a:lnTo>
                  <a:lnTo>
                    <a:pt x="3662" y="963"/>
                  </a:lnTo>
                  <a:lnTo>
                    <a:pt x="3118" y="607"/>
                  </a:lnTo>
                  <a:lnTo>
                    <a:pt x="3118" y="419"/>
                  </a:lnTo>
                  <a:lnTo>
                    <a:pt x="3202" y="314"/>
                  </a:lnTo>
                  <a:lnTo>
                    <a:pt x="3202" y="168"/>
                  </a:lnTo>
                  <a:lnTo>
                    <a:pt x="3223" y="105"/>
                  </a:lnTo>
                  <a:lnTo>
                    <a:pt x="3202" y="63"/>
                  </a:lnTo>
                  <a:lnTo>
                    <a:pt x="3097" y="63"/>
                  </a:lnTo>
                  <a:lnTo>
                    <a:pt x="2909" y="1"/>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865" name="Google Shape;3803;p79">
              <a:extLst>
                <a:ext uri="{FF2B5EF4-FFF2-40B4-BE49-F238E27FC236}">
                  <a16:creationId xmlns:a16="http://schemas.microsoft.com/office/drawing/2014/main" id="{BA27EF1E-4089-C2D9-577D-76F581D750BC}"/>
                </a:ext>
              </a:extLst>
            </p:cNvPr>
            <p:cNvSpPr/>
            <p:nvPr/>
          </p:nvSpPr>
          <p:spPr>
            <a:xfrm>
              <a:off x="3628997" y="3033259"/>
              <a:ext cx="44355" cy="30956"/>
            </a:xfrm>
            <a:custGeom>
              <a:avLst/>
              <a:gdLst/>
              <a:ahLst/>
              <a:cxnLst/>
              <a:rect l="l" t="t" r="r" b="b"/>
              <a:pathLst>
                <a:path w="3725" h="2722" extrusionOk="0">
                  <a:moveTo>
                    <a:pt x="1444" y="1"/>
                  </a:moveTo>
                  <a:lnTo>
                    <a:pt x="1151" y="106"/>
                  </a:lnTo>
                  <a:lnTo>
                    <a:pt x="837" y="168"/>
                  </a:lnTo>
                  <a:lnTo>
                    <a:pt x="712" y="273"/>
                  </a:lnTo>
                  <a:lnTo>
                    <a:pt x="628" y="273"/>
                  </a:lnTo>
                  <a:lnTo>
                    <a:pt x="523" y="357"/>
                  </a:lnTo>
                  <a:lnTo>
                    <a:pt x="502" y="524"/>
                  </a:lnTo>
                  <a:lnTo>
                    <a:pt x="377" y="817"/>
                  </a:lnTo>
                  <a:lnTo>
                    <a:pt x="0" y="1131"/>
                  </a:lnTo>
                  <a:lnTo>
                    <a:pt x="188" y="1298"/>
                  </a:lnTo>
                  <a:lnTo>
                    <a:pt x="314" y="1528"/>
                  </a:lnTo>
                  <a:lnTo>
                    <a:pt x="419" y="1528"/>
                  </a:lnTo>
                  <a:lnTo>
                    <a:pt x="419" y="1654"/>
                  </a:lnTo>
                  <a:lnTo>
                    <a:pt x="398" y="1654"/>
                  </a:lnTo>
                  <a:lnTo>
                    <a:pt x="523" y="1759"/>
                  </a:lnTo>
                  <a:lnTo>
                    <a:pt x="440" y="1821"/>
                  </a:lnTo>
                  <a:lnTo>
                    <a:pt x="481" y="1863"/>
                  </a:lnTo>
                  <a:lnTo>
                    <a:pt x="732" y="1863"/>
                  </a:lnTo>
                  <a:lnTo>
                    <a:pt x="795" y="1842"/>
                  </a:lnTo>
                  <a:lnTo>
                    <a:pt x="900" y="1842"/>
                  </a:lnTo>
                  <a:lnTo>
                    <a:pt x="1109" y="1675"/>
                  </a:lnTo>
                  <a:lnTo>
                    <a:pt x="1256" y="1612"/>
                  </a:lnTo>
                  <a:lnTo>
                    <a:pt x="1360" y="1633"/>
                  </a:lnTo>
                  <a:lnTo>
                    <a:pt x="1486" y="1633"/>
                  </a:lnTo>
                  <a:lnTo>
                    <a:pt x="1674" y="1759"/>
                  </a:lnTo>
                  <a:lnTo>
                    <a:pt x="1779" y="1759"/>
                  </a:lnTo>
                  <a:lnTo>
                    <a:pt x="2051" y="1926"/>
                  </a:lnTo>
                  <a:lnTo>
                    <a:pt x="2093" y="1884"/>
                  </a:lnTo>
                  <a:lnTo>
                    <a:pt x="2155" y="1968"/>
                  </a:lnTo>
                  <a:lnTo>
                    <a:pt x="2093" y="2052"/>
                  </a:lnTo>
                  <a:lnTo>
                    <a:pt x="1967" y="2052"/>
                  </a:lnTo>
                  <a:lnTo>
                    <a:pt x="1779" y="1968"/>
                  </a:lnTo>
                  <a:lnTo>
                    <a:pt x="1632" y="1926"/>
                  </a:lnTo>
                  <a:lnTo>
                    <a:pt x="1528" y="1926"/>
                  </a:lnTo>
                  <a:lnTo>
                    <a:pt x="1381" y="1821"/>
                  </a:lnTo>
                  <a:lnTo>
                    <a:pt x="1318" y="1842"/>
                  </a:lnTo>
                  <a:lnTo>
                    <a:pt x="1235" y="1926"/>
                  </a:lnTo>
                  <a:lnTo>
                    <a:pt x="1214" y="1884"/>
                  </a:lnTo>
                  <a:lnTo>
                    <a:pt x="1130" y="1863"/>
                  </a:lnTo>
                  <a:lnTo>
                    <a:pt x="1005" y="1947"/>
                  </a:lnTo>
                  <a:lnTo>
                    <a:pt x="900" y="1968"/>
                  </a:lnTo>
                  <a:lnTo>
                    <a:pt x="795" y="2093"/>
                  </a:lnTo>
                  <a:lnTo>
                    <a:pt x="419" y="2093"/>
                  </a:lnTo>
                  <a:lnTo>
                    <a:pt x="377" y="2156"/>
                  </a:lnTo>
                  <a:lnTo>
                    <a:pt x="377" y="2282"/>
                  </a:lnTo>
                  <a:lnTo>
                    <a:pt x="314" y="2344"/>
                  </a:lnTo>
                  <a:lnTo>
                    <a:pt x="335" y="2386"/>
                  </a:lnTo>
                  <a:lnTo>
                    <a:pt x="481" y="2303"/>
                  </a:lnTo>
                  <a:lnTo>
                    <a:pt x="691" y="2386"/>
                  </a:lnTo>
                  <a:lnTo>
                    <a:pt x="544" y="2470"/>
                  </a:lnTo>
                  <a:lnTo>
                    <a:pt x="502" y="2449"/>
                  </a:lnTo>
                  <a:lnTo>
                    <a:pt x="398" y="2407"/>
                  </a:lnTo>
                  <a:lnTo>
                    <a:pt x="398" y="2407"/>
                  </a:lnTo>
                  <a:lnTo>
                    <a:pt x="440" y="2470"/>
                  </a:lnTo>
                  <a:lnTo>
                    <a:pt x="419" y="2575"/>
                  </a:lnTo>
                  <a:lnTo>
                    <a:pt x="586" y="2616"/>
                  </a:lnTo>
                  <a:lnTo>
                    <a:pt x="753" y="2512"/>
                  </a:lnTo>
                  <a:lnTo>
                    <a:pt x="1151" y="2554"/>
                  </a:lnTo>
                  <a:lnTo>
                    <a:pt x="1256" y="2407"/>
                  </a:lnTo>
                  <a:lnTo>
                    <a:pt x="1465" y="2344"/>
                  </a:lnTo>
                  <a:lnTo>
                    <a:pt x="1988" y="2344"/>
                  </a:lnTo>
                  <a:lnTo>
                    <a:pt x="2113" y="2386"/>
                  </a:lnTo>
                  <a:lnTo>
                    <a:pt x="2113" y="2365"/>
                  </a:lnTo>
                  <a:lnTo>
                    <a:pt x="2260" y="2344"/>
                  </a:lnTo>
                  <a:lnTo>
                    <a:pt x="2595" y="2365"/>
                  </a:lnTo>
                  <a:lnTo>
                    <a:pt x="2825" y="2470"/>
                  </a:lnTo>
                  <a:lnTo>
                    <a:pt x="2929" y="2554"/>
                  </a:lnTo>
                  <a:lnTo>
                    <a:pt x="3118" y="2554"/>
                  </a:lnTo>
                  <a:lnTo>
                    <a:pt x="3306" y="2616"/>
                  </a:lnTo>
                  <a:lnTo>
                    <a:pt x="3411" y="2554"/>
                  </a:lnTo>
                  <a:lnTo>
                    <a:pt x="3515" y="2575"/>
                  </a:lnTo>
                  <a:lnTo>
                    <a:pt x="3557" y="2616"/>
                  </a:lnTo>
                  <a:lnTo>
                    <a:pt x="3683" y="2616"/>
                  </a:lnTo>
                  <a:lnTo>
                    <a:pt x="3683" y="2721"/>
                  </a:lnTo>
                  <a:lnTo>
                    <a:pt x="3725" y="2658"/>
                  </a:lnTo>
                  <a:lnTo>
                    <a:pt x="3725" y="2554"/>
                  </a:lnTo>
                  <a:lnTo>
                    <a:pt x="3578" y="2470"/>
                  </a:lnTo>
                  <a:lnTo>
                    <a:pt x="3557" y="2386"/>
                  </a:lnTo>
                  <a:lnTo>
                    <a:pt x="3620" y="2303"/>
                  </a:lnTo>
                  <a:lnTo>
                    <a:pt x="3620" y="2261"/>
                  </a:lnTo>
                  <a:lnTo>
                    <a:pt x="3536" y="2156"/>
                  </a:lnTo>
                  <a:lnTo>
                    <a:pt x="3515" y="2072"/>
                  </a:lnTo>
                  <a:lnTo>
                    <a:pt x="3432" y="2031"/>
                  </a:lnTo>
                  <a:lnTo>
                    <a:pt x="3369" y="2052"/>
                  </a:lnTo>
                  <a:lnTo>
                    <a:pt x="3306" y="1968"/>
                  </a:lnTo>
                  <a:lnTo>
                    <a:pt x="3243" y="1842"/>
                  </a:lnTo>
                  <a:lnTo>
                    <a:pt x="3118" y="1717"/>
                  </a:lnTo>
                  <a:lnTo>
                    <a:pt x="3097" y="1633"/>
                  </a:lnTo>
                  <a:lnTo>
                    <a:pt x="3139" y="1403"/>
                  </a:lnTo>
                  <a:lnTo>
                    <a:pt x="3118" y="1319"/>
                  </a:lnTo>
                  <a:lnTo>
                    <a:pt x="3118" y="1215"/>
                  </a:lnTo>
                  <a:lnTo>
                    <a:pt x="3034" y="1131"/>
                  </a:lnTo>
                  <a:lnTo>
                    <a:pt x="3013" y="1047"/>
                  </a:lnTo>
                  <a:lnTo>
                    <a:pt x="2846" y="943"/>
                  </a:lnTo>
                  <a:lnTo>
                    <a:pt x="2741" y="922"/>
                  </a:lnTo>
                  <a:lnTo>
                    <a:pt x="2720" y="796"/>
                  </a:lnTo>
                  <a:lnTo>
                    <a:pt x="2595" y="775"/>
                  </a:lnTo>
                  <a:lnTo>
                    <a:pt x="2595" y="629"/>
                  </a:lnTo>
                  <a:lnTo>
                    <a:pt x="2469" y="524"/>
                  </a:lnTo>
                  <a:lnTo>
                    <a:pt x="2427" y="399"/>
                  </a:lnTo>
                  <a:lnTo>
                    <a:pt x="2385" y="357"/>
                  </a:lnTo>
                  <a:lnTo>
                    <a:pt x="2302" y="357"/>
                  </a:lnTo>
                  <a:lnTo>
                    <a:pt x="2260" y="315"/>
                  </a:lnTo>
                  <a:lnTo>
                    <a:pt x="2176" y="378"/>
                  </a:lnTo>
                  <a:lnTo>
                    <a:pt x="2093" y="357"/>
                  </a:lnTo>
                  <a:lnTo>
                    <a:pt x="2093" y="273"/>
                  </a:lnTo>
                  <a:lnTo>
                    <a:pt x="1967" y="106"/>
                  </a:lnTo>
                  <a:lnTo>
                    <a:pt x="1800" y="85"/>
                  </a:lnTo>
                  <a:lnTo>
                    <a:pt x="1549" y="1"/>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866" name="Google Shape;3804;p79">
              <a:extLst>
                <a:ext uri="{FF2B5EF4-FFF2-40B4-BE49-F238E27FC236}">
                  <a16:creationId xmlns:a16="http://schemas.microsoft.com/office/drawing/2014/main" id="{30B39A63-A050-F06D-D209-EA68EDAB8660}"/>
                </a:ext>
              </a:extLst>
            </p:cNvPr>
            <p:cNvSpPr/>
            <p:nvPr/>
          </p:nvSpPr>
          <p:spPr>
            <a:xfrm>
              <a:off x="3633975" y="3059916"/>
              <a:ext cx="21195" cy="12146"/>
            </a:xfrm>
            <a:custGeom>
              <a:avLst/>
              <a:gdLst/>
              <a:ahLst/>
              <a:cxnLst/>
              <a:rect l="l" t="t" r="r" b="b"/>
              <a:pathLst>
                <a:path w="1780" h="1068" extrusionOk="0">
                  <a:moveTo>
                    <a:pt x="1047" y="0"/>
                  </a:moveTo>
                  <a:lnTo>
                    <a:pt x="838" y="63"/>
                  </a:lnTo>
                  <a:lnTo>
                    <a:pt x="733" y="210"/>
                  </a:lnTo>
                  <a:lnTo>
                    <a:pt x="335" y="168"/>
                  </a:lnTo>
                  <a:lnTo>
                    <a:pt x="168" y="272"/>
                  </a:lnTo>
                  <a:lnTo>
                    <a:pt x="1" y="231"/>
                  </a:lnTo>
                  <a:lnTo>
                    <a:pt x="1" y="231"/>
                  </a:lnTo>
                  <a:lnTo>
                    <a:pt x="63" y="314"/>
                  </a:lnTo>
                  <a:lnTo>
                    <a:pt x="273" y="335"/>
                  </a:lnTo>
                  <a:lnTo>
                    <a:pt x="335" y="335"/>
                  </a:lnTo>
                  <a:lnTo>
                    <a:pt x="231" y="419"/>
                  </a:lnTo>
                  <a:lnTo>
                    <a:pt x="335" y="524"/>
                  </a:lnTo>
                  <a:lnTo>
                    <a:pt x="440" y="524"/>
                  </a:lnTo>
                  <a:lnTo>
                    <a:pt x="482" y="586"/>
                  </a:lnTo>
                  <a:lnTo>
                    <a:pt x="545" y="586"/>
                  </a:lnTo>
                  <a:lnTo>
                    <a:pt x="691" y="544"/>
                  </a:lnTo>
                  <a:lnTo>
                    <a:pt x="838" y="524"/>
                  </a:lnTo>
                  <a:lnTo>
                    <a:pt x="1005" y="586"/>
                  </a:lnTo>
                  <a:lnTo>
                    <a:pt x="942" y="649"/>
                  </a:lnTo>
                  <a:lnTo>
                    <a:pt x="649" y="649"/>
                  </a:lnTo>
                  <a:lnTo>
                    <a:pt x="691" y="691"/>
                  </a:lnTo>
                  <a:lnTo>
                    <a:pt x="796" y="691"/>
                  </a:lnTo>
                  <a:lnTo>
                    <a:pt x="838" y="754"/>
                  </a:lnTo>
                  <a:lnTo>
                    <a:pt x="817" y="796"/>
                  </a:lnTo>
                  <a:lnTo>
                    <a:pt x="859" y="796"/>
                  </a:lnTo>
                  <a:lnTo>
                    <a:pt x="733" y="963"/>
                  </a:lnTo>
                  <a:lnTo>
                    <a:pt x="963" y="942"/>
                  </a:lnTo>
                  <a:lnTo>
                    <a:pt x="963" y="1047"/>
                  </a:lnTo>
                  <a:lnTo>
                    <a:pt x="1005" y="1068"/>
                  </a:lnTo>
                  <a:lnTo>
                    <a:pt x="1131" y="1047"/>
                  </a:lnTo>
                  <a:lnTo>
                    <a:pt x="1214" y="879"/>
                  </a:lnTo>
                  <a:lnTo>
                    <a:pt x="1319" y="858"/>
                  </a:lnTo>
                  <a:lnTo>
                    <a:pt x="1465" y="775"/>
                  </a:lnTo>
                  <a:lnTo>
                    <a:pt x="1675" y="733"/>
                  </a:lnTo>
                  <a:lnTo>
                    <a:pt x="1758" y="670"/>
                  </a:lnTo>
                  <a:lnTo>
                    <a:pt x="1779" y="565"/>
                  </a:lnTo>
                  <a:lnTo>
                    <a:pt x="1695" y="482"/>
                  </a:lnTo>
                  <a:lnTo>
                    <a:pt x="1695" y="314"/>
                  </a:lnTo>
                  <a:lnTo>
                    <a:pt x="1737" y="210"/>
                  </a:lnTo>
                  <a:lnTo>
                    <a:pt x="1695" y="42"/>
                  </a:lnTo>
                  <a:lnTo>
                    <a:pt x="1570" y="0"/>
                  </a:lnTo>
                  <a:close/>
                </a:path>
              </a:pathLst>
            </a:custGeom>
            <a:solidFill>
              <a:srgbClr val="5F7D95"/>
            </a:solidFill>
            <a:ln>
              <a:noFill/>
            </a:ln>
          </p:spPr>
          <p:txBody>
            <a:bodyPr spcFirstLastPara="1" wrap="square" lIns="127995" tIns="127995" rIns="127995" bIns="127995" anchor="ctr" anchorCtr="0">
              <a:noAutofit/>
            </a:bodyPr>
            <a:lstStyle/>
            <a:p>
              <a:endParaRPr sz="3073"/>
            </a:p>
          </p:txBody>
        </p:sp>
        <p:grpSp>
          <p:nvGrpSpPr>
            <p:cNvPr id="1867" name="Google Shape;3805;p79">
              <a:extLst>
                <a:ext uri="{FF2B5EF4-FFF2-40B4-BE49-F238E27FC236}">
                  <a16:creationId xmlns:a16="http://schemas.microsoft.com/office/drawing/2014/main" id="{253EF7C5-A92D-03F5-6642-711E4CA1911F}"/>
                </a:ext>
              </a:extLst>
            </p:cNvPr>
            <p:cNvGrpSpPr/>
            <p:nvPr/>
          </p:nvGrpSpPr>
          <p:grpSpPr>
            <a:xfrm>
              <a:off x="3632736" y="3051591"/>
              <a:ext cx="63288" cy="45217"/>
              <a:chOff x="3450375" y="3038225"/>
              <a:chExt cx="132875" cy="99400"/>
            </a:xfrm>
          </p:grpSpPr>
          <p:sp>
            <p:nvSpPr>
              <p:cNvPr id="1903" name="Google Shape;3806;p79">
                <a:extLst>
                  <a:ext uri="{FF2B5EF4-FFF2-40B4-BE49-F238E27FC236}">
                    <a16:creationId xmlns:a16="http://schemas.microsoft.com/office/drawing/2014/main" id="{08766E4B-48CE-BC23-271E-84B36463878B}"/>
                  </a:ext>
                </a:extLst>
              </p:cNvPr>
              <p:cNvSpPr/>
              <p:nvPr/>
            </p:nvSpPr>
            <p:spPr>
              <a:xfrm>
                <a:off x="3450375" y="3038225"/>
                <a:ext cx="46050" cy="13625"/>
              </a:xfrm>
              <a:custGeom>
                <a:avLst/>
                <a:gdLst/>
                <a:ahLst/>
                <a:cxnLst/>
                <a:rect l="l" t="t" r="r" b="b"/>
                <a:pathLst>
                  <a:path w="1842" h="545" extrusionOk="0">
                    <a:moveTo>
                      <a:pt x="942" y="0"/>
                    </a:moveTo>
                    <a:lnTo>
                      <a:pt x="795" y="63"/>
                    </a:lnTo>
                    <a:lnTo>
                      <a:pt x="586" y="230"/>
                    </a:lnTo>
                    <a:lnTo>
                      <a:pt x="481" y="230"/>
                    </a:lnTo>
                    <a:lnTo>
                      <a:pt x="418" y="251"/>
                    </a:lnTo>
                    <a:lnTo>
                      <a:pt x="167" y="251"/>
                    </a:lnTo>
                    <a:lnTo>
                      <a:pt x="188" y="335"/>
                    </a:lnTo>
                    <a:lnTo>
                      <a:pt x="314" y="419"/>
                    </a:lnTo>
                    <a:lnTo>
                      <a:pt x="439" y="377"/>
                    </a:lnTo>
                    <a:lnTo>
                      <a:pt x="439" y="377"/>
                    </a:lnTo>
                    <a:lnTo>
                      <a:pt x="377" y="460"/>
                    </a:lnTo>
                    <a:lnTo>
                      <a:pt x="209" y="460"/>
                    </a:lnTo>
                    <a:lnTo>
                      <a:pt x="105" y="314"/>
                    </a:lnTo>
                    <a:lnTo>
                      <a:pt x="0" y="419"/>
                    </a:lnTo>
                    <a:lnTo>
                      <a:pt x="63" y="481"/>
                    </a:lnTo>
                    <a:lnTo>
                      <a:pt x="63" y="544"/>
                    </a:lnTo>
                    <a:lnTo>
                      <a:pt x="105" y="481"/>
                    </a:lnTo>
                    <a:lnTo>
                      <a:pt x="481" y="481"/>
                    </a:lnTo>
                    <a:lnTo>
                      <a:pt x="586" y="356"/>
                    </a:lnTo>
                    <a:lnTo>
                      <a:pt x="691" y="335"/>
                    </a:lnTo>
                    <a:lnTo>
                      <a:pt x="816" y="251"/>
                    </a:lnTo>
                    <a:lnTo>
                      <a:pt x="900" y="272"/>
                    </a:lnTo>
                    <a:lnTo>
                      <a:pt x="921" y="314"/>
                    </a:lnTo>
                    <a:lnTo>
                      <a:pt x="1004" y="230"/>
                    </a:lnTo>
                    <a:lnTo>
                      <a:pt x="1067" y="209"/>
                    </a:lnTo>
                    <a:lnTo>
                      <a:pt x="1214" y="314"/>
                    </a:lnTo>
                    <a:lnTo>
                      <a:pt x="1318" y="314"/>
                    </a:lnTo>
                    <a:lnTo>
                      <a:pt x="1465" y="356"/>
                    </a:lnTo>
                    <a:lnTo>
                      <a:pt x="1653" y="440"/>
                    </a:lnTo>
                    <a:lnTo>
                      <a:pt x="1779" y="440"/>
                    </a:lnTo>
                    <a:lnTo>
                      <a:pt x="1841" y="356"/>
                    </a:lnTo>
                    <a:lnTo>
                      <a:pt x="1779" y="272"/>
                    </a:lnTo>
                    <a:lnTo>
                      <a:pt x="1737" y="314"/>
                    </a:lnTo>
                    <a:lnTo>
                      <a:pt x="1465" y="147"/>
                    </a:lnTo>
                    <a:lnTo>
                      <a:pt x="1360" y="147"/>
                    </a:lnTo>
                    <a:lnTo>
                      <a:pt x="1172" y="21"/>
                    </a:lnTo>
                    <a:lnTo>
                      <a:pt x="1046" y="21"/>
                    </a:lnTo>
                    <a:lnTo>
                      <a:pt x="942" y="0"/>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904" name="Google Shape;3807;p79">
                <a:extLst>
                  <a:ext uri="{FF2B5EF4-FFF2-40B4-BE49-F238E27FC236}">
                    <a16:creationId xmlns:a16="http://schemas.microsoft.com/office/drawing/2014/main" id="{B4E2B0B1-0061-4C7E-D1B8-89C0D3A51EBD}"/>
                  </a:ext>
                </a:extLst>
              </p:cNvPr>
              <p:cNvSpPr/>
              <p:nvPr/>
            </p:nvSpPr>
            <p:spPr>
              <a:xfrm>
                <a:off x="3481225" y="3056525"/>
                <a:ext cx="102025" cy="81100"/>
              </a:xfrm>
              <a:custGeom>
                <a:avLst/>
                <a:gdLst/>
                <a:ahLst/>
                <a:cxnLst/>
                <a:rect l="l" t="t" r="r" b="b"/>
                <a:pathLst>
                  <a:path w="4081" h="3244" extrusionOk="0">
                    <a:moveTo>
                      <a:pt x="712" y="0"/>
                    </a:moveTo>
                    <a:lnTo>
                      <a:pt x="565" y="21"/>
                    </a:lnTo>
                    <a:lnTo>
                      <a:pt x="565" y="42"/>
                    </a:lnTo>
                    <a:lnTo>
                      <a:pt x="607" y="210"/>
                    </a:lnTo>
                    <a:lnTo>
                      <a:pt x="565" y="314"/>
                    </a:lnTo>
                    <a:lnTo>
                      <a:pt x="565" y="482"/>
                    </a:lnTo>
                    <a:lnTo>
                      <a:pt x="649" y="565"/>
                    </a:lnTo>
                    <a:lnTo>
                      <a:pt x="628" y="670"/>
                    </a:lnTo>
                    <a:lnTo>
                      <a:pt x="545" y="733"/>
                    </a:lnTo>
                    <a:lnTo>
                      <a:pt x="335" y="775"/>
                    </a:lnTo>
                    <a:lnTo>
                      <a:pt x="189" y="858"/>
                    </a:lnTo>
                    <a:lnTo>
                      <a:pt x="84" y="879"/>
                    </a:lnTo>
                    <a:lnTo>
                      <a:pt x="1" y="1046"/>
                    </a:lnTo>
                    <a:lnTo>
                      <a:pt x="21" y="1005"/>
                    </a:lnTo>
                    <a:lnTo>
                      <a:pt x="105" y="1109"/>
                    </a:lnTo>
                    <a:lnTo>
                      <a:pt x="42" y="1319"/>
                    </a:lnTo>
                    <a:lnTo>
                      <a:pt x="189" y="1507"/>
                    </a:lnTo>
                    <a:lnTo>
                      <a:pt x="314" y="1528"/>
                    </a:lnTo>
                    <a:lnTo>
                      <a:pt x="398" y="1570"/>
                    </a:lnTo>
                    <a:lnTo>
                      <a:pt x="440" y="1486"/>
                    </a:lnTo>
                    <a:lnTo>
                      <a:pt x="545" y="1528"/>
                    </a:lnTo>
                    <a:lnTo>
                      <a:pt x="503" y="1570"/>
                    </a:lnTo>
                    <a:lnTo>
                      <a:pt x="503" y="1674"/>
                    </a:lnTo>
                    <a:lnTo>
                      <a:pt x="545" y="1716"/>
                    </a:lnTo>
                    <a:lnTo>
                      <a:pt x="670" y="1716"/>
                    </a:lnTo>
                    <a:lnTo>
                      <a:pt x="733" y="1904"/>
                    </a:lnTo>
                    <a:lnTo>
                      <a:pt x="879" y="1988"/>
                    </a:lnTo>
                    <a:lnTo>
                      <a:pt x="963" y="2051"/>
                    </a:lnTo>
                    <a:lnTo>
                      <a:pt x="1047" y="2030"/>
                    </a:lnTo>
                    <a:lnTo>
                      <a:pt x="1235" y="1946"/>
                    </a:lnTo>
                    <a:lnTo>
                      <a:pt x="1235" y="1884"/>
                    </a:lnTo>
                    <a:lnTo>
                      <a:pt x="1381" y="1716"/>
                    </a:lnTo>
                    <a:lnTo>
                      <a:pt x="1486" y="1632"/>
                    </a:lnTo>
                    <a:lnTo>
                      <a:pt x="1612" y="1570"/>
                    </a:lnTo>
                    <a:lnTo>
                      <a:pt x="2114" y="1570"/>
                    </a:lnTo>
                    <a:lnTo>
                      <a:pt x="2197" y="1716"/>
                    </a:lnTo>
                    <a:lnTo>
                      <a:pt x="2239" y="1821"/>
                    </a:lnTo>
                    <a:lnTo>
                      <a:pt x="2407" y="2093"/>
                    </a:lnTo>
                    <a:lnTo>
                      <a:pt x="2386" y="2156"/>
                    </a:lnTo>
                    <a:lnTo>
                      <a:pt x="2490" y="2260"/>
                    </a:lnTo>
                    <a:lnTo>
                      <a:pt x="2490" y="2365"/>
                    </a:lnTo>
                    <a:lnTo>
                      <a:pt x="2407" y="2407"/>
                    </a:lnTo>
                    <a:lnTo>
                      <a:pt x="2407" y="2511"/>
                    </a:lnTo>
                    <a:lnTo>
                      <a:pt x="2449" y="2532"/>
                    </a:lnTo>
                    <a:lnTo>
                      <a:pt x="2449" y="2574"/>
                    </a:lnTo>
                    <a:lnTo>
                      <a:pt x="2595" y="2532"/>
                    </a:lnTo>
                    <a:lnTo>
                      <a:pt x="2637" y="2532"/>
                    </a:lnTo>
                    <a:lnTo>
                      <a:pt x="2867" y="2449"/>
                    </a:lnTo>
                    <a:lnTo>
                      <a:pt x="3014" y="2511"/>
                    </a:lnTo>
                    <a:lnTo>
                      <a:pt x="3055" y="2637"/>
                    </a:lnTo>
                    <a:lnTo>
                      <a:pt x="3181" y="2721"/>
                    </a:lnTo>
                    <a:lnTo>
                      <a:pt x="3160" y="2930"/>
                    </a:lnTo>
                    <a:lnTo>
                      <a:pt x="3139" y="3055"/>
                    </a:lnTo>
                    <a:lnTo>
                      <a:pt x="3286" y="3202"/>
                    </a:lnTo>
                    <a:lnTo>
                      <a:pt x="3369" y="3202"/>
                    </a:lnTo>
                    <a:lnTo>
                      <a:pt x="3537" y="3076"/>
                    </a:lnTo>
                    <a:lnTo>
                      <a:pt x="3578" y="3076"/>
                    </a:lnTo>
                    <a:lnTo>
                      <a:pt x="3683" y="3181"/>
                    </a:lnTo>
                    <a:lnTo>
                      <a:pt x="3704" y="3244"/>
                    </a:lnTo>
                    <a:lnTo>
                      <a:pt x="3704" y="3202"/>
                    </a:lnTo>
                    <a:lnTo>
                      <a:pt x="3809" y="3181"/>
                    </a:lnTo>
                    <a:lnTo>
                      <a:pt x="3976" y="2846"/>
                    </a:lnTo>
                    <a:lnTo>
                      <a:pt x="3976" y="2721"/>
                    </a:lnTo>
                    <a:lnTo>
                      <a:pt x="3955" y="2658"/>
                    </a:lnTo>
                    <a:lnTo>
                      <a:pt x="3850" y="2553"/>
                    </a:lnTo>
                    <a:lnTo>
                      <a:pt x="3850" y="2469"/>
                    </a:lnTo>
                    <a:lnTo>
                      <a:pt x="3913" y="2428"/>
                    </a:lnTo>
                    <a:lnTo>
                      <a:pt x="3997" y="2449"/>
                    </a:lnTo>
                    <a:lnTo>
                      <a:pt x="4018" y="2365"/>
                    </a:lnTo>
                    <a:lnTo>
                      <a:pt x="3955" y="2239"/>
                    </a:lnTo>
                    <a:lnTo>
                      <a:pt x="3871" y="2218"/>
                    </a:lnTo>
                    <a:lnTo>
                      <a:pt x="3871" y="2009"/>
                    </a:lnTo>
                    <a:lnTo>
                      <a:pt x="3892" y="1925"/>
                    </a:lnTo>
                    <a:lnTo>
                      <a:pt x="3871" y="1674"/>
                    </a:lnTo>
                    <a:lnTo>
                      <a:pt x="3809" y="1612"/>
                    </a:lnTo>
                    <a:lnTo>
                      <a:pt x="3809" y="1507"/>
                    </a:lnTo>
                    <a:lnTo>
                      <a:pt x="4060" y="1423"/>
                    </a:lnTo>
                    <a:lnTo>
                      <a:pt x="4081" y="1402"/>
                    </a:lnTo>
                    <a:lnTo>
                      <a:pt x="4081" y="1319"/>
                    </a:lnTo>
                    <a:lnTo>
                      <a:pt x="4018" y="1277"/>
                    </a:lnTo>
                    <a:lnTo>
                      <a:pt x="3871" y="1256"/>
                    </a:lnTo>
                    <a:lnTo>
                      <a:pt x="3871" y="1193"/>
                    </a:lnTo>
                    <a:lnTo>
                      <a:pt x="3850" y="1109"/>
                    </a:lnTo>
                    <a:lnTo>
                      <a:pt x="3850" y="1005"/>
                    </a:lnTo>
                    <a:lnTo>
                      <a:pt x="3767" y="1005"/>
                    </a:lnTo>
                    <a:lnTo>
                      <a:pt x="3704" y="1088"/>
                    </a:lnTo>
                    <a:lnTo>
                      <a:pt x="3599" y="1109"/>
                    </a:lnTo>
                    <a:lnTo>
                      <a:pt x="3599" y="1109"/>
                    </a:lnTo>
                    <a:lnTo>
                      <a:pt x="3662" y="963"/>
                    </a:lnTo>
                    <a:lnTo>
                      <a:pt x="3767" y="796"/>
                    </a:lnTo>
                    <a:lnTo>
                      <a:pt x="3767" y="754"/>
                    </a:lnTo>
                    <a:lnTo>
                      <a:pt x="3641" y="733"/>
                    </a:lnTo>
                    <a:lnTo>
                      <a:pt x="3578" y="670"/>
                    </a:lnTo>
                    <a:lnTo>
                      <a:pt x="3599" y="524"/>
                    </a:lnTo>
                    <a:lnTo>
                      <a:pt x="3558" y="377"/>
                    </a:lnTo>
                    <a:lnTo>
                      <a:pt x="3432" y="272"/>
                    </a:lnTo>
                    <a:lnTo>
                      <a:pt x="3390" y="231"/>
                    </a:lnTo>
                    <a:lnTo>
                      <a:pt x="3286" y="252"/>
                    </a:lnTo>
                    <a:lnTo>
                      <a:pt x="3265" y="314"/>
                    </a:lnTo>
                    <a:lnTo>
                      <a:pt x="3118" y="231"/>
                    </a:lnTo>
                    <a:lnTo>
                      <a:pt x="2972" y="231"/>
                    </a:lnTo>
                    <a:lnTo>
                      <a:pt x="2867" y="377"/>
                    </a:lnTo>
                    <a:lnTo>
                      <a:pt x="2804" y="419"/>
                    </a:lnTo>
                    <a:lnTo>
                      <a:pt x="2700" y="482"/>
                    </a:lnTo>
                    <a:lnTo>
                      <a:pt x="2532" y="482"/>
                    </a:lnTo>
                    <a:lnTo>
                      <a:pt x="2407" y="377"/>
                    </a:lnTo>
                    <a:lnTo>
                      <a:pt x="2323" y="356"/>
                    </a:lnTo>
                    <a:lnTo>
                      <a:pt x="2218" y="419"/>
                    </a:lnTo>
                    <a:lnTo>
                      <a:pt x="2135" y="377"/>
                    </a:lnTo>
                    <a:lnTo>
                      <a:pt x="2135" y="272"/>
                    </a:lnTo>
                    <a:lnTo>
                      <a:pt x="2009" y="272"/>
                    </a:lnTo>
                    <a:lnTo>
                      <a:pt x="1967" y="231"/>
                    </a:lnTo>
                    <a:lnTo>
                      <a:pt x="1863" y="210"/>
                    </a:lnTo>
                    <a:lnTo>
                      <a:pt x="1758" y="272"/>
                    </a:lnTo>
                    <a:lnTo>
                      <a:pt x="1570" y="210"/>
                    </a:lnTo>
                    <a:lnTo>
                      <a:pt x="1381" y="210"/>
                    </a:lnTo>
                    <a:lnTo>
                      <a:pt x="1277" y="126"/>
                    </a:lnTo>
                    <a:lnTo>
                      <a:pt x="1047" y="21"/>
                    </a:lnTo>
                    <a:lnTo>
                      <a:pt x="712" y="0"/>
                    </a:lnTo>
                    <a:close/>
                  </a:path>
                </a:pathLst>
              </a:custGeom>
              <a:solidFill>
                <a:srgbClr val="5F7D95"/>
              </a:solidFill>
              <a:ln>
                <a:noFill/>
              </a:ln>
            </p:spPr>
            <p:txBody>
              <a:bodyPr spcFirstLastPara="1" wrap="square" lIns="127995" tIns="127995" rIns="127995" bIns="127995" anchor="ctr" anchorCtr="0">
                <a:noAutofit/>
              </a:bodyPr>
              <a:lstStyle/>
              <a:p>
                <a:endParaRPr sz="3073"/>
              </a:p>
            </p:txBody>
          </p:sp>
        </p:grpSp>
        <p:sp>
          <p:nvSpPr>
            <p:cNvPr id="1868" name="Google Shape;3808;p79">
              <a:extLst>
                <a:ext uri="{FF2B5EF4-FFF2-40B4-BE49-F238E27FC236}">
                  <a16:creationId xmlns:a16="http://schemas.microsoft.com/office/drawing/2014/main" id="{448989D7-DCBD-1FB8-5EAA-AA5407DAA8C2}"/>
                </a:ext>
              </a:extLst>
            </p:cNvPr>
            <p:cNvSpPr/>
            <p:nvPr/>
          </p:nvSpPr>
          <p:spPr>
            <a:xfrm>
              <a:off x="3657897" y="3077759"/>
              <a:ext cx="19195" cy="21903"/>
            </a:xfrm>
            <a:custGeom>
              <a:avLst/>
              <a:gdLst/>
              <a:ahLst/>
              <a:cxnLst/>
              <a:rect l="l" t="t" r="r" b="b"/>
              <a:pathLst>
                <a:path w="1612" h="1926" extrusionOk="0">
                  <a:moveTo>
                    <a:pt x="733" y="1"/>
                  </a:moveTo>
                  <a:lnTo>
                    <a:pt x="607" y="63"/>
                  </a:lnTo>
                  <a:lnTo>
                    <a:pt x="502" y="147"/>
                  </a:lnTo>
                  <a:lnTo>
                    <a:pt x="356" y="315"/>
                  </a:lnTo>
                  <a:lnTo>
                    <a:pt x="356" y="377"/>
                  </a:lnTo>
                  <a:lnTo>
                    <a:pt x="168" y="461"/>
                  </a:lnTo>
                  <a:lnTo>
                    <a:pt x="84" y="482"/>
                  </a:lnTo>
                  <a:lnTo>
                    <a:pt x="42" y="587"/>
                  </a:lnTo>
                  <a:lnTo>
                    <a:pt x="0" y="670"/>
                  </a:lnTo>
                  <a:lnTo>
                    <a:pt x="105" y="733"/>
                  </a:lnTo>
                  <a:lnTo>
                    <a:pt x="42" y="880"/>
                  </a:lnTo>
                  <a:lnTo>
                    <a:pt x="63" y="963"/>
                  </a:lnTo>
                  <a:lnTo>
                    <a:pt x="168" y="984"/>
                  </a:lnTo>
                  <a:lnTo>
                    <a:pt x="251" y="1172"/>
                  </a:lnTo>
                  <a:lnTo>
                    <a:pt x="251" y="1298"/>
                  </a:lnTo>
                  <a:lnTo>
                    <a:pt x="377" y="1424"/>
                  </a:lnTo>
                  <a:lnTo>
                    <a:pt x="482" y="1382"/>
                  </a:lnTo>
                  <a:lnTo>
                    <a:pt x="482" y="1403"/>
                  </a:lnTo>
                  <a:lnTo>
                    <a:pt x="419" y="1507"/>
                  </a:lnTo>
                  <a:lnTo>
                    <a:pt x="502" y="1591"/>
                  </a:lnTo>
                  <a:lnTo>
                    <a:pt x="586" y="1675"/>
                  </a:lnTo>
                  <a:lnTo>
                    <a:pt x="565" y="1737"/>
                  </a:lnTo>
                  <a:lnTo>
                    <a:pt x="691" y="1779"/>
                  </a:lnTo>
                  <a:lnTo>
                    <a:pt x="1005" y="1926"/>
                  </a:lnTo>
                  <a:lnTo>
                    <a:pt x="1046" y="1926"/>
                  </a:lnTo>
                  <a:lnTo>
                    <a:pt x="1088" y="1842"/>
                  </a:lnTo>
                  <a:lnTo>
                    <a:pt x="1151" y="1696"/>
                  </a:lnTo>
                  <a:lnTo>
                    <a:pt x="1298" y="1633"/>
                  </a:lnTo>
                  <a:lnTo>
                    <a:pt x="1402" y="1507"/>
                  </a:lnTo>
                  <a:lnTo>
                    <a:pt x="1402" y="1403"/>
                  </a:lnTo>
                  <a:lnTo>
                    <a:pt x="1444" y="1256"/>
                  </a:lnTo>
                  <a:lnTo>
                    <a:pt x="1528" y="1214"/>
                  </a:lnTo>
                  <a:lnTo>
                    <a:pt x="1528" y="1152"/>
                  </a:lnTo>
                  <a:lnTo>
                    <a:pt x="1549" y="1005"/>
                  </a:lnTo>
                  <a:lnTo>
                    <a:pt x="1570" y="1005"/>
                  </a:lnTo>
                  <a:lnTo>
                    <a:pt x="1570" y="963"/>
                  </a:lnTo>
                  <a:lnTo>
                    <a:pt x="1528" y="942"/>
                  </a:lnTo>
                  <a:lnTo>
                    <a:pt x="1528" y="838"/>
                  </a:lnTo>
                  <a:lnTo>
                    <a:pt x="1611" y="796"/>
                  </a:lnTo>
                  <a:lnTo>
                    <a:pt x="1611" y="691"/>
                  </a:lnTo>
                  <a:lnTo>
                    <a:pt x="1507" y="587"/>
                  </a:lnTo>
                  <a:lnTo>
                    <a:pt x="1528" y="524"/>
                  </a:lnTo>
                  <a:lnTo>
                    <a:pt x="1360" y="252"/>
                  </a:lnTo>
                  <a:lnTo>
                    <a:pt x="1318" y="147"/>
                  </a:lnTo>
                  <a:lnTo>
                    <a:pt x="1235" y="1"/>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869" name="Google Shape;3809;p79">
              <a:extLst>
                <a:ext uri="{FF2B5EF4-FFF2-40B4-BE49-F238E27FC236}">
                  <a16:creationId xmlns:a16="http://schemas.microsoft.com/office/drawing/2014/main" id="{DC829BE3-B934-BF23-A924-815BD1A25641}"/>
                </a:ext>
              </a:extLst>
            </p:cNvPr>
            <p:cNvSpPr/>
            <p:nvPr/>
          </p:nvSpPr>
          <p:spPr>
            <a:xfrm>
              <a:off x="3670352" y="3087756"/>
              <a:ext cx="27911" cy="28568"/>
            </a:xfrm>
            <a:custGeom>
              <a:avLst/>
              <a:gdLst/>
              <a:ahLst/>
              <a:cxnLst/>
              <a:rect l="l" t="t" r="r" b="b"/>
              <a:pathLst>
                <a:path w="2344" h="2512" extrusionOk="0">
                  <a:moveTo>
                    <a:pt x="942" y="1"/>
                  </a:moveTo>
                  <a:lnTo>
                    <a:pt x="712" y="84"/>
                  </a:lnTo>
                  <a:lnTo>
                    <a:pt x="670" y="84"/>
                  </a:lnTo>
                  <a:lnTo>
                    <a:pt x="524" y="126"/>
                  </a:lnTo>
                  <a:lnTo>
                    <a:pt x="503" y="126"/>
                  </a:lnTo>
                  <a:lnTo>
                    <a:pt x="482" y="273"/>
                  </a:lnTo>
                  <a:lnTo>
                    <a:pt x="482" y="335"/>
                  </a:lnTo>
                  <a:lnTo>
                    <a:pt x="398" y="377"/>
                  </a:lnTo>
                  <a:lnTo>
                    <a:pt x="356" y="524"/>
                  </a:lnTo>
                  <a:lnTo>
                    <a:pt x="356" y="628"/>
                  </a:lnTo>
                  <a:lnTo>
                    <a:pt x="252" y="754"/>
                  </a:lnTo>
                  <a:lnTo>
                    <a:pt x="105" y="817"/>
                  </a:lnTo>
                  <a:lnTo>
                    <a:pt x="42" y="963"/>
                  </a:lnTo>
                  <a:lnTo>
                    <a:pt x="0" y="1047"/>
                  </a:lnTo>
                  <a:lnTo>
                    <a:pt x="168" y="1047"/>
                  </a:lnTo>
                  <a:lnTo>
                    <a:pt x="252" y="1109"/>
                  </a:lnTo>
                  <a:lnTo>
                    <a:pt x="210" y="1172"/>
                  </a:lnTo>
                  <a:lnTo>
                    <a:pt x="293" y="1235"/>
                  </a:lnTo>
                  <a:lnTo>
                    <a:pt x="461" y="1444"/>
                  </a:lnTo>
                  <a:lnTo>
                    <a:pt x="524" y="1444"/>
                  </a:lnTo>
                  <a:lnTo>
                    <a:pt x="775" y="1591"/>
                  </a:lnTo>
                  <a:lnTo>
                    <a:pt x="796" y="1591"/>
                  </a:lnTo>
                  <a:lnTo>
                    <a:pt x="1130" y="1967"/>
                  </a:lnTo>
                  <a:lnTo>
                    <a:pt x="1256" y="1988"/>
                  </a:lnTo>
                  <a:lnTo>
                    <a:pt x="1716" y="2302"/>
                  </a:lnTo>
                  <a:lnTo>
                    <a:pt x="2260" y="2511"/>
                  </a:lnTo>
                  <a:lnTo>
                    <a:pt x="2260" y="2386"/>
                  </a:lnTo>
                  <a:lnTo>
                    <a:pt x="2197" y="2281"/>
                  </a:lnTo>
                  <a:lnTo>
                    <a:pt x="2260" y="2156"/>
                  </a:lnTo>
                  <a:lnTo>
                    <a:pt x="2239" y="2072"/>
                  </a:lnTo>
                  <a:lnTo>
                    <a:pt x="2260" y="1967"/>
                  </a:lnTo>
                  <a:lnTo>
                    <a:pt x="2302" y="1884"/>
                  </a:lnTo>
                  <a:lnTo>
                    <a:pt x="2260" y="1800"/>
                  </a:lnTo>
                  <a:lnTo>
                    <a:pt x="2344" y="1758"/>
                  </a:lnTo>
                  <a:lnTo>
                    <a:pt x="2302" y="1653"/>
                  </a:lnTo>
                  <a:lnTo>
                    <a:pt x="2239" y="1633"/>
                  </a:lnTo>
                  <a:lnTo>
                    <a:pt x="2156" y="1570"/>
                  </a:lnTo>
                  <a:lnTo>
                    <a:pt x="2093" y="1465"/>
                  </a:lnTo>
                  <a:lnTo>
                    <a:pt x="2030" y="1444"/>
                  </a:lnTo>
                  <a:lnTo>
                    <a:pt x="1967" y="1444"/>
                  </a:lnTo>
                  <a:lnTo>
                    <a:pt x="1884" y="1361"/>
                  </a:lnTo>
                  <a:lnTo>
                    <a:pt x="1779" y="1361"/>
                  </a:lnTo>
                  <a:lnTo>
                    <a:pt x="1758" y="1381"/>
                  </a:lnTo>
                  <a:lnTo>
                    <a:pt x="1653" y="1361"/>
                  </a:lnTo>
                  <a:lnTo>
                    <a:pt x="1633" y="1256"/>
                  </a:lnTo>
                  <a:lnTo>
                    <a:pt x="1716" y="1151"/>
                  </a:lnTo>
                  <a:lnTo>
                    <a:pt x="1821" y="942"/>
                  </a:lnTo>
                  <a:lnTo>
                    <a:pt x="1758" y="837"/>
                  </a:lnTo>
                  <a:lnTo>
                    <a:pt x="1779" y="796"/>
                  </a:lnTo>
                  <a:lnTo>
                    <a:pt x="1758" y="733"/>
                  </a:lnTo>
                  <a:lnTo>
                    <a:pt x="1653" y="628"/>
                  </a:lnTo>
                  <a:lnTo>
                    <a:pt x="1612" y="628"/>
                  </a:lnTo>
                  <a:lnTo>
                    <a:pt x="1444" y="754"/>
                  </a:lnTo>
                  <a:lnTo>
                    <a:pt x="1361" y="754"/>
                  </a:lnTo>
                  <a:lnTo>
                    <a:pt x="1214" y="607"/>
                  </a:lnTo>
                  <a:lnTo>
                    <a:pt x="1235" y="482"/>
                  </a:lnTo>
                  <a:lnTo>
                    <a:pt x="1256" y="273"/>
                  </a:lnTo>
                  <a:lnTo>
                    <a:pt x="1130" y="189"/>
                  </a:lnTo>
                  <a:lnTo>
                    <a:pt x="1089" y="63"/>
                  </a:lnTo>
                  <a:lnTo>
                    <a:pt x="942" y="1"/>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870" name="Google Shape;3810;p79">
              <a:extLst>
                <a:ext uri="{FF2B5EF4-FFF2-40B4-BE49-F238E27FC236}">
                  <a16:creationId xmlns:a16="http://schemas.microsoft.com/office/drawing/2014/main" id="{89129222-7949-CB15-930F-BD1F7E4912B2}"/>
                </a:ext>
              </a:extLst>
            </p:cNvPr>
            <p:cNvSpPr/>
            <p:nvPr/>
          </p:nvSpPr>
          <p:spPr>
            <a:xfrm>
              <a:off x="3689785" y="3073722"/>
              <a:ext cx="42617" cy="42840"/>
            </a:xfrm>
            <a:custGeom>
              <a:avLst/>
              <a:gdLst/>
              <a:ahLst/>
              <a:cxnLst/>
              <a:rect l="l" t="t" r="r" b="b"/>
              <a:pathLst>
                <a:path w="3579" h="3767" extrusionOk="0">
                  <a:moveTo>
                    <a:pt x="1905" y="0"/>
                  </a:moveTo>
                  <a:lnTo>
                    <a:pt x="1821" y="63"/>
                  </a:lnTo>
                  <a:lnTo>
                    <a:pt x="1716" y="209"/>
                  </a:lnTo>
                  <a:lnTo>
                    <a:pt x="1549" y="167"/>
                  </a:lnTo>
                  <a:lnTo>
                    <a:pt x="1507" y="105"/>
                  </a:lnTo>
                  <a:lnTo>
                    <a:pt x="1549" y="63"/>
                  </a:lnTo>
                  <a:lnTo>
                    <a:pt x="1381" y="42"/>
                  </a:lnTo>
                  <a:lnTo>
                    <a:pt x="1193" y="84"/>
                  </a:lnTo>
                  <a:lnTo>
                    <a:pt x="1193" y="146"/>
                  </a:lnTo>
                  <a:lnTo>
                    <a:pt x="1151" y="167"/>
                  </a:lnTo>
                  <a:lnTo>
                    <a:pt x="921" y="167"/>
                  </a:lnTo>
                  <a:lnTo>
                    <a:pt x="775" y="84"/>
                  </a:lnTo>
                  <a:lnTo>
                    <a:pt x="712" y="84"/>
                  </a:lnTo>
                  <a:lnTo>
                    <a:pt x="503" y="209"/>
                  </a:lnTo>
                  <a:lnTo>
                    <a:pt x="252" y="293"/>
                  </a:lnTo>
                  <a:lnTo>
                    <a:pt x="252" y="398"/>
                  </a:lnTo>
                  <a:lnTo>
                    <a:pt x="314" y="460"/>
                  </a:lnTo>
                  <a:lnTo>
                    <a:pt x="335" y="711"/>
                  </a:lnTo>
                  <a:lnTo>
                    <a:pt x="314" y="795"/>
                  </a:lnTo>
                  <a:lnTo>
                    <a:pt x="314" y="1004"/>
                  </a:lnTo>
                  <a:lnTo>
                    <a:pt x="398" y="1025"/>
                  </a:lnTo>
                  <a:lnTo>
                    <a:pt x="461" y="1151"/>
                  </a:lnTo>
                  <a:lnTo>
                    <a:pt x="440" y="1235"/>
                  </a:lnTo>
                  <a:lnTo>
                    <a:pt x="356" y="1214"/>
                  </a:lnTo>
                  <a:lnTo>
                    <a:pt x="293" y="1255"/>
                  </a:lnTo>
                  <a:lnTo>
                    <a:pt x="293" y="1339"/>
                  </a:lnTo>
                  <a:lnTo>
                    <a:pt x="398" y="1444"/>
                  </a:lnTo>
                  <a:lnTo>
                    <a:pt x="419" y="1507"/>
                  </a:lnTo>
                  <a:lnTo>
                    <a:pt x="419" y="1632"/>
                  </a:lnTo>
                  <a:lnTo>
                    <a:pt x="252" y="1967"/>
                  </a:lnTo>
                  <a:lnTo>
                    <a:pt x="147" y="1988"/>
                  </a:lnTo>
                  <a:lnTo>
                    <a:pt x="147" y="2030"/>
                  </a:lnTo>
                  <a:lnTo>
                    <a:pt x="126" y="2071"/>
                  </a:lnTo>
                  <a:lnTo>
                    <a:pt x="189" y="2176"/>
                  </a:lnTo>
                  <a:lnTo>
                    <a:pt x="84" y="2385"/>
                  </a:lnTo>
                  <a:lnTo>
                    <a:pt x="1" y="2490"/>
                  </a:lnTo>
                  <a:lnTo>
                    <a:pt x="21" y="2595"/>
                  </a:lnTo>
                  <a:lnTo>
                    <a:pt x="126" y="2615"/>
                  </a:lnTo>
                  <a:lnTo>
                    <a:pt x="147" y="2595"/>
                  </a:lnTo>
                  <a:lnTo>
                    <a:pt x="252" y="2595"/>
                  </a:lnTo>
                  <a:lnTo>
                    <a:pt x="335" y="2678"/>
                  </a:lnTo>
                  <a:lnTo>
                    <a:pt x="398" y="2678"/>
                  </a:lnTo>
                  <a:lnTo>
                    <a:pt x="461" y="2699"/>
                  </a:lnTo>
                  <a:lnTo>
                    <a:pt x="524" y="2804"/>
                  </a:lnTo>
                  <a:lnTo>
                    <a:pt x="607" y="2867"/>
                  </a:lnTo>
                  <a:lnTo>
                    <a:pt x="670" y="2887"/>
                  </a:lnTo>
                  <a:lnTo>
                    <a:pt x="712" y="2992"/>
                  </a:lnTo>
                  <a:lnTo>
                    <a:pt x="628" y="3034"/>
                  </a:lnTo>
                  <a:lnTo>
                    <a:pt x="670" y="3118"/>
                  </a:lnTo>
                  <a:lnTo>
                    <a:pt x="628" y="3201"/>
                  </a:lnTo>
                  <a:lnTo>
                    <a:pt x="607" y="3306"/>
                  </a:lnTo>
                  <a:lnTo>
                    <a:pt x="628" y="3390"/>
                  </a:lnTo>
                  <a:lnTo>
                    <a:pt x="565" y="3515"/>
                  </a:lnTo>
                  <a:lnTo>
                    <a:pt x="628" y="3620"/>
                  </a:lnTo>
                  <a:lnTo>
                    <a:pt x="628" y="3745"/>
                  </a:lnTo>
                  <a:lnTo>
                    <a:pt x="712" y="3766"/>
                  </a:lnTo>
                  <a:lnTo>
                    <a:pt x="879" y="3599"/>
                  </a:lnTo>
                  <a:lnTo>
                    <a:pt x="1026" y="3599"/>
                  </a:lnTo>
                  <a:lnTo>
                    <a:pt x="1068" y="3536"/>
                  </a:lnTo>
                  <a:lnTo>
                    <a:pt x="1465" y="3390"/>
                  </a:lnTo>
                  <a:lnTo>
                    <a:pt x="1465" y="3327"/>
                  </a:lnTo>
                  <a:lnTo>
                    <a:pt x="1674" y="3306"/>
                  </a:lnTo>
                  <a:lnTo>
                    <a:pt x="2449" y="3306"/>
                  </a:lnTo>
                  <a:lnTo>
                    <a:pt x="2742" y="3201"/>
                  </a:lnTo>
                  <a:lnTo>
                    <a:pt x="3014" y="3327"/>
                  </a:lnTo>
                  <a:lnTo>
                    <a:pt x="3034" y="3201"/>
                  </a:lnTo>
                  <a:lnTo>
                    <a:pt x="3139" y="3180"/>
                  </a:lnTo>
                  <a:lnTo>
                    <a:pt x="3223" y="3306"/>
                  </a:lnTo>
                  <a:lnTo>
                    <a:pt x="3244" y="3285"/>
                  </a:lnTo>
                  <a:lnTo>
                    <a:pt x="3348" y="3285"/>
                  </a:lnTo>
                  <a:lnTo>
                    <a:pt x="3453" y="3243"/>
                  </a:lnTo>
                  <a:lnTo>
                    <a:pt x="3453" y="3097"/>
                  </a:lnTo>
                  <a:lnTo>
                    <a:pt x="3390" y="2992"/>
                  </a:lnTo>
                  <a:lnTo>
                    <a:pt x="3265" y="2971"/>
                  </a:lnTo>
                  <a:lnTo>
                    <a:pt x="3244" y="2804"/>
                  </a:lnTo>
                  <a:lnTo>
                    <a:pt x="3160" y="2595"/>
                  </a:lnTo>
                  <a:lnTo>
                    <a:pt x="3076" y="2511"/>
                  </a:lnTo>
                  <a:lnTo>
                    <a:pt x="3118" y="2469"/>
                  </a:lnTo>
                  <a:lnTo>
                    <a:pt x="3139" y="2448"/>
                  </a:lnTo>
                  <a:lnTo>
                    <a:pt x="3139" y="2176"/>
                  </a:lnTo>
                  <a:lnTo>
                    <a:pt x="3181" y="2092"/>
                  </a:lnTo>
                  <a:lnTo>
                    <a:pt x="3223" y="1967"/>
                  </a:lnTo>
                  <a:lnTo>
                    <a:pt x="3244" y="1883"/>
                  </a:lnTo>
                  <a:lnTo>
                    <a:pt x="3244" y="1758"/>
                  </a:lnTo>
                  <a:lnTo>
                    <a:pt x="3432" y="1507"/>
                  </a:lnTo>
                  <a:lnTo>
                    <a:pt x="3537" y="1423"/>
                  </a:lnTo>
                  <a:lnTo>
                    <a:pt x="3537" y="1318"/>
                  </a:lnTo>
                  <a:lnTo>
                    <a:pt x="3578" y="1193"/>
                  </a:lnTo>
                  <a:lnTo>
                    <a:pt x="3537" y="1025"/>
                  </a:lnTo>
                  <a:lnTo>
                    <a:pt x="3453" y="942"/>
                  </a:lnTo>
                  <a:lnTo>
                    <a:pt x="3453" y="879"/>
                  </a:lnTo>
                  <a:lnTo>
                    <a:pt x="3390" y="732"/>
                  </a:lnTo>
                  <a:lnTo>
                    <a:pt x="3453" y="565"/>
                  </a:lnTo>
                  <a:lnTo>
                    <a:pt x="3453" y="502"/>
                  </a:lnTo>
                  <a:lnTo>
                    <a:pt x="3327" y="502"/>
                  </a:lnTo>
                  <a:lnTo>
                    <a:pt x="3244" y="418"/>
                  </a:lnTo>
                  <a:lnTo>
                    <a:pt x="3160" y="418"/>
                  </a:lnTo>
                  <a:lnTo>
                    <a:pt x="3055" y="502"/>
                  </a:lnTo>
                  <a:lnTo>
                    <a:pt x="2930" y="523"/>
                  </a:lnTo>
                  <a:lnTo>
                    <a:pt x="2742" y="460"/>
                  </a:lnTo>
                  <a:lnTo>
                    <a:pt x="2658" y="356"/>
                  </a:lnTo>
                  <a:lnTo>
                    <a:pt x="2553" y="293"/>
                  </a:lnTo>
                  <a:lnTo>
                    <a:pt x="2449" y="293"/>
                  </a:lnTo>
                  <a:lnTo>
                    <a:pt x="2407" y="251"/>
                  </a:lnTo>
                  <a:lnTo>
                    <a:pt x="2302" y="251"/>
                  </a:lnTo>
                  <a:lnTo>
                    <a:pt x="2093" y="146"/>
                  </a:lnTo>
                  <a:lnTo>
                    <a:pt x="1926" y="0"/>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871" name="Google Shape;3811;p79">
              <a:extLst>
                <a:ext uri="{FF2B5EF4-FFF2-40B4-BE49-F238E27FC236}">
                  <a16:creationId xmlns:a16="http://schemas.microsoft.com/office/drawing/2014/main" id="{0966F3BF-ADFA-EA1C-836B-FF087AC25A13}"/>
                </a:ext>
              </a:extLst>
            </p:cNvPr>
            <p:cNvSpPr/>
            <p:nvPr/>
          </p:nvSpPr>
          <p:spPr>
            <a:xfrm>
              <a:off x="3726412" y="3070151"/>
              <a:ext cx="29161" cy="43557"/>
            </a:xfrm>
            <a:custGeom>
              <a:avLst/>
              <a:gdLst/>
              <a:ahLst/>
              <a:cxnLst/>
              <a:rect l="l" t="t" r="r" b="b"/>
              <a:pathLst>
                <a:path w="2449" h="3830" extrusionOk="0">
                  <a:moveTo>
                    <a:pt x="1674" y="0"/>
                  </a:moveTo>
                  <a:lnTo>
                    <a:pt x="1549" y="63"/>
                  </a:lnTo>
                  <a:lnTo>
                    <a:pt x="1402" y="63"/>
                  </a:lnTo>
                  <a:lnTo>
                    <a:pt x="1193" y="105"/>
                  </a:lnTo>
                  <a:lnTo>
                    <a:pt x="419" y="105"/>
                  </a:lnTo>
                  <a:lnTo>
                    <a:pt x="210" y="147"/>
                  </a:lnTo>
                  <a:lnTo>
                    <a:pt x="189" y="272"/>
                  </a:lnTo>
                  <a:lnTo>
                    <a:pt x="251" y="460"/>
                  </a:lnTo>
                  <a:lnTo>
                    <a:pt x="293" y="502"/>
                  </a:lnTo>
                  <a:lnTo>
                    <a:pt x="377" y="670"/>
                  </a:lnTo>
                  <a:lnTo>
                    <a:pt x="377" y="816"/>
                  </a:lnTo>
                  <a:lnTo>
                    <a:pt x="377" y="879"/>
                  </a:lnTo>
                  <a:lnTo>
                    <a:pt x="314" y="1046"/>
                  </a:lnTo>
                  <a:lnTo>
                    <a:pt x="377" y="1193"/>
                  </a:lnTo>
                  <a:lnTo>
                    <a:pt x="377" y="1256"/>
                  </a:lnTo>
                  <a:lnTo>
                    <a:pt x="461" y="1339"/>
                  </a:lnTo>
                  <a:lnTo>
                    <a:pt x="502" y="1507"/>
                  </a:lnTo>
                  <a:lnTo>
                    <a:pt x="461" y="1632"/>
                  </a:lnTo>
                  <a:lnTo>
                    <a:pt x="461" y="1737"/>
                  </a:lnTo>
                  <a:lnTo>
                    <a:pt x="356" y="1821"/>
                  </a:lnTo>
                  <a:lnTo>
                    <a:pt x="168" y="2072"/>
                  </a:lnTo>
                  <a:lnTo>
                    <a:pt x="168" y="2197"/>
                  </a:lnTo>
                  <a:lnTo>
                    <a:pt x="147" y="2281"/>
                  </a:lnTo>
                  <a:lnTo>
                    <a:pt x="105" y="2406"/>
                  </a:lnTo>
                  <a:lnTo>
                    <a:pt x="63" y="2490"/>
                  </a:lnTo>
                  <a:lnTo>
                    <a:pt x="63" y="2762"/>
                  </a:lnTo>
                  <a:lnTo>
                    <a:pt x="42" y="2783"/>
                  </a:lnTo>
                  <a:lnTo>
                    <a:pt x="0" y="2825"/>
                  </a:lnTo>
                  <a:lnTo>
                    <a:pt x="84" y="2909"/>
                  </a:lnTo>
                  <a:lnTo>
                    <a:pt x="168" y="3118"/>
                  </a:lnTo>
                  <a:lnTo>
                    <a:pt x="189" y="3285"/>
                  </a:lnTo>
                  <a:lnTo>
                    <a:pt x="314" y="3306"/>
                  </a:lnTo>
                  <a:lnTo>
                    <a:pt x="377" y="3411"/>
                  </a:lnTo>
                  <a:lnTo>
                    <a:pt x="377" y="3557"/>
                  </a:lnTo>
                  <a:lnTo>
                    <a:pt x="272" y="3599"/>
                  </a:lnTo>
                  <a:lnTo>
                    <a:pt x="168" y="3599"/>
                  </a:lnTo>
                  <a:lnTo>
                    <a:pt x="147" y="3620"/>
                  </a:lnTo>
                  <a:lnTo>
                    <a:pt x="168" y="3662"/>
                  </a:lnTo>
                  <a:lnTo>
                    <a:pt x="482" y="3725"/>
                  </a:lnTo>
                  <a:lnTo>
                    <a:pt x="712" y="3829"/>
                  </a:lnTo>
                  <a:lnTo>
                    <a:pt x="1214" y="3599"/>
                  </a:lnTo>
                  <a:lnTo>
                    <a:pt x="1549" y="3557"/>
                  </a:lnTo>
                  <a:lnTo>
                    <a:pt x="1863" y="3306"/>
                  </a:lnTo>
                  <a:lnTo>
                    <a:pt x="2135" y="3181"/>
                  </a:lnTo>
                  <a:lnTo>
                    <a:pt x="2448" y="3118"/>
                  </a:lnTo>
                  <a:lnTo>
                    <a:pt x="2386" y="3034"/>
                  </a:lnTo>
                  <a:lnTo>
                    <a:pt x="2302" y="2971"/>
                  </a:lnTo>
                  <a:lnTo>
                    <a:pt x="2260" y="2929"/>
                  </a:lnTo>
                  <a:lnTo>
                    <a:pt x="2197" y="2804"/>
                  </a:lnTo>
                  <a:lnTo>
                    <a:pt x="2176" y="2657"/>
                  </a:lnTo>
                  <a:lnTo>
                    <a:pt x="2197" y="2490"/>
                  </a:lnTo>
                  <a:lnTo>
                    <a:pt x="2197" y="2448"/>
                  </a:lnTo>
                  <a:lnTo>
                    <a:pt x="2260" y="2302"/>
                  </a:lnTo>
                  <a:lnTo>
                    <a:pt x="2260" y="1967"/>
                  </a:lnTo>
                  <a:lnTo>
                    <a:pt x="2197" y="1883"/>
                  </a:lnTo>
                  <a:lnTo>
                    <a:pt x="2239" y="1674"/>
                  </a:lnTo>
                  <a:lnTo>
                    <a:pt x="2176" y="1611"/>
                  </a:lnTo>
                  <a:lnTo>
                    <a:pt x="2239" y="1528"/>
                  </a:lnTo>
                  <a:lnTo>
                    <a:pt x="2197" y="1423"/>
                  </a:lnTo>
                  <a:lnTo>
                    <a:pt x="2155" y="1360"/>
                  </a:lnTo>
                  <a:lnTo>
                    <a:pt x="2176" y="1297"/>
                  </a:lnTo>
                  <a:lnTo>
                    <a:pt x="2197" y="1214"/>
                  </a:lnTo>
                  <a:lnTo>
                    <a:pt x="2197" y="1004"/>
                  </a:lnTo>
                  <a:lnTo>
                    <a:pt x="2155" y="1004"/>
                  </a:lnTo>
                  <a:lnTo>
                    <a:pt x="2093" y="942"/>
                  </a:lnTo>
                  <a:lnTo>
                    <a:pt x="2093" y="732"/>
                  </a:lnTo>
                  <a:lnTo>
                    <a:pt x="2135" y="586"/>
                  </a:lnTo>
                  <a:lnTo>
                    <a:pt x="1988" y="502"/>
                  </a:lnTo>
                  <a:lnTo>
                    <a:pt x="1946" y="419"/>
                  </a:lnTo>
                  <a:lnTo>
                    <a:pt x="1821" y="293"/>
                  </a:lnTo>
                  <a:lnTo>
                    <a:pt x="1821" y="209"/>
                  </a:lnTo>
                  <a:lnTo>
                    <a:pt x="1758" y="168"/>
                  </a:lnTo>
                  <a:lnTo>
                    <a:pt x="1716" y="0"/>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872" name="Google Shape;3812;p79">
              <a:extLst>
                <a:ext uri="{FF2B5EF4-FFF2-40B4-BE49-F238E27FC236}">
                  <a16:creationId xmlns:a16="http://schemas.microsoft.com/office/drawing/2014/main" id="{0AFE4F49-638E-A032-14C3-C74BFE728204}"/>
                </a:ext>
              </a:extLst>
            </p:cNvPr>
            <p:cNvSpPr/>
            <p:nvPr/>
          </p:nvSpPr>
          <p:spPr>
            <a:xfrm>
              <a:off x="3746846" y="3070151"/>
              <a:ext cx="13956" cy="35459"/>
            </a:xfrm>
            <a:custGeom>
              <a:avLst/>
              <a:gdLst/>
              <a:ahLst/>
              <a:cxnLst/>
              <a:rect l="l" t="t" r="r" b="b"/>
              <a:pathLst>
                <a:path w="1172" h="3118" extrusionOk="0">
                  <a:moveTo>
                    <a:pt x="0" y="0"/>
                  </a:moveTo>
                  <a:lnTo>
                    <a:pt x="42" y="168"/>
                  </a:lnTo>
                  <a:lnTo>
                    <a:pt x="105" y="209"/>
                  </a:lnTo>
                  <a:lnTo>
                    <a:pt x="105" y="293"/>
                  </a:lnTo>
                  <a:lnTo>
                    <a:pt x="230" y="419"/>
                  </a:lnTo>
                  <a:lnTo>
                    <a:pt x="272" y="502"/>
                  </a:lnTo>
                  <a:lnTo>
                    <a:pt x="419" y="586"/>
                  </a:lnTo>
                  <a:lnTo>
                    <a:pt x="377" y="732"/>
                  </a:lnTo>
                  <a:lnTo>
                    <a:pt x="377" y="942"/>
                  </a:lnTo>
                  <a:lnTo>
                    <a:pt x="439" y="1004"/>
                  </a:lnTo>
                  <a:lnTo>
                    <a:pt x="481" y="1004"/>
                  </a:lnTo>
                  <a:lnTo>
                    <a:pt x="481" y="1214"/>
                  </a:lnTo>
                  <a:lnTo>
                    <a:pt x="460" y="1297"/>
                  </a:lnTo>
                  <a:lnTo>
                    <a:pt x="439" y="1360"/>
                  </a:lnTo>
                  <a:lnTo>
                    <a:pt x="481" y="1423"/>
                  </a:lnTo>
                  <a:lnTo>
                    <a:pt x="523" y="1528"/>
                  </a:lnTo>
                  <a:lnTo>
                    <a:pt x="460" y="1611"/>
                  </a:lnTo>
                  <a:lnTo>
                    <a:pt x="523" y="1674"/>
                  </a:lnTo>
                  <a:lnTo>
                    <a:pt x="481" y="1883"/>
                  </a:lnTo>
                  <a:lnTo>
                    <a:pt x="544" y="1967"/>
                  </a:lnTo>
                  <a:lnTo>
                    <a:pt x="544" y="2302"/>
                  </a:lnTo>
                  <a:lnTo>
                    <a:pt x="481" y="2448"/>
                  </a:lnTo>
                  <a:lnTo>
                    <a:pt x="481" y="2490"/>
                  </a:lnTo>
                  <a:lnTo>
                    <a:pt x="460" y="2657"/>
                  </a:lnTo>
                  <a:lnTo>
                    <a:pt x="481" y="2804"/>
                  </a:lnTo>
                  <a:lnTo>
                    <a:pt x="544" y="2929"/>
                  </a:lnTo>
                  <a:lnTo>
                    <a:pt x="586" y="2971"/>
                  </a:lnTo>
                  <a:lnTo>
                    <a:pt x="670" y="3034"/>
                  </a:lnTo>
                  <a:lnTo>
                    <a:pt x="732" y="3118"/>
                  </a:lnTo>
                  <a:lnTo>
                    <a:pt x="774" y="3118"/>
                  </a:lnTo>
                  <a:lnTo>
                    <a:pt x="1088" y="2929"/>
                  </a:lnTo>
                  <a:lnTo>
                    <a:pt x="1151" y="2929"/>
                  </a:lnTo>
                  <a:lnTo>
                    <a:pt x="1172" y="2825"/>
                  </a:lnTo>
                  <a:lnTo>
                    <a:pt x="1088" y="2699"/>
                  </a:lnTo>
                  <a:lnTo>
                    <a:pt x="1088" y="2553"/>
                  </a:lnTo>
                  <a:lnTo>
                    <a:pt x="1046" y="2385"/>
                  </a:lnTo>
                  <a:lnTo>
                    <a:pt x="1067" y="1716"/>
                  </a:lnTo>
                  <a:lnTo>
                    <a:pt x="1067" y="1611"/>
                  </a:lnTo>
                  <a:lnTo>
                    <a:pt x="1109" y="1528"/>
                  </a:lnTo>
                  <a:lnTo>
                    <a:pt x="1109" y="1402"/>
                  </a:lnTo>
                  <a:lnTo>
                    <a:pt x="1088" y="1297"/>
                  </a:lnTo>
                  <a:lnTo>
                    <a:pt x="1088" y="1130"/>
                  </a:lnTo>
                  <a:lnTo>
                    <a:pt x="1046" y="900"/>
                  </a:lnTo>
                  <a:lnTo>
                    <a:pt x="900" y="586"/>
                  </a:lnTo>
                  <a:lnTo>
                    <a:pt x="858" y="565"/>
                  </a:lnTo>
                  <a:lnTo>
                    <a:pt x="774" y="481"/>
                  </a:lnTo>
                  <a:lnTo>
                    <a:pt x="649" y="398"/>
                  </a:lnTo>
                  <a:lnTo>
                    <a:pt x="628" y="209"/>
                  </a:lnTo>
                  <a:lnTo>
                    <a:pt x="649" y="168"/>
                  </a:lnTo>
                  <a:lnTo>
                    <a:pt x="42" y="0"/>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873" name="Google Shape;3813;p79">
              <a:extLst>
                <a:ext uri="{FF2B5EF4-FFF2-40B4-BE49-F238E27FC236}">
                  <a16:creationId xmlns:a16="http://schemas.microsoft.com/office/drawing/2014/main" id="{3B1E07CE-8E4D-EBCC-428C-6FAEA62CD971}"/>
                </a:ext>
              </a:extLst>
            </p:cNvPr>
            <p:cNvSpPr/>
            <p:nvPr/>
          </p:nvSpPr>
          <p:spPr>
            <a:xfrm>
              <a:off x="3754312" y="3061110"/>
              <a:ext cx="21445" cy="42840"/>
            </a:xfrm>
            <a:custGeom>
              <a:avLst/>
              <a:gdLst/>
              <a:ahLst/>
              <a:cxnLst/>
              <a:rect l="l" t="t" r="r" b="b"/>
              <a:pathLst>
                <a:path w="1801" h="3767" extrusionOk="0">
                  <a:moveTo>
                    <a:pt x="1047" y="0"/>
                  </a:moveTo>
                  <a:lnTo>
                    <a:pt x="984" y="105"/>
                  </a:lnTo>
                  <a:lnTo>
                    <a:pt x="1005" y="147"/>
                  </a:lnTo>
                  <a:lnTo>
                    <a:pt x="900" y="209"/>
                  </a:lnTo>
                  <a:lnTo>
                    <a:pt x="838" y="209"/>
                  </a:lnTo>
                  <a:lnTo>
                    <a:pt x="838" y="272"/>
                  </a:lnTo>
                  <a:lnTo>
                    <a:pt x="691" y="439"/>
                  </a:lnTo>
                  <a:lnTo>
                    <a:pt x="628" y="439"/>
                  </a:lnTo>
                  <a:lnTo>
                    <a:pt x="440" y="544"/>
                  </a:lnTo>
                  <a:lnTo>
                    <a:pt x="356" y="523"/>
                  </a:lnTo>
                  <a:lnTo>
                    <a:pt x="252" y="565"/>
                  </a:lnTo>
                  <a:lnTo>
                    <a:pt x="252" y="670"/>
                  </a:lnTo>
                  <a:lnTo>
                    <a:pt x="168" y="753"/>
                  </a:lnTo>
                  <a:lnTo>
                    <a:pt x="168" y="858"/>
                  </a:lnTo>
                  <a:lnTo>
                    <a:pt x="43" y="900"/>
                  </a:lnTo>
                  <a:lnTo>
                    <a:pt x="22" y="963"/>
                  </a:lnTo>
                  <a:lnTo>
                    <a:pt x="1" y="1004"/>
                  </a:lnTo>
                  <a:lnTo>
                    <a:pt x="22" y="1193"/>
                  </a:lnTo>
                  <a:lnTo>
                    <a:pt x="147" y="1276"/>
                  </a:lnTo>
                  <a:lnTo>
                    <a:pt x="231" y="1360"/>
                  </a:lnTo>
                  <a:lnTo>
                    <a:pt x="273" y="1381"/>
                  </a:lnTo>
                  <a:lnTo>
                    <a:pt x="419" y="1695"/>
                  </a:lnTo>
                  <a:lnTo>
                    <a:pt x="461" y="1925"/>
                  </a:lnTo>
                  <a:lnTo>
                    <a:pt x="461" y="2092"/>
                  </a:lnTo>
                  <a:lnTo>
                    <a:pt x="482" y="2197"/>
                  </a:lnTo>
                  <a:lnTo>
                    <a:pt x="482" y="2323"/>
                  </a:lnTo>
                  <a:lnTo>
                    <a:pt x="440" y="2406"/>
                  </a:lnTo>
                  <a:lnTo>
                    <a:pt x="440" y="2511"/>
                  </a:lnTo>
                  <a:lnTo>
                    <a:pt x="419" y="3180"/>
                  </a:lnTo>
                  <a:lnTo>
                    <a:pt x="461" y="3348"/>
                  </a:lnTo>
                  <a:lnTo>
                    <a:pt x="461" y="3494"/>
                  </a:lnTo>
                  <a:lnTo>
                    <a:pt x="545" y="3620"/>
                  </a:lnTo>
                  <a:lnTo>
                    <a:pt x="524" y="3724"/>
                  </a:lnTo>
                  <a:lnTo>
                    <a:pt x="733" y="3766"/>
                  </a:lnTo>
                  <a:lnTo>
                    <a:pt x="1110" y="3620"/>
                  </a:lnTo>
                  <a:lnTo>
                    <a:pt x="1152" y="3620"/>
                  </a:lnTo>
                  <a:lnTo>
                    <a:pt x="1110" y="3515"/>
                  </a:lnTo>
                  <a:lnTo>
                    <a:pt x="1152" y="3243"/>
                  </a:lnTo>
                  <a:lnTo>
                    <a:pt x="1110" y="3139"/>
                  </a:lnTo>
                  <a:lnTo>
                    <a:pt x="1152" y="3055"/>
                  </a:lnTo>
                  <a:lnTo>
                    <a:pt x="1110" y="2825"/>
                  </a:lnTo>
                  <a:lnTo>
                    <a:pt x="1110" y="2720"/>
                  </a:lnTo>
                  <a:lnTo>
                    <a:pt x="1110" y="2657"/>
                  </a:lnTo>
                  <a:lnTo>
                    <a:pt x="1089" y="2616"/>
                  </a:lnTo>
                  <a:lnTo>
                    <a:pt x="1110" y="2553"/>
                  </a:lnTo>
                  <a:lnTo>
                    <a:pt x="1089" y="2469"/>
                  </a:lnTo>
                  <a:lnTo>
                    <a:pt x="1089" y="2427"/>
                  </a:lnTo>
                  <a:lnTo>
                    <a:pt x="1089" y="2302"/>
                  </a:lnTo>
                  <a:lnTo>
                    <a:pt x="1110" y="2218"/>
                  </a:lnTo>
                  <a:lnTo>
                    <a:pt x="1110" y="2113"/>
                  </a:lnTo>
                  <a:lnTo>
                    <a:pt x="1152" y="2051"/>
                  </a:lnTo>
                  <a:lnTo>
                    <a:pt x="1256" y="2009"/>
                  </a:lnTo>
                  <a:lnTo>
                    <a:pt x="1298" y="2009"/>
                  </a:lnTo>
                  <a:lnTo>
                    <a:pt x="1361" y="1946"/>
                  </a:lnTo>
                  <a:lnTo>
                    <a:pt x="1403" y="1841"/>
                  </a:lnTo>
                  <a:lnTo>
                    <a:pt x="1486" y="1716"/>
                  </a:lnTo>
                  <a:lnTo>
                    <a:pt x="1528" y="1611"/>
                  </a:lnTo>
                  <a:lnTo>
                    <a:pt x="1612" y="1569"/>
                  </a:lnTo>
                  <a:lnTo>
                    <a:pt x="1696" y="1569"/>
                  </a:lnTo>
                  <a:lnTo>
                    <a:pt x="1716" y="1507"/>
                  </a:lnTo>
                  <a:lnTo>
                    <a:pt x="1591" y="1381"/>
                  </a:lnTo>
                  <a:lnTo>
                    <a:pt x="1591" y="1318"/>
                  </a:lnTo>
                  <a:lnTo>
                    <a:pt x="1633" y="1255"/>
                  </a:lnTo>
                  <a:lnTo>
                    <a:pt x="1779" y="1255"/>
                  </a:lnTo>
                  <a:lnTo>
                    <a:pt x="1800" y="1172"/>
                  </a:lnTo>
                  <a:lnTo>
                    <a:pt x="1737" y="963"/>
                  </a:lnTo>
                  <a:lnTo>
                    <a:pt x="1716" y="837"/>
                  </a:lnTo>
                  <a:lnTo>
                    <a:pt x="1570" y="691"/>
                  </a:lnTo>
                  <a:lnTo>
                    <a:pt x="1528" y="628"/>
                  </a:lnTo>
                  <a:lnTo>
                    <a:pt x="1570" y="481"/>
                  </a:lnTo>
                  <a:lnTo>
                    <a:pt x="1591" y="481"/>
                  </a:lnTo>
                  <a:lnTo>
                    <a:pt x="1465" y="314"/>
                  </a:lnTo>
                  <a:lnTo>
                    <a:pt x="1319" y="272"/>
                  </a:lnTo>
                  <a:lnTo>
                    <a:pt x="1214" y="147"/>
                  </a:lnTo>
                  <a:lnTo>
                    <a:pt x="1047" y="0"/>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874" name="Google Shape;3814;p79">
              <a:extLst>
                <a:ext uri="{FF2B5EF4-FFF2-40B4-BE49-F238E27FC236}">
                  <a16:creationId xmlns:a16="http://schemas.microsoft.com/office/drawing/2014/main" id="{04B09371-EC31-012E-13D8-C4A7CC1D6DF2}"/>
                </a:ext>
              </a:extLst>
            </p:cNvPr>
            <p:cNvSpPr/>
            <p:nvPr/>
          </p:nvSpPr>
          <p:spPr>
            <a:xfrm>
              <a:off x="3838283" y="2987337"/>
              <a:ext cx="71755" cy="108994"/>
            </a:xfrm>
            <a:custGeom>
              <a:avLst/>
              <a:gdLst/>
              <a:ahLst/>
              <a:cxnLst/>
              <a:rect l="l" t="t" r="r" b="b"/>
              <a:pathLst>
                <a:path w="6026" h="9584" extrusionOk="0">
                  <a:moveTo>
                    <a:pt x="1318" y="1"/>
                  </a:moveTo>
                  <a:lnTo>
                    <a:pt x="690" y="252"/>
                  </a:lnTo>
                  <a:lnTo>
                    <a:pt x="732" y="336"/>
                  </a:lnTo>
                  <a:lnTo>
                    <a:pt x="1025" y="1110"/>
                  </a:lnTo>
                  <a:lnTo>
                    <a:pt x="1004" y="1277"/>
                  </a:lnTo>
                  <a:lnTo>
                    <a:pt x="962" y="1361"/>
                  </a:lnTo>
                  <a:lnTo>
                    <a:pt x="1360" y="1821"/>
                  </a:lnTo>
                  <a:lnTo>
                    <a:pt x="1339" y="2030"/>
                  </a:lnTo>
                  <a:lnTo>
                    <a:pt x="1255" y="2114"/>
                  </a:lnTo>
                  <a:lnTo>
                    <a:pt x="1109" y="3202"/>
                  </a:lnTo>
                  <a:lnTo>
                    <a:pt x="1130" y="4039"/>
                  </a:lnTo>
                  <a:lnTo>
                    <a:pt x="167" y="5022"/>
                  </a:lnTo>
                  <a:lnTo>
                    <a:pt x="126" y="5085"/>
                  </a:lnTo>
                  <a:lnTo>
                    <a:pt x="0" y="5085"/>
                  </a:lnTo>
                  <a:lnTo>
                    <a:pt x="0" y="5169"/>
                  </a:lnTo>
                  <a:lnTo>
                    <a:pt x="21" y="5901"/>
                  </a:lnTo>
                  <a:lnTo>
                    <a:pt x="105" y="5922"/>
                  </a:lnTo>
                  <a:lnTo>
                    <a:pt x="272" y="6131"/>
                  </a:lnTo>
                  <a:lnTo>
                    <a:pt x="335" y="6278"/>
                  </a:lnTo>
                  <a:lnTo>
                    <a:pt x="628" y="6424"/>
                  </a:lnTo>
                  <a:lnTo>
                    <a:pt x="753" y="6529"/>
                  </a:lnTo>
                  <a:lnTo>
                    <a:pt x="795" y="6717"/>
                  </a:lnTo>
                  <a:lnTo>
                    <a:pt x="837" y="6759"/>
                  </a:lnTo>
                  <a:lnTo>
                    <a:pt x="858" y="6864"/>
                  </a:lnTo>
                  <a:lnTo>
                    <a:pt x="942" y="7031"/>
                  </a:lnTo>
                  <a:lnTo>
                    <a:pt x="942" y="7115"/>
                  </a:lnTo>
                  <a:lnTo>
                    <a:pt x="921" y="7157"/>
                  </a:lnTo>
                  <a:lnTo>
                    <a:pt x="900" y="7219"/>
                  </a:lnTo>
                  <a:lnTo>
                    <a:pt x="962" y="7282"/>
                  </a:lnTo>
                  <a:lnTo>
                    <a:pt x="921" y="7429"/>
                  </a:lnTo>
                  <a:lnTo>
                    <a:pt x="837" y="7491"/>
                  </a:lnTo>
                  <a:lnTo>
                    <a:pt x="858" y="7596"/>
                  </a:lnTo>
                  <a:lnTo>
                    <a:pt x="962" y="7763"/>
                  </a:lnTo>
                  <a:lnTo>
                    <a:pt x="1046" y="7805"/>
                  </a:lnTo>
                  <a:lnTo>
                    <a:pt x="1067" y="7910"/>
                  </a:lnTo>
                  <a:lnTo>
                    <a:pt x="1234" y="8056"/>
                  </a:lnTo>
                  <a:lnTo>
                    <a:pt x="1276" y="8077"/>
                  </a:lnTo>
                  <a:lnTo>
                    <a:pt x="1234" y="8119"/>
                  </a:lnTo>
                  <a:lnTo>
                    <a:pt x="1151" y="8098"/>
                  </a:lnTo>
                  <a:lnTo>
                    <a:pt x="1067" y="8077"/>
                  </a:lnTo>
                  <a:lnTo>
                    <a:pt x="942" y="8056"/>
                  </a:lnTo>
                  <a:lnTo>
                    <a:pt x="900" y="8077"/>
                  </a:lnTo>
                  <a:lnTo>
                    <a:pt x="795" y="8056"/>
                  </a:lnTo>
                  <a:lnTo>
                    <a:pt x="690" y="8077"/>
                  </a:lnTo>
                  <a:lnTo>
                    <a:pt x="628" y="8056"/>
                  </a:lnTo>
                  <a:lnTo>
                    <a:pt x="439" y="8056"/>
                  </a:lnTo>
                  <a:lnTo>
                    <a:pt x="439" y="8161"/>
                  </a:lnTo>
                  <a:lnTo>
                    <a:pt x="418" y="8203"/>
                  </a:lnTo>
                  <a:lnTo>
                    <a:pt x="418" y="8307"/>
                  </a:lnTo>
                  <a:lnTo>
                    <a:pt x="418" y="8370"/>
                  </a:lnTo>
                  <a:lnTo>
                    <a:pt x="502" y="8412"/>
                  </a:lnTo>
                  <a:lnTo>
                    <a:pt x="502" y="8496"/>
                  </a:lnTo>
                  <a:lnTo>
                    <a:pt x="607" y="8517"/>
                  </a:lnTo>
                  <a:lnTo>
                    <a:pt x="816" y="8705"/>
                  </a:lnTo>
                  <a:lnTo>
                    <a:pt x="1025" y="8914"/>
                  </a:lnTo>
                  <a:lnTo>
                    <a:pt x="1109" y="8998"/>
                  </a:lnTo>
                  <a:lnTo>
                    <a:pt x="1214" y="9144"/>
                  </a:lnTo>
                  <a:lnTo>
                    <a:pt x="1276" y="9312"/>
                  </a:lnTo>
                  <a:lnTo>
                    <a:pt x="1318" y="9416"/>
                  </a:lnTo>
                  <a:lnTo>
                    <a:pt x="1360" y="9458"/>
                  </a:lnTo>
                  <a:lnTo>
                    <a:pt x="1381" y="9584"/>
                  </a:lnTo>
                  <a:lnTo>
                    <a:pt x="1486" y="9584"/>
                  </a:lnTo>
                  <a:lnTo>
                    <a:pt x="1590" y="9563"/>
                  </a:lnTo>
                  <a:lnTo>
                    <a:pt x="1758" y="9563"/>
                  </a:lnTo>
                  <a:lnTo>
                    <a:pt x="1799" y="9437"/>
                  </a:lnTo>
                  <a:lnTo>
                    <a:pt x="1799" y="9312"/>
                  </a:lnTo>
                  <a:lnTo>
                    <a:pt x="1883" y="9249"/>
                  </a:lnTo>
                  <a:lnTo>
                    <a:pt x="1946" y="9312"/>
                  </a:lnTo>
                  <a:lnTo>
                    <a:pt x="1988" y="9437"/>
                  </a:lnTo>
                  <a:lnTo>
                    <a:pt x="2051" y="9479"/>
                  </a:lnTo>
                  <a:lnTo>
                    <a:pt x="2155" y="9458"/>
                  </a:lnTo>
                  <a:lnTo>
                    <a:pt x="2281" y="9354"/>
                  </a:lnTo>
                  <a:lnTo>
                    <a:pt x="2469" y="9312"/>
                  </a:lnTo>
                  <a:lnTo>
                    <a:pt x="2595" y="9207"/>
                  </a:lnTo>
                  <a:lnTo>
                    <a:pt x="2929" y="9123"/>
                  </a:lnTo>
                  <a:lnTo>
                    <a:pt x="3097" y="9123"/>
                  </a:lnTo>
                  <a:lnTo>
                    <a:pt x="3159" y="9019"/>
                  </a:lnTo>
                  <a:lnTo>
                    <a:pt x="3327" y="8914"/>
                  </a:lnTo>
                  <a:lnTo>
                    <a:pt x="3306" y="8831"/>
                  </a:lnTo>
                  <a:lnTo>
                    <a:pt x="3243" y="8831"/>
                  </a:lnTo>
                  <a:lnTo>
                    <a:pt x="3139" y="8726"/>
                  </a:lnTo>
                  <a:lnTo>
                    <a:pt x="3159" y="8621"/>
                  </a:lnTo>
                  <a:lnTo>
                    <a:pt x="3243" y="8579"/>
                  </a:lnTo>
                  <a:lnTo>
                    <a:pt x="3327" y="8600"/>
                  </a:lnTo>
                  <a:lnTo>
                    <a:pt x="3452" y="8579"/>
                  </a:lnTo>
                  <a:lnTo>
                    <a:pt x="3557" y="8621"/>
                  </a:lnTo>
                  <a:lnTo>
                    <a:pt x="3683" y="8642"/>
                  </a:lnTo>
                  <a:lnTo>
                    <a:pt x="3850" y="8621"/>
                  </a:lnTo>
                  <a:lnTo>
                    <a:pt x="4080" y="8600"/>
                  </a:lnTo>
                  <a:lnTo>
                    <a:pt x="4185" y="8517"/>
                  </a:lnTo>
                  <a:lnTo>
                    <a:pt x="4289" y="8475"/>
                  </a:lnTo>
                  <a:lnTo>
                    <a:pt x="4310" y="8370"/>
                  </a:lnTo>
                  <a:lnTo>
                    <a:pt x="4289" y="8286"/>
                  </a:lnTo>
                  <a:lnTo>
                    <a:pt x="4310" y="8182"/>
                  </a:lnTo>
                  <a:lnTo>
                    <a:pt x="4394" y="8119"/>
                  </a:lnTo>
                  <a:lnTo>
                    <a:pt x="4394" y="8056"/>
                  </a:lnTo>
                  <a:lnTo>
                    <a:pt x="4478" y="7952"/>
                  </a:lnTo>
                  <a:lnTo>
                    <a:pt x="4520" y="7973"/>
                  </a:lnTo>
                  <a:lnTo>
                    <a:pt x="4582" y="7973"/>
                  </a:lnTo>
                  <a:lnTo>
                    <a:pt x="4687" y="7805"/>
                  </a:lnTo>
                  <a:lnTo>
                    <a:pt x="4771" y="7784"/>
                  </a:lnTo>
                  <a:lnTo>
                    <a:pt x="4729" y="7701"/>
                  </a:lnTo>
                  <a:lnTo>
                    <a:pt x="4771" y="7638"/>
                  </a:lnTo>
                  <a:lnTo>
                    <a:pt x="4917" y="7554"/>
                  </a:lnTo>
                  <a:lnTo>
                    <a:pt x="5022" y="7470"/>
                  </a:lnTo>
                  <a:lnTo>
                    <a:pt x="5147" y="7470"/>
                  </a:lnTo>
                  <a:lnTo>
                    <a:pt x="5231" y="7533"/>
                  </a:lnTo>
                  <a:lnTo>
                    <a:pt x="5356" y="7450"/>
                  </a:lnTo>
                  <a:lnTo>
                    <a:pt x="5398" y="7387"/>
                  </a:lnTo>
                  <a:lnTo>
                    <a:pt x="5419" y="7366"/>
                  </a:lnTo>
                  <a:lnTo>
                    <a:pt x="5419" y="7282"/>
                  </a:lnTo>
                  <a:lnTo>
                    <a:pt x="5461" y="7219"/>
                  </a:lnTo>
                  <a:lnTo>
                    <a:pt x="5419" y="7136"/>
                  </a:lnTo>
                  <a:lnTo>
                    <a:pt x="5189" y="7052"/>
                  </a:lnTo>
                  <a:lnTo>
                    <a:pt x="5147" y="6947"/>
                  </a:lnTo>
                  <a:lnTo>
                    <a:pt x="5147" y="6822"/>
                  </a:lnTo>
                  <a:lnTo>
                    <a:pt x="5105" y="6717"/>
                  </a:lnTo>
                  <a:lnTo>
                    <a:pt x="5147" y="6634"/>
                  </a:lnTo>
                  <a:lnTo>
                    <a:pt x="5084" y="6592"/>
                  </a:lnTo>
                  <a:lnTo>
                    <a:pt x="5126" y="6529"/>
                  </a:lnTo>
                  <a:lnTo>
                    <a:pt x="5126" y="6445"/>
                  </a:lnTo>
                  <a:lnTo>
                    <a:pt x="5084" y="6424"/>
                  </a:lnTo>
                  <a:lnTo>
                    <a:pt x="4938" y="6529"/>
                  </a:lnTo>
                  <a:lnTo>
                    <a:pt x="4875" y="6445"/>
                  </a:lnTo>
                  <a:lnTo>
                    <a:pt x="4875" y="6320"/>
                  </a:lnTo>
                  <a:lnTo>
                    <a:pt x="5043" y="6131"/>
                  </a:lnTo>
                  <a:lnTo>
                    <a:pt x="5105" y="6027"/>
                  </a:lnTo>
                  <a:lnTo>
                    <a:pt x="5084" y="5922"/>
                  </a:lnTo>
                  <a:lnTo>
                    <a:pt x="4980" y="5880"/>
                  </a:lnTo>
                  <a:lnTo>
                    <a:pt x="5001" y="5797"/>
                  </a:lnTo>
                  <a:lnTo>
                    <a:pt x="5126" y="5713"/>
                  </a:lnTo>
                  <a:lnTo>
                    <a:pt x="5189" y="5587"/>
                  </a:lnTo>
                  <a:lnTo>
                    <a:pt x="5126" y="5545"/>
                  </a:lnTo>
                  <a:lnTo>
                    <a:pt x="5105" y="5441"/>
                  </a:lnTo>
                  <a:lnTo>
                    <a:pt x="5210" y="5357"/>
                  </a:lnTo>
                  <a:lnTo>
                    <a:pt x="5252" y="5357"/>
                  </a:lnTo>
                  <a:lnTo>
                    <a:pt x="5461" y="5085"/>
                  </a:lnTo>
                  <a:lnTo>
                    <a:pt x="5524" y="4960"/>
                  </a:lnTo>
                  <a:lnTo>
                    <a:pt x="5461" y="4876"/>
                  </a:lnTo>
                  <a:lnTo>
                    <a:pt x="5461" y="4750"/>
                  </a:lnTo>
                  <a:lnTo>
                    <a:pt x="5566" y="4667"/>
                  </a:lnTo>
                  <a:lnTo>
                    <a:pt x="5712" y="4667"/>
                  </a:lnTo>
                  <a:lnTo>
                    <a:pt x="5817" y="4729"/>
                  </a:lnTo>
                  <a:lnTo>
                    <a:pt x="5921" y="4646"/>
                  </a:lnTo>
                  <a:lnTo>
                    <a:pt x="6026" y="4625"/>
                  </a:lnTo>
                  <a:lnTo>
                    <a:pt x="5963" y="2344"/>
                  </a:lnTo>
                  <a:lnTo>
                    <a:pt x="1318" y="1"/>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875" name="Google Shape;3815;p79">
              <a:extLst>
                <a:ext uri="{FF2B5EF4-FFF2-40B4-BE49-F238E27FC236}">
                  <a16:creationId xmlns:a16="http://schemas.microsoft.com/office/drawing/2014/main" id="{4C41E0C1-BA5F-F3EA-84CB-CD41A6C207FE}"/>
                </a:ext>
              </a:extLst>
            </p:cNvPr>
            <p:cNvSpPr/>
            <p:nvPr/>
          </p:nvSpPr>
          <p:spPr>
            <a:xfrm>
              <a:off x="3829555" y="3057778"/>
              <a:ext cx="2251" cy="1194"/>
            </a:xfrm>
            <a:custGeom>
              <a:avLst/>
              <a:gdLst/>
              <a:ahLst/>
              <a:cxnLst/>
              <a:rect l="l" t="t" r="r" b="b"/>
              <a:pathLst>
                <a:path w="189" h="105" extrusionOk="0">
                  <a:moveTo>
                    <a:pt x="189" y="0"/>
                  </a:moveTo>
                  <a:lnTo>
                    <a:pt x="1" y="42"/>
                  </a:lnTo>
                  <a:lnTo>
                    <a:pt x="63" y="105"/>
                  </a:lnTo>
                  <a:lnTo>
                    <a:pt x="168" y="84"/>
                  </a:lnTo>
                  <a:lnTo>
                    <a:pt x="189" y="0"/>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876" name="Google Shape;3816;p79">
              <a:extLst>
                <a:ext uri="{FF2B5EF4-FFF2-40B4-BE49-F238E27FC236}">
                  <a16:creationId xmlns:a16="http://schemas.microsoft.com/office/drawing/2014/main" id="{6F429A6C-AD6F-4523-4F3B-793F3F383518}"/>
                </a:ext>
              </a:extLst>
            </p:cNvPr>
            <p:cNvSpPr/>
            <p:nvPr/>
          </p:nvSpPr>
          <p:spPr>
            <a:xfrm>
              <a:off x="3749584" y="2988770"/>
              <a:ext cx="104905" cy="77822"/>
            </a:xfrm>
            <a:custGeom>
              <a:avLst/>
              <a:gdLst/>
              <a:ahLst/>
              <a:cxnLst/>
              <a:rect l="l" t="t" r="r" b="b"/>
              <a:pathLst>
                <a:path w="8810" h="6843" extrusionOk="0">
                  <a:moveTo>
                    <a:pt x="6507" y="0"/>
                  </a:moveTo>
                  <a:lnTo>
                    <a:pt x="3913" y="1590"/>
                  </a:lnTo>
                  <a:lnTo>
                    <a:pt x="3181" y="2239"/>
                  </a:lnTo>
                  <a:lnTo>
                    <a:pt x="2323" y="2448"/>
                  </a:lnTo>
                  <a:lnTo>
                    <a:pt x="2302" y="3578"/>
                  </a:lnTo>
                  <a:lnTo>
                    <a:pt x="2239" y="4080"/>
                  </a:lnTo>
                  <a:lnTo>
                    <a:pt x="2176" y="4164"/>
                  </a:lnTo>
                  <a:lnTo>
                    <a:pt x="2134" y="4331"/>
                  </a:lnTo>
                  <a:lnTo>
                    <a:pt x="2093" y="4478"/>
                  </a:lnTo>
                  <a:lnTo>
                    <a:pt x="1800" y="4624"/>
                  </a:lnTo>
                  <a:lnTo>
                    <a:pt x="1653" y="4729"/>
                  </a:lnTo>
                  <a:lnTo>
                    <a:pt x="1465" y="4729"/>
                  </a:lnTo>
                  <a:lnTo>
                    <a:pt x="1297" y="4834"/>
                  </a:lnTo>
                  <a:lnTo>
                    <a:pt x="942" y="4834"/>
                  </a:lnTo>
                  <a:lnTo>
                    <a:pt x="774" y="4917"/>
                  </a:lnTo>
                  <a:lnTo>
                    <a:pt x="649" y="4917"/>
                  </a:lnTo>
                  <a:lnTo>
                    <a:pt x="251" y="4938"/>
                  </a:lnTo>
                  <a:lnTo>
                    <a:pt x="126" y="4917"/>
                  </a:lnTo>
                  <a:lnTo>
                    <a:pt x="84" y="5001"/>
                  </a:lnTo>
                  <a:lnTo>
                    <a:pt x="84" y="5147"/>
                  </a:lnTo>
                  <a:lnTo>
                    <a:pt x="0" y="5252"/>
                  </a:lnTo>
                  <a:lnTo>
                    <a:pt x="0" y="5440"/>
                  </a:lnTo>
                  <a:lnTo>
                    <a:pt x="544" y="5796"/>
                  </a:lnTo>
                  <a:lnTo>
                    <a:pt x="544" y="6047"/>
                  </a:lnTo>
                  <a:lnTo>
                    <a:pt x="753" y="6173"/>
                  </a:lnTo>
                  <a:lnTo>
                    <a:pt x="984" y="6047"/>
                  </a:lnTo>
                  <a:lnTo>
                    <a:pt x="1067" y="6089"/>
                  </a:lnTo>
                  <a:lnTo>
                    <a:pt x="1067" y="6152"/>
                  </a:lnTo>
                  <a:lnTo>
                    <a:pt x="1130" y="6194"/>
                  </a:lnTo>
                  <a:lnTo>
                    <a:pt x="1130" y="6298"/>
                  </a:lnTo>
                  <a:lnTo>
                    <a:pt x="1067" y="6403"/>
                  </a:lnTo>
                  <a:lnTo>
                    <a:pt x="1193" y="6570"/>
                  </a:lnTo>
                  <a:lnTo>
                    <a:pt x="1297" y="6570"/>
                  </a:lnTo>
                  <a:lnTo>
                    <a:pt x="1402" y="6508"/>
                  </a:lnTo>
                  <a:lnTo>
                    <a:pt x="1381" y="6466"/>
                  </a:lnTo>
                  <a:lnTo>
                    <a:pt x="1444" y="6361"/>
                  </a:lnTo>
                  <a:lnTo>
                    <a:pt x="1611" y="6508"/>
                  </a:lnTo>
                  <a:lnTo>
                    <a:pt x="1716" y="6633"/>
                  </a:lnTo>
                  <a:lnTo>
                    <a:pt x="1862" y="6675"/>
                  </a:lnTo>
                  <a:lnTo>
                    <a:pt x="1988" y="6842"/>
                  </a:lnTo>
                  <a:lnTo>
                    <a:pt x="2072" y="6780"/>
                  </a:lnTo>
                  <a:lnTo>
                    <a:pt x="2072" y="6717"/>
                  </a:lnTo>
                  <a:lnTo>
                    <a:pt x="2009" y="6696"/>
                  </a:lnTo>
                  <a:lnTo>
                    <a:pt x="1925" y="6528"/>
                  </a:lnTo>
                  <a:lnTo>
                    <a:pt x="1967" y="6487"/>
                  </a:lnTo>
                  <a:lnTo>
                    <a:pt x="1967" y="6403"/>
                  </a:lnTo>
                  <a:lnTo>
                    <a:pt x="2072" y="6298"/>
                  </a:lnTo>
                  <a:lnTo>
                    <a:pt x="2176" y="6298"/>
                  </a:lnTo>
                  <a:lnTo>
                    <a:pt x="2176" y="6215"/>
                  </a:lnTo>
                  <a:lnTo>
                    <a:pt x="2113" y="6173"/>
                  </a:lnTo>
                  <a:lnTo>
                    <a:pt x="2093" y="6068"/>
                  </a:lnTo>
                  <a:lnTo>
                    <a:pt x="2113" y="6005"/>
                  </a:lnTo>
                  <a:lnTo>
                    <a:pt x="2134" y="5984"/>
                  </a:lnTo>
                  <a:lnTo>
                    <a:pt x="2113" y="5943"/>
                  </a:lnTo>
                  <a:lnTo>
                    <a:pt x="2113" y="5880"/>
                  </a:lnTo>
                  <a:lnTo>
                    <a:pt x="2239" y="5775"/>
                  </a:lnTo>
                  <a:lnTo>
                    <a:pt x="2323" y="5754"/>
                  </a:lnTo>
                  <a:lnTo>
                    <a:pt x="2385" y="5733"/>
                  </a:lnTo>
                  <a:lnTo>
                    <a:pt x="2490" y="5692"/>
                  </a:lnTo>
                  <a:lnTo>
                    <a:pt x="2804" y="5692"/>
                  </a:lnTo>
                  <a:lnTo>
                    <a:pt x="2846" y="5650"/>
                  </a:lnTo>
                  <a:lnTo>
                    <a:pt x="2930" y="5650"/>
                  </a:lnTo>
                  <a:lnTo>
                    <a:pt x="3013" y="5671"/>
                  </a:lnTo>
                  <a:lnTo>
                    <a:pt x="3160" y="5692"/>
                  </a:lnTo>
                  <a:lnTo>
                    <a:pt x="3243" y="5733"/>
                  </a:lnTo>
                  <a:lnTo>
                    <a:pt x="3327" y="5754"/>
                  </a:lnTo>
                  <a:lnTo>
                    <a:pt x="3494" y="5796"/>
                  </a:lnTo>
                  <a:lnTo>
                    <a:pt x="3557" y="5880"/>
                  </a:lnTo>
                  <a:lnTo>
                    <a:pt x="3683" y="6068"/>
                  </a:lnTo>
                  <a:lnTo>
                    <a:pt x="3787" y="6152"/>
                  </a:lnTo>
                  <a:lnTo>
                    <a:pt x="3850" y="6110"/>
                  </a:lnTo>
                  <a:lnTo>
                    <a:pt x="3913" y="6047"/>
                  </a:lnTo>
                  <a:lnTo>
                    <a:pt x="3997" y="6005"/>
                  </a:lnTo>
                  <a:lnTo>
                    <a:pt x="4080" y="5984"/>
                  </a:lnTo>
                  <a:lnTo>
                    <a:pt x="4227" y="5964"/>
                  </a:lnTo>
                  <a:lnTo>
                    <a:pt x="4269" y="5943"/>
                  </a:lnTo>
                  <a:lnTo>
                    <a:pt x="4373" y="5943"/>
                  </a:lnTo>
                  <a:lnTo>
                    <a:pt x="4478" y="6005"/>
                  </a:lnTo>
                  <a:lnTo>
                    <a:pt x="4478" y="6068"/>
                  </a:lnTo>
                  <a:lnTo>
                    <a:pt x="4582" y="6089"/>
                  </a:lnTo>
                  <a:lnTo>
                    <a:pt x="4750" y="6194"/>
                  </a:lnTo>
                  <a:lnTo>
                    <a:pt x="4896" y="6215"/>
                  </a:lnTo>
                  <a:lnTo>
                    <a:pt x="5126" y="6298"/>
                  </a:lnTo>
                  <a:lnTo>
                    <a:pt x="5231" y="6319"/>
                  </a:lnTo>
                  <a:lnTo>
                    <a:pt x="5357" y="6256"/>
                  </a:lnTo>
                  <a:lnTo>
                    <a:pt x="5524" y="6047"/>
                  </a:lnTo>
                  <a:lnTo>
                    <a:pt x="5629" y="5984"/>
                  </a:lnTo>
                  <a:lnTo>
                    <a:pt x="5943" y="6005"/>
                  </a:lnTo>
                  <a:lnTo>
                    <a:pt x="6068" y="5964"/>
                  </a:lnTo>
                  <a:lnTo>
                    <a:pt x="6319" y="5984"/>
                  </a:lnTo>
                  <a:lnTo>
                    <a:pt x="6507" y="6068"/>
                  </a:lnTo>
                  <a:lnTo>
                    <a:pt x="6675" y="6089"/>
                  </a:lnTo>
                  <a:lnTo>
                    <a:pt x="6717" y="6110"/>
                  </a:lnTo>
                  <a:lnTo>
                    <a:pt x="6905" y="6068"/>
                  </a:lnTo>
                  <a:lnTo>
                    <a:pt x="6926" y="6047"/>
                  </a:lnTo>
                  <a:lnTo>
                    <a:pt x="7031" y="5984"/>
                  </a:lnTo>
                  <a:lnTo>
                    <a:pt x="7093" y="5943"/>
                  </a:lnTo>
                  <a:lnTo>
                    <a:pt x="7156" y="5901"/>
                  </a:lnTo>
                  <a:lnTo>
                    <a:pt x="7240" y="5943"/>
                  </a:lnTo>
                  <a:lnTo>
                    <a:pt x="7303" y="5901"/>
                  </a:lnTo>
                  <a:lnTo>
                    <a:pt x="7323" y="5838"/>
                  </a:lnTo>
                  <a:lnTo>
                    <a:pt x="7365" y="5733"/>
                  </a:lnTo>
                  <a:lnTo>
                    <a:pt x="7470" y="5775"/>
                  </a:lnTo>
                  <a:lnTo>
                    <a:pt x="7470" y="5775"/>
                  </a:lnTo>
                  <a:lnTo>
                    <a:pt x="7449" y="5043"/>
                  </a:lnTo>
                  <a:lnTo>
                    <a:pt x="7449" y="4959"/>
                  </a:lnTo>
                  <a:lnTo>
                    <a:pt x="7575" y="4959"/>
                  </a:lnTo>
                  <a:lnTo>
                    <a:pt x="7616" y="4896"/>
                  </a:lnTo>
                  <a:lnTo>
                    <a:pt x="8579" y="3913"/>
                  </a:lnTo>
                  <a:lnTo>
                    <a:pt x="8558" y="3076"/>
                  </a:lnTo>
                  <a:lnTo>
                    <a:pt x="8704" y="1988"/>
                  </a:lnTo>
                  <a:lnTo>
                    <a:pt x="8788" y="1904"/>
                  </a:lnTo>
                  <a:lnTo>
                    <a:pt x="8809" y="1695"/>
                  </a:lnTo>
                  <a:lnTo>
                    <a:pt x="8411" y="1235"/>
                  </a:lnTo>
                  <a:lnTo>
                    <a:pt x="8453" y="1151"/>
                  </a:lnTo>
                  <a:lnTo>
                    <a:pt x="8474" y="984"/>
                  </a:lnTo>
                  <a:lnTo>
                    <a:pt x="8181" y="210"/>
                  </a:lnTo>
                  <a:lnTo>
                    <a:pt x="8139" y="126"/>
                  </a:lnTo>
                  <a:lnTo>
                    <a:pt x="7616" y="335"/>
                  </a:lnTo>
                  <a:lnTo>
                    <a:pt x="7512" y="230"/>
                  </a:lnTo>
                  <a:lnTo>
                    <a:pt x="6507" y="0"/>
                  </a:lnTo>
                  <a:close/>
                </a:path>
              </a:pathLst>
            </a:custGeom>
            <a:solidFill>
              <a:srgbClr val="5F7D95"/>
            </a:solidFill>
            <a:ln>
              <a:noFill/>
            </a:ln>
          </p:spPr>
          <p:txBody>
            <a:bodyPr spcFirstLastPara="1" wrap="square" lIns="127995" tIns="127995" rIns="127995" bIns="127995" anchor="ctr" anchorCtr="0">
              <a:noAutofit/>
            </a:bodyPr>
            <a:lstStyle/>
            <a:p>
              <a:endParaRPr sz="3073">
                <a:solidFill>
                  <a:srgbClr val="A6CBC2"/>
                </a:solidFill>
              </a:endParaRPr>
            </a:p>
          </p:txBody>
        </p:sp>
        <p:sp>
          <p:nvSpPr>
            <p:cNvPr id="1877" name="Google Shape;3817;p79">
              <a:extLst>
                <a:ext uri="{FF2B5EF4-FFF2-40B4-BE49-F238E27FC236}">
                  <a16:creationId xmlns:a16="http://schemas.microsoft.com/office/drawing/2014/main" id="{DE1052B2-E846-9D81-36DA-47FAB691F138}"/>
                </a:ext>
              </a:extLst>
            </p:cNvPr>
            <p:cNvSpPr/>
            <p:nvPr/>
          </p:nvSpPr>
          <p:spPr>
            <a:xfrm>
              <a:off x="3767267" y="3053013"/>
              <a:ext cx="78744" cy="64493"/>
            </a:xfrm>
            <a:custGeom>
              <a:avLst/>
              <a:gdLst/>
              <a:ahLst/>
              <a:cxnLst/>
              <a:rect l="l" t="t" r="r" b="b"/>
              <a:pathLst>
                <a:path w="6613" h="5671" extrusionOk="0">
                  <a:moveTo>
                    <a:pt x="1361" y="1"/>
                  </a:moveTo>
                  <a:lnTo>
                    <a:pt x="1319" y="43"/>
                  </a:lnTo>
                  <a:lnTo>
                    <a:pt x="1005" y="43"/>
                  </a:lnTo>
                  <a:lnTo>
                    <a:pt x="900" y="84"/>
                  </a:lnTo>
                  <a:lnTo>
                    <a:pt x="838" y="105"/>
                  </a:lnTo>
                  <a:lnTo>
                    <a:pt x="754" y="126"/>
                  </a:lnTo>
                  <a:lnTo>
                    <a:pt x="628" y="231"/>
                  </a:lnTo>
                  <a:lnTo>
                    <a:pt x="628" y="294"/>
                  </a:lnTo>
                  <a:lnTo>
                    <a:pt x="649" y="335"/>
                  </a:lnTo>
                  <a:lnTo>
                    <a:pt x="628" y="356"/>
                  </a:lnTo>
                  <a:lnTo>
                    <a:pt x="608" y="419"/>
                  </a:lnTo>
                  <a:lnTo>
                    <a:pt x="628" y="524"/>
                  </a:lnTo>
                  <a:lnTo>
                    <a:pt x="691" y="566"/>
                  </a:lnTo>
                  <a:lnTo>
                    <a:pt x="691" y="649"/>
                  </a:lnTo>
                  <a:lnTo>
                    <a:pt x="587" y="649"/>
                  </a:lnTo>
                  <a:lnTo>
                    <a:pt x="482" y="754"/>
                  </a:lnTo>
                  <a:lnTo>
                    <a:pt x="482" y="838"/>
                  </a:lnTo>
                  <a:lnTo>
                    <a:pt x="440" y="879"/>
                  </a:lnTo>
                  <a:lnTo>
                    <a:pt x="524" y="1047"/>
                  </a:lnTo>
                  <a:lnTo>
                    <a:pt x="587" y="1068"/>
                  </a:lnTo>
                  <a:lnTo>
                    <a:pt x="587" y="1131"/>
                  </a:lnTo>
                  <a:lnTo>
                    <a:pt x="503" y="1193"/>
                  </a:lnTo>
                  <a:lnTo>
                    <a:pt x="482" y="1193"/>
                  </a:lnTo>
                  <a:lnTo>
                    <a:pt x="440" y="1340"/>
                  </a:lnTo>
                  <a:lnTo>
                    <a:pt x="482" y="1403"/>
                  </a:lnTo>
                  <a:lnTo>
                    <a:pt x="628" y="1549"/>
                  </a:lnTo>
                  <a:lnTo>
                    <a:pt x="649" y="1675"/>
                  </a:lnTo>
                  <a:lnTo>
                    <a:pt x="712" y="1884"/>
                  </a:lnTo>
                  <a:lnTo>
                    <a:pt x="691" y="1967"/>
                  </a:lnTo>
                  <a:lnTo>
                    <a:pt x="545" y="1967"/>
                  </a:lnTo>
                  <a:lnTo>
                    <a:pt x="503" y="2030"/>
                  </a:lnTo>
                  <a:lnTo>
                    <a:pt x="503" y="2093"/>
                  </a:lnTo>
                  <a:lnTo>
                    <a:pt x="628" y="2219"/>
                  </a:lnTo>
                  <a:lnTo>
                    <a:pt x="608" y="2281"/>
                  </a:lnTo>
                  <a:lnTo>
                    <a:pt x="524" y="2281"/>
                  </a:lnTo>
                  <a:lnTo>
                    <a:pt x="440" y="2323"/>
                  </a:lnTo>
                  <a:lnTo>
                    <a:pt x="398" y="2428"/>
                  </a:lnTo>
                  <a:lnTo>
                    <a:pt x="315" y="2553"/>
                  </a:lnTo>
                  <a:lnTo>
                    <a:pt x="273" y="2658"/>
                  </a:lnTo>
                  <a:lnTo>
                    <a:pt x="210" y="2721"/>
                  </a:lnTo>
                  <a:lnTo>
                    <a:pt x="168" y="2721"/>
                  </a:lnTo>
                  <a:lnTo>
                    <a:pt x="64" y="2763"/>
                  </a:lnTo>
                  <a:lnTo>
                    <a:pt x="22" y="2825"/>
                  </a:lnTo>
                  <a:lnTo>
                    <a:pt x="22" y="2930"/>
                  </a:lnTo>
                  <a:lnTo>
                    <a:pt x="1" y="3014"/>
                  </a:lnTo>
                  <a:lnTo>
                    <a:pt x="1" y="3139"/>
                  </a:lnTo>
                  <a:lnTo>
                    <a:pt x="1" y="3181"/>
                  </a:lnTo>
                  <a:lnTo>
                    <a:pt x="22" y="3265"/>
                  </a:lnTo>
                  <a:lnTo>
                    <a:pt x="1" y="3328"/>
                  </a:lnTo>
                  <a:lnTo>
                    <a:pt x="22" y="3369"/>
                  </a:lnTo>
                  <a:lnTo>
                    <a:pt x="22" y="3432"/>
                  </a:lnTo>
                  <a:lnTo>
                    <a:pt x="22" y="3537"/>
                  </a:lnTo>
                  <a:lnTo>
                    <a:pt x="64" y="3767"/>
                  </a:lnTo>
                  <a:lnTo>
                    <a:pt x="22" y="3851"/>
                  </a:lnTo>
                  <a:lnTo>
                    <a:pt x="64" y="3955"/>
                  </a:lnTo>
                  <a:lnTo>
                    <a:pt x="22" y="4227"/>
                  </a:lnTo>
                  <a:lnTo>
                    <a:pt x="64" y="4332"/>
                  </a:lnTo>
                  <a:lnTo>
                    <a:pt x="294" y="4395"/>
                  </a:lnTo>
                  <a:lnTo>
                    <a:pt x="482" y="4311"/>
                  </a:lnTo>
                  <a:lnTo>
                    <a:pt x="900" y="4541"/>
                  </a:lnTo>
                  <a:lnTo>
                    <a:pt x="1131" y="4750"/>
                  </a:lnTo>
                  <a:lnTo>
                    <a:pt x="1256" y="5043"/>
                  </a:lnTo>
                  <a:lnTo>
                    <a:pt x="1256" y="5232"/>
                  </a:lnTo>
                  <a:lnTo>
                    <a:pt x="1340" y="5273"/>
                  </a:lnTo>
                  <a:lnTo>
                    <a:pt x="1424" y="5462"/>
                  </a:lnTo>
                  <a:lnTo>
                    <a:pt x="1549" y="5587"/>
                  </a:lnTo>
                  <a:lnTo>
                    <a:pt x="1758" y="5671"/>
                  </a:lnTo>
                  <a:lnTo>
                    <a:pt x="2323" y="5629"/>
                  </a:lnTo>
                  <a:lnTo>
                    <a:pt x="2428" y="5566"/>
                  </a:lnTo>
                  <a:lnTo>
                    <a:pt x="2512" y="5587"/>
                  </a:lnTo>
                  <a:lnTo>
                    <a:pt x="2784" y="5483"/>
                  </a:lnTo>
                  <a:lnTo>
                    <a:pt x="2888" y="5545"/>
                  </a:lnTo>
                  <a:lnTo>
                    <a:pt x="3014" y="5524"/>
                  </a:lnTo>
                  <a:lnTo>
                    <a:pt x="3056" y="5357"/>
                  </a:lnTo>
                  <a:lnTo>
                    <a:pt x="3160" y="5462"/>
                  </a:lnTo>
                  <a:lnTo>
                    <a:pt x="3223" y="5441"/>
                  </a:lnTo>
                  <a:lnTo>
                    <a:pt x="3223" y="5357"/>
                  </a:lnTo>
                  <a:lnTo>
                    <a:pt x="3369" y="5211"/>
                  </a:lnTo>
                  <a:lnTo>
                    <a:pt x="3432" y="5043"/>
                  </a:lnTo>
                  <a:lnTo>
                    <a:pt x="3432" y="4918"/>
                  </a:lnTo>
                  <a:lnTo>
                    <a:pt x="3411" y="4792"/>
                  </a:lnTo>
                  <a:lnTo>
                    <a:pt x="3474" y="4729"/>
                  </a:lnTo>
                  <a:lnTo>
                    <a:pt x="3474" y="4646"/>
                  </a:lnTo>
                  <a:lnTo>
                    <a:pt x="3558" y="4583"/>
                  </a:lnTo>
                  <a:lnTo>
                    <a:pt x="3662" y="4499"/>
                  </a:lnTo>
                  <a:lnTo>
                    <a:pt x="3725" y="4436"/>
                  </a:lnTo>
                  <a:lnTo>
                    <a:pt x="3893" y="4311"/>
                  </a:lnTo>
                  <a:lnTo>
                    <a:pt x="3872" y="4206"/>
                  </a:lnTo>
                  <a:lnTo>
                    <a:pt x="3893" y="4123"/>
                  </a:lnTo>
                  <a:lnTo>
                    <a:pt x="4039" y="4123"/>
                  </a:lnTo>
                  <a:lnTo>
                    <a:pt x="4081" y="4060"/>
                  </a:lnTo>
                  <a:lnTo>
                    <a:pt x="4102" y="4081"/>
                  </a:lnTo>
                  <a:lnTo>
                    <a:pt x="4269" y="4123"/>
                  </a:lnTo>
                  <a:lnTo>
                    <a:pt x="4353" y="4123"/>
                  </a:lnTo>
                  <a:lnTo>
                    <a:pt x="4458" y="4185"/>
                  </a:lnTo>
                  <a:lnTo>
                    <a:pt x="4499" y="4311"/>
                  </a:lnTo>
                  <a:lnTo>
                    <a:pt x="4604" y="4374"/>
                  </a:lnTo>
                  <a:lnTo>
                    <a:pt x="4688" y="4395"/>
                  </a:lnTo>
                  <a:lnTo>
                    <a:pt x="4792" y="4332"/>
                  </a:lnTo>
                  <a:lnTo>
                    <a:pt x="4876" y="4206"/>
                  </a:lnTo>
                  <a:lnTo>
                    <a:pt x="4876" y="4164"/>
                  </a:lnTo>
                  <a:lnTo>
                    <a:pt x="4918" y="4081"/>
                  </a:lnTo>
                  <a:lnTo>
                    <a:pt x="5002" y="4060"/>
                  </a:lnTo>
                  <a:lnTo>
                    <a:pt x="5085" y="3955"/>
                  </a:lnTo>
                  <a:lnTo>
                    <a:pt x="5085" y="3872"/>
                  </a:lnTo>
                  <a:lnTo>
                    <a:pt x="5106" y="3746"/>
                  </a:lnTo>
                  <a:lnTo>
                    <a:pt x="5294" y="3558"/>
                  </a:lnTo>
                  <a:lnTo>
                    <a:pt x="5315" y="3453"/>
                  </a:lnTo>
                  <a:lnTo>
                    <a:pt x="5294" y="3369"/>
                  </a:lnTo>
                  <a:lnTo>
                    <a:pt x="5336" y="3286"/>
                  </a:lnTo>
                  <a:lnTo>
                    <a:pt x="5504" y="3139"/>
                  </a:lnTo>
                  <a:lnTo>
                    <a:pt x="5608" y="3056"/>
                  </a:lnTo>
                  <a:lnTo>
                    <a:pt x="5629" y="2930"/>
                  </a:lnTo>
                  <a:lnTo>
                    <a:pt x="5650" y="2846"/>
                  </a:lnTo>
                  <a:lnTo>
                    <a:pt x="5629" y="2658"/>
                  </a:lnTo>
                  <a:lnTo>
                    <a:pt x="5734" y="2595"/>
                  </a:lnTo>
                  <a:lnTo>
                    <a:pt x="5880" y="2553"/>
                  </a:lnTo>
                  <a:lnTo>
                    <a:pt x="5964" y="2428"/>
                  </a:lnTo>
                  <a:lnTo>
                    <a:pt x="5985" y="2302"/>
                  </a:lnTo>
                  <a:lnTo>
                    <a:pt x="5985" y="2135"/>
                  </a:lnTo>
                  <a:lnTo>
                    <a:pt x="5985" y="2030"/>
                  </a:lnTo>
                  <a:lnTo>
                    <a:pt x="6048" y="1926"/>
                  </a:lnTo>
                  <a:lnTo>
                    <a:pt x="6152" y="1758"/>
                  </a:lnTo>
                  <a:lnTo>
                    <a:pt x="6194" y="1695"/>
                  </a:lnTo>
                  <a:lnTo>
                    <a:pt x="6236" y="1654"/>
                  </a:lnTo>
                  <a:lnTo>
                    <a:pt x="6341" y="1570"/>
                  </a:lnTo>
                  <a:lnTo>
                    <a:pt x="6382" y="1570"/>
                  </a:lnTo>
                  <a:lnTo>
                    <a:pt x="6466" y="1465"/>
                  </a:lnTo>
                  <a:lnTo>
                    <a:pt x="6592" y="1403"/>
                  </a:lnTo>
                  <a:lnTo>
                    <a:pt x="6613" y="1340"/>
                  </a:lnTo>
                  <a:lnTo>
                    <a:pt x="6571" y="1193"/>
                  </a:lnTo>
                  <a:lnTo>
                    <a:pt x="6571" y="1131"/>
                  </a:lnTo>
                  <a:lnTo>
                    <a:pt x="6550" y="1047"/>
                  </a:lnTo>
                  <a:lnTo>
                    <a:pt x="6445" y="984"/>
                  </a:lnTo>
                  <a:lnTo>
                    <a:pt x="6382" y="921"/>
                  </a:lnTo>
                  <a:lnTo>
                    <a:pt x="6382" y="733"/>
                  </a:lnTo>
                  <a:lnTo>
                    <a:pt x="6362" y="628"/>
                  </a:lnTo>
                  <a:lnTo>
                    <a:pt x="6299" y="503"/>
                  </a:lnTo>
                  <a:lnTo>
                    <a:pt x="6236" y="356"/>
                  </a:lnTo>
                  <a:lnTo>
                    <a:pt x="6069" y="147"/>
                  </a:lnTo>
                  <a:lnTo>
                    <a:pt x="5985" y="126"/>
                  </a:lnTo>
                  <a:lnTo>
                    <a:pt x="5880" y="84"/>
                  </a:lnTo>
                  <a:lnTo>
                    <a:pt x="5838" y="189"/>
                  </a:lnTo>
                  <a:lnTo>
                    <a:pt x="5818" y="252"/>
                  </a:lnTo>
                  <a:lnTo>
                    <a:pt x="5755" y="294"/>
                  </a:lnTo>
                  <a:lnTo>
                    <a:pt x="5671" y="252"/>
                  </a:lnTo>
                  <a:lnTo>
                    <a:pt x="5608" y="294"/>
                  </a:lnTo>
                  <a:lnTo>
                    <a:pt x="5546" y="335"/>
                  </a:lnTo>
                  <a:lnTo>
                    <a:pt x="5441" y="398"/>
                  </a:lnTo>
                  <a:lnTo>
                    <a:pt x="5399" y="503"/>
                  </a:lnTo>
                  <a:lnTo>
                    <a:pt x="5294" y="524"/>
                  </a:lnTo>
                  <a:lnTo>
                    <a:pt x="5232" y="461"/>
                  </a:lnTo>
                  <a:lnTo>
                    <a:pt x="5190" y="440"/>
                  </a:lnTo>
                  <a:lnTo>
                    <a:pt x="5022" y="419"/>
                  </a:lnTo>
                  <a:lnTo>
                    <a:pt x="4834" y="335"/>
                  </a:lnTo>
                  <a:lnTo>
                    <a:pt x="4583" y="315"/>
                  </a:lnTo>
                  <a:lnTo>
                    <a:pt x="4458" y="356"/>
                  </a:lnTo>
                  <a:lnTo>
                    <a:pt x="4144" y="335"/>
                  </a:lnTo>
                  <a:lnTo>
                    <a:pt x="4039" y="398"/>
                  </a:lnTo>
                  <a:lnTo>
                    <a:pt x="3872" y="607"/>
                  </a:lnTo>
                  <a:lnTo>
                    <a:pt x="3746" y="670"/>
                  </a:lnTo>
                  <a:lnTo>
                    <a:pt x="3641" y="649"/>
                  </a:lnTo>
                  <a:lnTo>
                    <a:pt x="3411" y="566"/>
                  </a:lnTo>
                  <a:lnTo>
                    <a:pt x="3265" y="545"/>
                  </a:lnTo>
                  <a:lnTo>
                    <a:pt x="3097" y="440"/>
                  </a:lnTo>
                  <a:lnTo>
                    <a:pt x="2993" y="419"/>
                  </a:lnTo>
                  <a:lnTo>
                    <a:pt x="2993" y="356"/>
                  </a:lnTo>
                  <a:lnTo>
                    <a:pt x="2888" y="294"/>
                  </a:lnTo>
                  <a:lnTo>
                    <a:pt x="2784" y="294"/>
                  </a:lnTo>
                  <a:lnTo>
                    <a:pt x="2742" y="315"/>
                  </a:lnTo>
                  <a:lnTo>
                    <a:pt x="2595" y="335"/>
                  </a:lnTo>
                  <a:lnTo>
                    <a:pt x="2512" y="356"/>
                  </a:lnTo>
                  <a:lnTo>
                    <a:pt x="2428" y="398"/>
                  </a:lnTo>
                  <a:lnTo>
                    <a:pt x="2365" y="461"/>
                  </a:lnTo>
                  <a:lnTo>
                    <a:pt x="2302" y="503"/>
                  </a:lnTo>
                  <a:lnTo>
                    <a:pt x="2198" y="419"/>
                  </a:lnTo>
                  <a:lnTo>
                    <a:pt x="2072" y="231"/>
                  </a:lnTo>
                  <a:lnTo>
                    <a:pt x="2009" y="147"/>
                  </a:lnTo>
                  <a:lnTo>
                    <a:pt x="1842" y="105"/>
                  </a:lnTo>
                  <a:lnTo>
                    <a:pt x="1758" y="84"/>
                  </a:lnTo>
                  <a:lnTo>
                    <a:pt x="1675" y="43"/>
                  </a:lnTo>
                  <a:lnTo>
                    <a:pt x="1528" y="22"/>
                  </a:lnTo>
                  <a:lnTo>
                    <a:pt x="1445" y="1"/>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878" name="Google Shape;3818;p79">
              <a:extLst>
                <a:ext uri="{FF2B5EF4-FFF2-40B4-BE49-F238E27FC236}">
                  <a16:creationId xmlns:a16="http://schemas.microsoft.com/office/drawing/2014/main" id="{36DF6A70-6729-114F-DB65-BCAAFEB8AB53}"/>
                </a:ext>
              </a:extLst>
            </p:cNvPr>
            <p:cNvSpPr/>
            <p:nvPr/>
          </p:nvSpPr>
          <p:spPr>
            <a:xfrm>
              <a:off x="3805645" y="3058722"/>
              <a:ext cx="52322" cy="74968"/>
            </a:xfrm>
            <a:custGeom>
              <a:avLst/>
              <a:gdLst/>
              <a:ahLst/>
              <a:cxnLst/>
              <a:rect l="l" t="t" r="r" b="b"/>
              <a:pathLst>
                <a:path w="4394" h="6592" extrusionOk="0">
                  <a:moveTo>
                    <a:pt x="3076" y="1"/>
                  </a:moveTo>
                  <a:lnTo>
                    <a:pt x="3139" y="126"/>
                  </a:lnTo>
                  <a:lnTo>
                    <a:pt x="3159" y="231"/>
                  </a:lnTo>
                  <a:lnTo>
                    <a:pt x="3159" y="419"/>
                  </a:lnTo>
                  <a:lnTo>
                    <a:pt x="3222" y="482"/>
                  </a:lnTo>
                  <a:lnTo>
                    <a:pt x="3327" y="545"/>
                  </a:lnTo>
                  <a:lnTo>
                    <a:pt x="3348" y="629"/>
                  </a:lnTo>
                  <a:lnTo>
                    <a:pt x="3348" y="691"/>
                  </a:lnTo>
                  <a:lnTo>
                    <a:pt x="3390" y="838"/>
                  </a:lnTo>
                  <a:lnTo>
                    <a:pt x="3369" y="901"/>
                  </a:lnTo>
                  <a:lnTo>
                    <a:pt x="3243" y="963"/>
                  </a:lnTo>
                  <a:lnTo>
                    <a:pt x="3159" y="1068"/>
                  </a:lnTo>
                  <a:lnTo>
                    <a:pt x="3118" y="1068"/>
                  </a:lnTo>
                  <a:lnTo>
                    <a:pt x="3013" y="1152"/>
                  </a:lnTo>
                  <a:lnTo>
                    <a:pt x="2971" y="1193"/>
                  </a:lnTo>
                  <a:lnTo>
                    <a:pt x="2929" y="1256"/>
                  </a:lnTo>
                  <a:lnTo>
                    <a:pt x="2825" y="1424"/>
                  </a:lnTo>
                  <a:lnTo>
                    <a:pt x="2762" y="1528"/>
                  </a:lnTo>
                  <a:lnTo>
                    <a:pt x="2762" y="1633"/>
                  </a:lnTo>
                  <a:lnTo>
                    <a:pt x="2762" y="1800"/>
                  </a:lnTo>
                  <a:lnTo>
                    <a:pt x="2741" y="1926"/>
                  </a:lnTo>
                  <a:lnTo>
                    <a:pt x="2657" y="2051"/>
                  </a:lnTo>
                  <a:lnTo>
                    <a:pt x="2511" y="2093"/>
                  </a:lnTo>
                  <a:lnTo>
                    <a:pt x="2406" y="2156"/>
                  </a:lnTo>
                  <a:lnTo>
                    <a:pt x="2427" y="2344"/>
                  </a:lnTo>
                  <a:lnTo>
                    <a:pt x="2406" y="2428"/>
                  </a:lnTo>
                  <a:lnTo>
                    <a:pt x="2385" y="2554"/>
                  </a:lnTo>
                  <a:lnTo>
                    <a:pt x="2281" y="2637"/>
                  </a:lnTo>
                  <a:lnTo>
                    <a:pt x="2113" y="2784"/>
                  </a:lnTo>
                  <a:lnTo>
                    <a:pt x="2071" y="2867"/>
                  </a:lnTo>
                  <a:lnTo>
                    <a:pt x="2092" y="2951"/>
                  </a:lnTo>
                  <a:lnTo>
                    <a:pt x="2071" y="3056"/>
                  </a:lnTo>
                  <a:lnTo>
                    <a:pt x="1883" y="3244"/>
                  </a:lnTo>
                  <a:lnTo>
                    <a:pt x="1862" y="3370"/>
                  </a:lnTo>
                  <a:lnTo>
                    <a:pt x="1862" y="3453"/>
                  </a:lnTo>
                  <a:lnTo>
                    <a:pt x="1779" y="3558"/>
                  </a:lnTo>
                  <a:lnTo>
                    <a:pt x="1695" y="3579"/>
                  </a:lnTo>
                  <a:lnTo>
                    <a:pt x="1653" y="3662"/>
                  </a:lnTo>
                  <a:lnTo>
                    <a:pt x="1653" y="3704"/>
                  </a:lnTo>
                  <a:lnTo>
                    <a:pt x="1569" y="3830"/>
                  </a:lnTo>
                  <a:lnTo>
                    <a:pt x="1465" y="3893"/>
                  </a:lnTo>
                  <a:lnTo>
                    <a:pt x="1381" y="3872"/>
                  </a:lnTo>
                  <a:lnTo>
                    <a:pt x="1276" y="3809"/>
                  </a:lnTo>
                  <a:lnTo>
                    <a:pt x="1235" y="3683"/>
                  </a:lnTo>
                  <a:lnTo>
                    <a:pt x="1130" y="3621"/>
                  </a:lnTo>
                  <a:lnTo>
                    <a:pt x="1046" y="3621"/>
                  </a:lnTo>
                  <a:lnTo>
                    <a:pt x="879" y="3579"/>
                  </a:lnTo>
                  <a:lnTo>
                    <a:pt x="858" y="3558"/>
                  </a:lnTo>
                  <a:lnTo>
                    <a:pt x="816" y="3621"/>
                  </a:lnTo>
                  <a:lnTo>
                    <a:pt x="670" y="3621"/>
                  </a:lnTo>
                  <a:lnTo>
                    <a:pt x="649" y="3704"/>
                  </a:lnTo>
                  <a:lnTo>
                    <a:pt x="670" y="3809"/>
                  </a:lnTo>
                  <a:lnTo>
                    <a:pt x="502" y="3934"/>
                  </a:lnTo>
                  <a:lnTo>
                    <a:pt x="439" y="3997"/>
                  </a:lnTo>
                  <a:lnTo>
                    <a:pt x="335" y="4081"/>
                  </a:lnTo>
                  <a:lnTo>
                    <a:pt x="251" y="4144"/>
                  </a:lnTo>
                  <a:lnTo>
                    <a:pt x="251" y="4227"/>
                  </a:lnTo>
                  <a:lnTo>
                    <a:pt x="188" y="4290"/>
                  </a:lnTo>
                  <a:lnTo>
                    <a:pt x="209" y="4416"/>
                  </a:lnTo>
                  <a:lnTo>
                    <a:pt x="209" y="4541"/>
                  </a:lnTo>
                  <a:lnTo>
                    <a:pt x="146" y="4709"/>
                  </a:lnTo>
                  <a:lnTo>
                    <a:pt x="0" y="4855"/>
                  </a:lnTo>
                  <a:lnTo>
                    <a:pt x="0" y="4939"/>
                  </a:lnTo>
                  <a:lnTo>
                    <a:pt x="84" y="4960"/>
                  </a:lnTo>
                  <a:lnTo>
                    <a:pt x="188" y="4918"/>
                  </a:lnTo>
                  <a:lnTo>
                    <a:pt x="230" y="5274"/>
                  </a:lnTo>
                  <a:lnTo>
                    <a:pt x="335" y="5274"/>
                  </a:lnTo>
                  <a:lnTo>
                    <a:pt x="398" y="5357"/>
                  </a:lnTo>
                  <a:lnTo>
                    <a:pt x="565" y="5274"/>
                  </a:lnTo>
                  <a:lnTo>
                    <a:pt x="649" y="5399"/>
                  </a:lnTo>
                  <a:lnTo>
                    <a:pt x="628" y="5483"/>
                  </a:lnTo>
                  <a:lnTo>
                    <a:pt x="628" y="5650"/>
                  </a:lnTo>
                  <a:lnTo>
                    <a:pt x="732" y="5797"/>
                  </a:lnTo>
                  <a:lnTo>
                    <a:pt x="732" y="6006"/>
                  </a:lnTo>
                  <a:lnTo>
                    <a:pt x="649" y="6215"/>
                  </a:lnTo>
                  <a:lnTo>
                    <a:pt x="753" y="6299"/>
                  </a:lnTo>
                  <a:lnTo>
                    <a:pt x="649" y="6403"/>
                  </a:lnTo>
                  <a:lnTo>
                    <a:pt x="649" y="6403"/>
                  </a:lnTo>
                  <a:lnTo>
                    <a:pt x="732" y="6383"/>
                  </a:lnTo>
                  <a:lnTo>
                    <a:pt x="816" y="6383"/>
                  </a:lnTo>
                  <a:lnTo>
                    <a:pt x="837" y="6403"/>
                  </a:lnTo>
                  <a:lnTo>
                    <a:pt x="1507" y="6403"/>
                  </a:lnTo>
                  <a:lnTo>
                    <a:pt x="1548" y="6383"/>
                  </a:lnTo>
                  <a:lnTo>
                    <a:pt x="1590" y="6341"/>
                  </a:lnTo>
                  <a:lnTo>
                    <a:pt x="1653" y="6383"/>
                  </a:lnTo>
                  <a:lnTo>
                    <a:pt x="1695" y="6320"/>
                  </a:lnTo>
                  <a:lnTo>
                    <a:pt x="1862" y="6341"/>
                  </a:lnTo>
                  <a:lnTo>
                    <a:pt x="1904" y="6320"/>
                  </a:lnTo>
                  <a:lnTo>
                    <a:pt x="2092" y="6320"/>
                  </a:lnTo>
                  <a:lnTo>
                    <a:pt x="2134" y="6341"/>
                  </a:lnTo>
                  <a:lnTo>
                    <a:pt x="2239" y="6320"/>
                  </a:lnTo>
                  <a:lnTo>
                    <a:pt x="2323" y="6320"/>
                  </a:lnTo>
                  <a:lnTo>
                    <a:pt x="2323" y="6341"/>
                  </a:lnTo>
                  <a:lnTo>
                    <a:pt x="2490" y="6383"/>
                  </a:lnTo>
                  <a:lnTo>
                    <a:pt x="2511" y="6341"/>
                  </a:lnTo>
                  <a:lnTo>
                    <a:pt x="2553" y="6341"/>
                  </a:lnTo>
                  <a:lnTo>
                    <a:pt x="2595" y="6403"/>
                  </a:lnTo>
                  <a:lnTo>
                    <a:pt x="3327" y="6403"/>
                  </a:lnTo>
                  <a:lnTo>
                    <a:pt x="3390" y="6424"/>
                  </a:lnTo>
                  <a:lnTo>
                    <a:pt x="3431" y="6403"/>
                  </a:lnTo>
                  <a:lnTo>
                    <a:pt x="3452" y="6403"/>
                  </a:lnTo>
                  <a:lnTo>
                    <a:pt x="3536" y="6487"/>
                  </a:lnTo>
                  <a:lnTo>
                    <a:pt x="3578" y="6445"/>
                  </a:lnTo>
                  <a:lnTo>
                    <a:pt x="3662" y="6487"/>
                  </a:lnTo>
                  <a:lnTo>
                    <a:pt x="3683" y="6529"/>
                  </a:lnTo>
                  <a:lnTo>
                    <a:pt x="3745" y="6508"/>
                  </a:lnTo>
                  <a:lnTo>
                    <a:pt x="3766" y="6487"/>
                  </a:lnTo>
                  <a:lnTo>
                    <a:pt x="3808" y="6487"/>
                  </a:lnTo>
                  <a:lnTo>
                    <a:pt x="3892" y="6550"/>
                  </a:lnTo>
                  <a:lnTo>
                    <a:pt x="3955" y="6529"/>
                  </a:lnTo>
                  <a:lnTo>
                    <a:pt x="4059" y="6529"/>
                  </a:lnTo>
                  <a:lnTo>
                    <a:pt x="4101" y="6550"/>
                  </a:lnTo>
                  <a:lnTo>
                    <a:pt x="4206" y="6550"/>
                  </a:lnTo>
                  <a:lnTo>
                    <a:pt x="4206" y="6592"/>
                  </a:lnTo>
                  <a:lnTo>
                    <a:pt x="4289" y="6592"/>
                  </a:lnTo>
                  <a:lnTo>
                    <a:pt x="4310" y="6529"/>
                  </a:lnTo>
                  <a:lnTo>
                    <a:pt x="4268" y="6424"/>
                  </a:lnTo>
                  <a:lnTo>
                    <a:pt x="4268" y="6403"/>
                  </a:lnTo>
                  <a:lnTo>
                    <a:pt x="4331" y="6299"/>
                  </a:lnTo>
                  <a:lnTo>
                    <a:pt x="4373" y="6215"/>
                  </a:lnTo>
                  <a:lnTo>
                    <a:pt x="4394" y="6194"/>
                  </a:lnTo>
                  <a:lnTo>
                    <a:pt x="4373" y="6194"/>
                  </a:lnTo>
                  <a:lnTo>
                    <a:pt x="4331" y="6131"/>
                  </a:lnTo>
                  <a:lnTo>
                    <a:pt x="4331" y="6069"/>
                  </a:lnTo>
                  <a:lnTo>
                    <a:pt x="4331" y="5922"/>
                  </a:lnTo>
                  <a:lnTo>
                    <a:pt x="4164" y="5797"/>
                  </a:lnTo>
                  <a:lnTo>
                    <a:pt x="4080" y="5713"/>
                  </a:lnTo>
                  <a:lnTo>
                    <a:pt x="3996" y="5567"/>
                  </a:lnTo>
                  <a:lnTo>
                    <a:pt x="3850" y="5357"/>
                  </a:lnTo>
                  <a:lnTo>
                    <a:pt x="3808" y="5232"/>
                  </a:lnTo>
                  <a:lnTo>
                    <a:pt x="3703" y="5127"/>
                  </a:lnTo>
                  <a:lnTo>
                    <a:pt x="3557" y="5043"/>
                  </a:lnTo>
                  <a:lnTo>
                    <a:pt x="3494" y="4981"/>
                  </a:lnTo>
                  <a:lnTo>
                    <a:pt x="3494" y="4750"/>
                  </a:lnTo>
                  <a:lnTo>
                    <a:pt x="3473" y="4625"/>
                  </a:lnTo>
                  <a:lnTo>
                    <a:pt x="3452" y="4458"/>
                  </a:lnTo>
                  <a:lnTo>
                    <a:pt x="3473" y="4332"/>
                  </a:lnTo>
                  <a:lnTo>
                    <a:pt x="3431" y="4186"/>
                  </a:lnTo>
                  <a:lnTo>
                    <a:pt x="3390" y="4039"/>
                  </a:lnTo>
                  <a:lnTo>
                    <a:pt x="3452" y="3976"/>
                  </a:lnTo>
                  <a:lnTo>
                    <a:pt x="3536" y="3976"/>
                  </a:lnTo>
                  <a:lnTo>
                    <a:pt x="3641" y="3788"/>
                  </a:lnTo>
                  <a:lnTo>
                    <a:pt x="3683" y="3662"/>
                  </a:lnTo>
                  <a:lnTo>
                    <a:pt x="3787" y="3474"/>
                  </a:lnTo>
                  <a:lnTo>
                    <a:pt x="3850" y="3349"/>
                  </a:lnTo>
                  <a:lnTo>
                    <a:pt x="3955" y="3307"/>
                  </a:lnTo>
                  <a:lnTo>
                    <a:pt x="4059" y="3160"/>
                  </a:lnTo>
                  <a:lnTo>
                    <a:pt x="4059" y="3139"/>
                  </a:lnTo>
                  <a:lnTo>
                    <a:pt x="4017" y="3035"/>
                  </a:lnTo>
                  <a:lnTo>
                    <a:pt x="3955" y="2867"/>
                  </a:lnTo>
                  <a:lnTo>
                    <a:pt x="3850" y="2721"/>
                  </a:lnTo>
                  <a:lnTo>
                    <a:pt x="3766" y="2637"/>
                  </a:lnTo>
                  <a:lnTo>
                    <a:pt x="3557" y="2428"/>
                  </a:lnTo>
                  <a:lnTo>
                    <a:pt x="3348" y="2240"/>
                  </a:lnTo>
                  <a:lnTo>
                    <a:pt x="3243" y="2219"/>
                  </a:lnTo>
                  <a:lnTo>
                    <a:pt x="3243" y="2135"/>
                  </a:lnTo>
                  <a:lnTo>
                    <a:pt x="3159" y="2093"/>
                  </a:lnTo>
                  <a:lnTo>
                    <a:pt x="3159" y="2030"/>
                  </a:lnTo>
                  <a:lnTo>
                    <a:pt x="3159" y="1926"/>
                  </a:lnTo>
                  <a:lnTo>
                    <a:pt x="3180" y="1884"/>
                  </a:lnTo>
                  <a:lnTo>
                    <a:pt x="3180" y="1779"/>
                  </a:lnTo>
                  <a:lnTo>
                    <a:pt x="3369" y="1779"/>
                  </a:lnTo>
                  <a:lnTo>
                    <a:pt x="3431" y="1800"/>
                  </a:lnTo>
                  <a:lnTo>
                    <a:pt x="3536" y="1779"/>
                  </a:lnTo>
                  <a:lnTo>
                    <a:pt x="3641" y="1800"/>
                  </a:lnTo>
                  <a:lnTo>
                    <a:pt x="3683" y="1779"/>
                  </a:lnTo>
                  <a:lnTo>
                    <a:pt x="3808" y="1800"/>
                  </a:lnTo>
                  <a:lnTo>
                    <a:pt x="3892" y="1821"/>
                  </a:lnTo>
                  <a:lnTo>
                    <a:pt x="3975" y="1842"/>
                  </a:lnTo>
                  <a:lnTo>
                    <a:pt x="4017" y="1800"/>
                  </a:lnTo>
                  <a:lnTo>
                    <a:pt x="3975" y="1779"/>
                  </a:lnTo>
                  <a:lnTo>
                    <a:pt x="3808" y="1633"/>
                  </a:lnTo>
                  <a:lnTo>
                    <a:pt x="3787" y="1528"/>
                  </a:lnTo>
                  <a:lnTo>
                    <a:pt x="3703" y="1486"/>
                  </a:lnTo>
                  <a:lnTo>
                    <a:pt x="3599" y="1319"/>
                  </a:lnTo>
                  <a:lnTo>
                    <a:pt x="3578" y="1214"/>
                  </a:lnTo>
                  <a:lnTo>
                    <a:pt x="3662" y="1152"/>
                  </a:lnTo>
                  <a:lnTo>
                    <a:pt x="3703" y="1005"/>
                  </a:lnTo>
                  <a:lnTo>
                    <a:pt x="3641" y="942"/>
                  </a:lnTo>
                  <a:lnTo>
                    <a:pt x="3662" y="880"/>
                  </a:lnTo>
                  <a:lnTo>
                    <a:pt x="3683" y="838"/>
                  </a:lnTo>
                  <a:lnTo>
                    <a:pt x="3683" y="754"/>
                  </a:lnTo>
                  <a:lnTo>
                    <a:pt x="3599" y="587"/>
                  </a:lnTo>
                  <a:lnTo>
                    <a:pt x="3578" y="482"/>
                  </a:lnTo>
                  <a:lnTo>
                    <a:pt x="3536" y="440"/>
                  </a:lnTo>
                  <a:lnTo>
                    <a:pt x="3494" y="252"/>
                  </a:lnTo>
                  <a:lnTo>
                    <a:pt x="3369" y="147"/>
                  </a:lnTo>
                  <a:lnTo>
                    <a:pt x="3076" y="1"/>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879" name="Google Shape;3819;p79">
              <a:extLst>
                <a:ext uri="{FF2B5EF4-FFF2-40B4-BE49-F238E27FC236}">
                  <a16:creationId xmlns:a16="http://schemas.microsoft.com/office/drawing/2014/main" id="{6D51FA93-1E08-5D47-E8CB-4028A5467EB5}"/>
                </a:ext>
              </a:extLst>
            </p:cNvPr>
            <p:cNvSpPr/>
            <p:nvPr/>
          </p:nvSpPr>
          <p:spPr>
            <a:xfrm>
              <a:off x="3805883" y="3130585"/>
              <a:ext cx="39378" cy="40702"/>
            </a:xfrm>
            <a:custGeom>
              <a:avLst/>
              <a:gdLst/>
              <a:ahLst/>
              <a:cxnLst/>
              <a:rect l="l" t="t" r="r" b="b"/>
              <a:pathLst>
                <a:path w="3307" h="3579" extrusionOk="0">
                  <a:moveTo>
                    <a:pt x="1675" y="1"/>
                  </a:moveTo>
                  <a:lnTo>
                    <a:pt x="1633" y="64"/>
                  </a:lnTo>
                  <a:lnTo>
                    <a:pt x="1570" y="22"/>
                  </a:lnTo>
                  <a:lnTo>
                    <a:pt x="1528" y="64"/>
                  </a:lnTo>
                  <a:lnTo>
                    <a:pt x="1487" y="84"/>
                  </a:lnTo>
                  <a:lnTo>
                    <a:pt x="1487" y="754"/>
                  </a:lnTo>
                  <a:lnTo>
                    <a:pt x="712" y="754"/>
                  </a:lnTo>
                  <a:lnTo>
                    <a:pt x="691" y="733"/>
                  </a:lnTo>
                  <a:lnTo>
                    <a:pt x="608" y="754"/>
                  </a:lnTo>
                  <a:lnTo>
                    <a:pt x="524" y="817"/>
                  </a:lnTo>
                  <a:lnTo>
                    <a:pt x="482" y="796"/>
                  </a:lnTo>
                  <a:lnTo>
                    <a:pt x="482" y="921"/>
                  </a:lnTo>
                  <a:lnTo>
                    <a:pt x="336" y="942"/>
                  </a:lnTo>
                  <a:lnTo>
                    <a:pt x="440" y="1131"/>
                  </a:lnTo>
                  <a:lnTo>
                    <a:pt x="629" y="1172"/>
                  </a:lnTo>
                  <a:lnTo>
                    <a:pt x="378" y="1235"/>
                  </a:lnTo>
                  <a:lnTo>
                    <a:pt x="315" y="1152"/>
                  </a:lnTo>
                  <a:lnTo>
                    <a:pt x="294" y="1340"/>
                  </a:lnTo>
                  <a:lnTo>
                    <a:pt x="273" y="1654"/>
                  </a:lnTo>
                  <a:lnTo>
                    <a:pt x="168" y="1737"/>
                  </a:lnTo>
                  <a:lnTo>
                    <a:pt x="22" y="1675"/>
                  </a:lnTo>
                  <a:lnTo>
                    <a:pt x="1" y="1758"/>
                  </a:lnTo>
                  <a:lnTo>
                    <a:pt x="126" y="1988"/>
                  </a:lnTo>
                  <a:lnTo>
                    <a:pt x="210" y="2051"/>
                  </a:lnTo>
                  <a:lnTo>
                    <a:pt x="210" y="2156"/>
                  </a:lnTo>
                  <a:lnTo>
                    <a:pt x="315" y="2281"/>
                  </a:lnTo>
                  <a:lnTo>
                    <a:pt x="315" y="2470"/>
                  </a:lnTo>
                  <a:lnTo>
                    <a:pt x="398" y="2533"/>
                  </a:lnTo>
                  <a:lnTo>
                    <a:pt x="440" y="2679"/>
                  </a:lnTo>
                  <a:lnTo>
                    <a:pt x="608" y="2805"/>
                  </a:lnTo>
                  <a:lnTo>
                    <a:pt x="545" y="2825"/>
                  </a:lnTo>
                  <a:lnTo>
                    <a:pt x="712" y="2993"/>
                  </a:lnTo>
                  <a:lnTo>
                    <a:pt x="963" y="3202"/>
                  </a:lnTo>
                  <a:lnTo>
                    <a:pt x="1026" y="3328"/>
                  </a:lnTo>
                  <a:lnTo>
                    <a:pt x="1235" y="3432"/>
                  </a:lnTo>
                  <a:lnTo>
                    <a:pt x="1256" y="3537"/>
                  </a:lnTo>
                  <a:lnTo>
                    <a:pt x="1361" y="3558"/>
                  </a:lnTo>
                  <a:lnTo>
                    <a:pt x="1382" y="3579"/>
                  </a:lnTo>
                  <a:lnTo>
                    <a:pt x="1466" y="3474"/>
                  </a:lnTo>
                  <a:lnTo>
                    <a:pt x="1466" y="3411"/>
                  </a:lnTo>
                  <a:lnTo>
                    <a:pt x="1528" y="3369"/>
                  </a:lnTo>
                  <a:lnTo>
                    <a:pt x="1633" y="3369"/>
                  </a:lnTo>
                  <a:lnTo>
                    <a:pt x="1675" y="3307"/>
                  </a:lnTo>
                  <a:lnTo>
                    <a:pt x="1696" y="3307"/>
                  </a:lnTo>
                  <a:lnTo>
                    <a:pt x="1884" y="3432"/>
                  </a:lnTo>
                  <a:lnTo>
                    <a:pt x="1884" y="3328"/>
                  </a:lnTo>
                  <a:lnTo>
                    <a:pt x="1863" y="3035"/>
                  </a:lnTo>
                  <a:lnTo>
                    <a:pt x="1779" y="2951"/>
                  </a:lnTo>
                  <a:lnTo>
                    <a:pt x="1696" y="2930"/>
                  </a:lnTo>
                  <a:lnTo>
                    <a:pt x="1633" y="2951"/>
                  </a:lnTo>
                  <a:lnTo>
                    <a:pt x="1549" y="2993"/>
                  </a:lnTo>
                  <a:lnTo>
                    <a:pt x="1549" y="2846"/>
                  </a:lnTo>
                  <a:lnTo>
                    <a:pt x="1528" y="2784"/>
                  </a:lnTo>
                  <a:lnTo>
                    <a:pt x="1570" y="2721"/>
                  </a:lnTo>
                  <a:lnTo>
                    <a:pt x="1675" y="2721"/>
                  </a:lnTo>
                  <a:lnTo>
                    <a:pt x="1800" y="2784"/>
                  </a:lnTo>
                  <a:lnTo>
                    <a:pt x="1863" y="2721"/>
                  </a:lnTo>
                  <a:lnTo>
                    <a:pt x="1884" y="2679"/>
                  </a:lnTo>
                  <a:lnTo>
                    <a:pt x="1968" y="2679"/>
                  </a:lnTo>
                  <a:lnTo>
                    <a:pt x="2177" y="2637"/>
                  </a:lnTo>
                  <a:lnTo>
                    <a:pt x="2198" y="2574"/>
                  </a:lnTo>
                  <a:lnTo>
                    <a:pt x="2177" y="2407"/>
                  </a:lnTo>
                  <a:lnTo>
                    <a:pt x="2219" y="2365"/>
                  </a:lnTo>
                  <a:lnTo>
                    <a:pt x="2365" y="2365"/>
                  </a:lnTo>
                  <a:lnTo>
                    <a:pt x="2428" y="2595"/>
                  </a:lnTo>
                  <a:lnTo>
                    <a:pt x="2512" y="2700"/>
                  </a:lnTo>
                  <a:lnTo>
                    <a:pt x="2637" y="2637"/>
                  </a:lnTo>
                  <a:lnTo>
                    <a:pt x="2721" y="2679"/>
                  </a:lnTo>
                  <a:lnTo>
                    <a:pt x="2805" y="2616"/>
                  </a:lnTo>
                  <a:lnTo>
                    <a:pt x="2909" y="2616"/>
                  </a:lnTo>
                  <a:lnTo>
                    <a:pt x="3035" y="2679"/>
                  </a:lnTo>
                  <a:lnTo>
                    <a:pt x="3056" y="2742"/>
                  </a:lnTo>
                  <a:lnTo>
                    <a:pt x="3119" y="2742"/>
                  </a:lnTo>
                  <a:lnTo>
                    <a:pt x="3119" y="2637"/>
                  </a:lnTo>
                  <a:lnTo>
                    <a:pt x="3098" y="2533"/>
                  </a:lnTo>
                  <a:lnTo>
                    <a:pt x="3244" y="2114"/>
                  </a:lnTo>
                  <a:lnTo>
                    <a:pt x="3307" y="1884"/>
                  </a:lnTo>
                  <a:lnTo>
                    <a:pt x="3307" y="1779"/>
                  </a:lnTo>
                  <a:lnTo>
                    <a:pt x="3244" y="1696"/>
                  </a:lnTo>
                  <a:lnTo>
                    <a:pt x="3223" y="1654"/>
                  </a:lnTo>
                  <a:lnTo>
                    <a:pt x="3139" y="1570"/>
                  </a:lnTo>
                  <a:lnTo>
                    <a:pt x="3119" y="1528"/>
                  </a:lnTo>
                  <a:lnTo>
                    <a:pt x="3035" y="1486"/>
                  </a:lnTo>
                  <a:lnTo>
                    <a:pt x="3014" y="1444"/>
                  </a:lnTo>
                  <a:lnTo>
                    <a:pt x="2993" y="1382"/>
                  </a:lnTo>
                  <a:lnTo>
                    <a:pt x="2993" y="1340"/>
                  </a:lnTo>
                  <a:lnTo>
                    <a:pt x="3035" y="1319"/>
                  </a:lnTo>
                  <a:lnTo>
                    <a:pt x="3056" y="1277"/>
                  </a:lnTo>
                  <a:lnTo>
                    <a:pt x="3119" y="1277"/>
                  </a:lnTo>
                  <a:lnTo>
                    <a:pt x="3098" y="1214"/>
                  </a:lnTo>
                  <a:lnTo>
                    <a:pt x="3056" y="1172"/>
                  </a:lnTo>
                  <a:lnTo>
                    <a:pt x="3056" y="1110"/>
                  </a:lnTo>
                  <a:lnTo>
                    <a:pt x="3202" y="1026"/>
                  </a:lnTo>
                  <a:lnTo>
                    <a:pt x="3307" y="1005"/>
                  </a:lnTo>
                  <a:lnTo>
                    <a:pt x="3307" y="900"/>
                  </a:lnTo>
                  <a:lnTo>
                    <a:pt x="3265" y="838"/>
                  </a:lnTo>
                  <a:lnTo>
                    <a:pt x="3307" y="754"/>
                  </a:lnTo>
                  <a:lnTo>
                    <a:pt x="3307" y="587"/>
                  </a:lnTo>
                  <a:lnTo>
                    <a:pt x="3244" y="545"/>
                  </a:lnTo>
                  <a:lnTo>
                    <a:pt x="3056" y="524"/>
                  </a:lnTo>
                  <a:lnTo>
                    <a:pt x="2930" y="587"/>
                  </a:lnTo>
                  <a:lnTo>
                    <a:pt x="2805" y="628"/>
                  </a:lnTo>
                  <a:lnTo>
                    <a:pt x="2721" y="608"/>
                  </a:lnTo>
                  <a:lnTo>
                    <a:pt x="2616" y="649"/>
                  </a:lnTo>
                  <a:lnTo>
                    <a:pt x="2575" y="608"/>
                  </a:lnTo>
                  <a:lnTo>
                    <a:pt x="2595" y="545"/>
                  </a:lnTo>
                  <a:lnTo>
                    <a:pt x="2575" y="440"/>
                  </a:lnTo>
                  <a:lnTo>
                    <a:pt x="2575" y="315"/>
                  </a:lnTo>
                  <a:lnTo>
                    <a:pt x="2533" y="189"/>
                  </a:lnTo>
                  <a:lnTo>
                    <a:pt x="2575" y="84"/>
                  </a:lnTo>
                  <a:lnTo>
                    <a:pt x="2533" y="22"/>
                  </a:lnTo>
                  <a:lnTo>
                    <a:pt x="2491" y="22"/>
                  </a:lnTo>
                  <a:lnTo>
                    <a:pt x="2470" y="64"/>
                  </a:lnTo>
                  <a:lnTo>
                    <a:pt x="2303" y="22"/>
                  </a:lnTo>
                  <a:lnTo>
                    <a:pt x="2303" y="1"/>
                  </a:lnTo>
                  <a:lnTo>
                    <a:pt x="2219" y="1"/>
                  </a:lnTo>
                  <a:lnTo>
                    <a:pt x="2114" y="22"/>
                  </a:lnTo>
                  <a:lnTo>
                    <a:pt x="2072" y="1"/>
                  </a:lnTo>
                  <a:lnTo>
                    <a:pt x="1884" y="1"/>
                  </a:lnTo>
                  <a:lnTo>
                    <a:pt x="1842" y="22"/>
                  </a:lnTo>
                  <a:lnTo>
                    <a:pt x="1675" y="1"/>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880" name="Google Shape;3820;p79">
              <a:extLst>
                <a:ext uri="{FF2B5EF4-FFF2-40B4-BE49-F238E27FC236}">
                  <a16:creationId xmlns:a16="http://schemas.microsoft.com/office/drawing/2014/main" id="{CD8D25B8-F95C-3A83-9A9D-69D3B84CAD6E}"/>
                </a:ext>
              </a:extLst>
            </p:cNvPr>
            <p:cNvSpPr/>
            <p:nvPr/>
          </p:nvSpPr>
          <p:spPr>
            <a:xfrm>
              <a:off x="3809622" y="3131301"/>
              <a:ext cx="13967" cy="8575"/>
            </a:xfrm>
            <a:custGeom>
              <a:avLst/>
              <a:gdLst/>
              <a:ahLst/>
              <a:cxnLst/>
              <a:rect l="l" t="t" r="r" b="b"/>
              <a:pathLst>
                <a:path w="1173" h="754" extrusionOk="0">
                  <a:moveTo>
                    <a:pt x="398" y="1"/>
                  </a:moveTo>
                  <a:lnTo>
                    <a:pt x="315" y="21"/>
                  </a:lnTo>
                  <a:lnTo>
                    <a:pt x="294" y="42"/>
                  </a:lnTo>
                  <a:lnTo>
                    <a:pt x="336" y="147"/>
                  </a:lnTo>
                  <a:lnTo>
                    <a:pt x="168" y="335"/>
                  </a:lnTo>
                  <a:lnTo>
                    <a:pt x="1" y="628"/>
                  </a:lnTo>
                  <a:lnTo>
                    <a:pt x="168" y="691"/>
                  </a:lnTo>
                  <a:lnTo>
                    <a:pt x="168" y="733"/>
                  </a:lnTo>
                  <a:lnTo>
                    <a:pt x="210" y="754"/>
                  </a:lnTo>
                  <a:lnTo>
                    <a:pt x="294" y="691"/>
                  </a:lnTo>
                  <a:lnTo>
                    <a:pt x="377" y="670"/>
                  </a:lnTo>
                  <a:lnTo>
                    <a:pt x="398" y="691"/>
                  </a:lnTo>
                  <a:lnTo>
                    <a:pt x="1173" y="691"/>
                  </a:lnTo>
                  <a:lnTo>
                    <a:pt x="1173" y="21"/>
                  </a:lnTo>
                  <a:lnTo>
                    <a:pt x="503" y="21"/>
                  </a:lnTo>
                  <a:lnTo>
                    <a:pt x="482" y="1"/>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881" name="Google Shape;3821;p79">
              <a:extLst>
                <a:ext uri="{FF2B5EF4-FFF2-40B4-BE49-F238E27FC236}">
                  <a16:creationId xmlns:a16="http://schemas.microsoft.com/office/drawing/2014/main" id="{402CBC70-F448-8212-DFBB-C0129B4A2B6E}"/>
                </a:ext>
              </a:extLst>
            </p:cNvPr>
            <p:cNvSpPr/>
            <p:nvPr/>
          </p:nvSpPr>
          <p:spPr>
            <a:xfrm>
              <a:off x="3822327" y="3120122"/>
              <a:ext cx="52834" cy="59023"/>
            </a:xfrm>
            <a:custGeom>
              <a:avLst/>
              <a:gdLst/>
              <a:ahLst/>
              <a:cxnLst/>
              <a:rect l="l" t="t" r="r" b="b"/>
              <a:pathLst>
                <a:path w="4437" h="5190" extrusionOk="0">
                  <a:moveTo>
                    <a:pt x="3935" y="0"/>
                  </a:moveTo>
                  <a:lnTo>
                    <a:pt x="3872" y="63"/>
                  </a:lnTo>
                  <a:lnTo>
                    <a:pt x="3767" y="42"/>
                  </a:lnTo>
                  <a:lnTo>
                    <a:pt x="3537" y="147"/>
                  </a:lnTo>
                  <a:lnTo>
                    <a:pt x="3495" y="188"/>
                  </a:lnTo>
                  <a:lnTo>
                    <a:pt x="3391" y="209"/>
                  </a:lnTo>
                  <a:lnTo>
                    <a:pt x="3244" y="377"/>
                  </a:lnTo>
                  <a:lnTo>
                    <a:pt x="2972" y="816"/>
                  </a:lnTo>
                  <a:lnTo>
                    <a:pt x="2930" y="900"/>
                  </a:lnTo>
                  <a:lnTo>
                    <a:pt x="2867" y="1004"/>
                  </a:lnTo>
                  <a:lnTo>
                    <a:pt x="2867" y="1025"/>
                  </a:lnTo>
                  <a:lnTo>
                    <a:pt x="2909" y="1130"/>
                  </a:lnTo>
                  <a:lnTo>
                    <a:pt x="2888" y="1193"/>
                  </a:lnTo>
                  <a:lnTo>
                    <a:pt x="2805" y="1193"/>
                  </a:lnTo>
                  <a:lnTo>
                    <a:pt x="2805" y="1151"/>
                  </a:lnTo>
                  <a:lnTo>
                    <a:pt x="2700" y="1151"/>
                  </a:lnTo>
                  <a:lnTo>
                    <a:pt x="2658" y="1130"/>
                  </a:lnTo>
                  <a:lnTo>
                    <a:pt x="2554" y="1130"/>
                  </a:lnTo>
                  <a:lnTo>
                    <a:pt x="2491" y="1151"/>
                  </a:lnTo>
                  <a:lnTo>
                    <a:pt x="2407" y="1088"/>
                  </a:lnTo>
                  <a:lnTo>
                    <a:pt x="2365" y="1088"/>
                  </a:lnTo>
                  <a:lnTo>
                    <a:pt x="2344" y="1109"/>
                  </a:lnTo>
                  <a:lnTo>
                    <a:pt x="2282" y="1130"/>
                  </a:lnTo>
                  <a:lnTo>
                    <a:pt x="2261" y="1088"/>
                  </a:lnTo>
                  <a:lnTo>
                    <a:pt x="2177" y="1046"/>
                  </a:lnTo>
                  <a:lnTo>
                    <a:pt x="2135" y="1088"/>
                  </a:lnTo>
                  <a:lnTo>
                    <a:pt x="2051" y="1004"/>
                  </a:lnTo>
                  <a:lnTo>
                    <a:pt x="2030" y="1004"/>
                  </a:lnTo>
                  <a:lnTo>
                    <a:pt x="1989" y="1025"/>
                  </a:lnTo>
                  <a:lnTo>
                    <a:pt x="1926" y="1004"/>
                  </a:lnTo>
                  <a:lnTo>
                    <a:pt x="1194" y="1004"/>
                  </a:lnTo>
                  <a:lnTo>
                    <a:pt x="1152" y="1109"/>
                  </a:lnTo>
                  <a:lnTo>
                    <a:pt x="1194" y="1235"/>
                  </a:lnTo>
                  <a:lnTo>
                    <a:pt x="1194" y="1360"/>
                  </a:lnTo>
                  <a:lnTo>
                    <a:pt x="1214" y="1465"/>
                  </a:lnTo>
                  <a:lnTo>
                    <a:pt x="1194" y="1528"/>
                  </a:lnTo>
                  <a:lnTo>
                    <a:pt x="1235" y="1569"/>
                  </a:lnTo>
                  <a:lnTo>
                    <a:pt x="1340" y="1528"/>
                  </a:lnTo>
                  <a:lnTo>
                    <a:pt x="1424" y="1548"/>
                  </a:lnTo>
                  <a:lnTo>
                    <a:pt x="1549" y="1507"/>
                  </a:lnTo>
                  <a:lnTo>
                    <a:pt x="1675" y="1444"/>
                  </a:lnTo>
                  <a:lnTo>
                    <a:pt x="1863" y="1465"/>
                  </a:lnTo>
                  <a:lnTo>
                    <a:pt x="1926" y="1507"/>
                  </a:lnTo>
                  <a:lnTo>
                    <a:pt x="1926" y="1674"/>
                  </a:lnTo>
                  <a:lnTo>
                    <a:pt x="1884" y="1758"/>
                  </a:lnTo>
                  <a:lnTo>
                    <a:pt x="1926" y="1820"/>
                  </a:lnTo>
                  <a:lnTo>
                    <a:pt x="1926" y="1925"/>
                  </a:lnTo>
                  <a:lnTo>
                    <a:pt x="1821" y="1946"/>
                  </a:lnTo>
                  <a:lnTo>
                    <a:pt x="1675" y="2030"/>
                  </a:lnTo>
                  <a:lnTo>
                    <a:pt x="1675" y="2092"/>
                  </a:lnTo>
                  <a:lnTo>
                    <a:pt x="1717" y="2134"/>
                  </a:lnTo>
                  <a:lnTo>
                    <a:pt x="1738" y="2197"/>
                  </a:lnTo>
                  <a:lnTo>
                    <a:pt x="1675" y="2197"/>
                  </a:lnTo>
                  <a:lnTo>
                    <a:pt x="1654" y="2239"/>
                  </a:lnTo>
                  <a:lnTo>
                    <a:pt x="1612" y="2260"/>
                  </a:lnTo>
                  <a:lnTo>
                    <a:pt x="1612" y="2302"/>
                  </a:lnTo>
                  <a:lnTo>
                    <a:pt x="1633" y="2364"/>
                  </a:lnTo>
                  <a:lnTo>
                    <a:pt x="1654" y="2406"/>
                  </a:lnTo>
                  <a:lnTo>
                    <a:pt x="1738" y="2448"/>
                  </a:lnTo>
                  <a:lnTo>
                    <a:pt x="1758" y="2490"/>
                  </a:lnTo>
                  <a:lnTo>
                    <a:pt x="1842" y="2574"/>
                  </a:lnTo>
                  <a:lnTo>
                    <a:pt x="1863" y="2616"/>
                  </a:lnTo>
                  <a:lnTo>
                    <a:pt x="1926" y="2699"/>
                  </a:lnTo>
                  <a:lnTo>
                    <a:pt x="1926" y="2804"/>
                  </a:lnTo>
                  <a:lnTo>
                    <a:pt x="1863" y="3034"/>
                  </a:lnTo>
                  <a:lnTo>
                    <a:pt x="1717" y="3453"/>
                  </a:lnTo>
                  <a:lnTo>
                    <a:pt x="1738" y="3557"/>
                  </a:lnTo>
                  <a:lnTo>
                    <a:pt x="1738" y="3662"/>
                  </a:lnTo>
                  <a:lnTo>
                    <a:pt x="1675" y="3662"/>
                  </a:lnTo>
                  <a:lnTo>
                    <a:pt x="1654" y="3599"/>
                  </a:lnTo>
                  <a:lnTo>
                    <a:pt x="1528" y="3536"/>
                  </a:lnTo>
                  <a:lnTo>
                    <a:pt x="1424" y="3536"/>
                  </a:lnTo>
                  <a:lnTo>
                    <a:pt x="1340" y="3599"/>
                  </a:lnTo>
                  <a:lnTo>
                    <a:pt x="1256" y="3557"/>
                  </a:lnTo>
                  <a:lnTo>
                    <a:pt x="1131" y="3620"/>
                  </a:lnTo>
                  <a:lnTo>
                    <a:pt x="1047" y="3515"/>
                  </a:lnTo>
                  <a:lnTo>
                    <a:pt x="984" y="3285"/>
                  </a:lnTo>
                  <a:lnTo>
                    <a:pt x="838" y="3285"/>
                  </a:lnTo>
                  <a:lnTo>
                    <a:pt x="796" y="3327"/>
                  </a:lnTo>
                  <a:lnTo>
                    <a:pt x="817" y="3494"/>
                  </a:lnTo>
                  <a:lnTo>
                    <a:pt x="796" y="3557"/>
                  </a:lnTo>
                  <a:lnTo>
                    <a:pt x="587" y="3599"/>
                  </a:lnTo>
                  <a:lnTo>
                    <a:pt x="503" y="3599"/>
                  </a:lnTo>
                  <a:lnTo>
                    <a:pt x="482" y="3641"/>
                  </a:lnTo>
                  <a:lnTo>
                    <a:pt x="419" y="3704"/>
                  </a:lnTo>
                  <a:lnTo>
                    <a:pt x="294" y="3641"/>
                  </a:lnTo>
                  <a:lnTo>
                    <a:pt x="189" y="3641"/>
                  </a:lnTo>
                  <a:lnTo>
                    <a:pt x="147" y="3704"/>
                  </a:lnTo>
                  <a:lnTo>
                    <a:pt x="168" y="3766"/>
                  </a:lnTo>
                  <a:lnTo>
                    <a:pt x="168" y="3913"/>
                  </a:lnTo>
                  <a:lnTo>
                    <a:pt x="252" y="3871"/>
                  </a:lnTo>
                  <a:lnTo>
                    <a:pt x="315" y="3850"/>
                  </a:lnTo>
                  <a:lnTo>
                    <a:pt x="398" y="3871"/>
                  </a:lnTo>
                  <a:lnTo>
                    <a:pt x="482" y="3955"/>
                  </a:lnTo>
                  <a:lnTo>
                    <a:pt x="503" y="4248"/>
                  </a:lnTo>
                  <a:lnTo>
                    <a:pt x="503" y="4352"/>
                  </a:lnTo>
                  <a:lnTo>
                    <a:pt x="315" y="4227"/>
                  </a:lnTo>
                  <a:lnTo>
                    <a:pt x="294" y="4227"/>
                  </a:lnTo>
                  <a:lnTo>
                    <a:pt x="252" y="4289"/>
                  </a:lnTo>
                  <a:lnTo>
                    <a:pt x="147" y="4289"/>
                  </a:lnTo>
                  <a:lnTo>
                    <a:pt x="85" y="4331"/>
                  </a:lnTo>
                  <a:lnTo>
                    <a:pt x="85" y="4394"/>
                  </a:lnTo>
                  <a:lnTo>
                    <a:pt x="1" y="4499"/>
                  </a:lnTo>
                  <a:lnTo>
                    <a:pt x="106" y="4603"/>
                  </a:lnTo>
                  <a:lnTo>
                    <a:pt x="168" y="4687"/>
                  </a:lnTo>
                  <a:lnTo>
                    <a:pt x="315" y="4792"/>
                  </a:lnTo>
                  <a:lnTo>
                    <a:pt x="315" y="4896"/>
                  </a:lnTo>
                  <a:lnTo>
                    <a:pt x="419" y="5001"/>
                  </a:lnTo>
                  <a:lnTo>
                    <a:pt x="419" y="5126"/>
                  </a:lnTo>
                  <a:lnTo>
                    <a:pt x="482" y="5189"/>
                  </a:lnTo>
                  <a:lnTo>
                    <a:pt x="524" y="5168"/>
                  </a:lnTo>
                  <a:lnTo>
                    <a:pt x="608" y="5022"/>
                  </a:lnTo>
                  <a:lnTo>
                    <a:pt x="629" y="5022"/>
                  </a:lnTo>
                  <a:lnTo>
                    <a:pt x="712" y="4980"/>
                  </a:lnTo>
                  <a:lnTo>
                    <a:pt x="775" y="4875"/>
                  </a:lnTo>
                  <a:lnTo>
                    <a:pt x="838" y="4854"/>
                  </a:lnTo>
                  <a:lnTo>
                    <a:pt x="942" y="4771"/>
                  </a:lnTo>
                  <a:lnTo>
                    <a:pt x="1005" y="4771"/>
                  </a:lnTo>
                  <a:lnTo>
                    <a:pt x="1047" y="4813"/>
                  </a:lnTo>
                  <a:lnTo>
                    <a:pt x="1110" y="4896"/>
                  </a:lnTo>
                  <a:lnTo>
                    <a:pt x="1110" y="5001"/>
                  </a:lnTo>
                  <a:lnTo>
                    <a:pt x="1131" y="4980"/>
                  </a:lnTo>
                  <a:lnTo>
                    <a:pt x="1194" y="5001"/>
                  </a:lnTo>
                  <a:lnTo>
                    <a:pt x="1298" y="4959"/>
                  </a:lnTo>
                  <a:lnTo>
                    <a:pt x="1319" y="5001"/>
                  </a:lnTo>
                  <a:lnTo>
                    <a:pt x="1319" y="5064"/>
                  </a:lnTo>
                  <a:lnTo>
                    <a:pt x="1424" y="5064"/>
                  </a:lnTo>
                  <a:lnTo>
                    <a:pt x="1507" y="4980"/>
                  </a:lnTo>
                  <a:lnTo>
                    <a:pt x="1507" y="4875"/>
                  </a:lnTo>
                  <a:lnTo>
                    <a:pt x="1570" y="4854"/>
                  </a:lnTo>
                  <a:lnTo>
                    <a:pt x="1654" y="4875"/>
                  </a:lnTo>
                  <a:lnTo>
                    <a:pt x="1758" y="4771"/>
                  </a:lnTo>
                  <a:lnTo>
                    <a:pt x="1947" y="4708"/>
                  </a:lnTo>
                  <a:lnTo>
                    <a:pt x="1947" y="4771"/>
                  </a:lnTo>
                  <a:lnTo>
                    <a:pt x="1863" y="4896"/>
                  </a:lnTo>
                  <a:lnTo>
                    <a:pt x="1884" y="4917"/>
                  </a:lnTo>
                  <a:lnTo>
                    <a:pt x="1947" y="5022"/>
                  </a:lnTo>
                  <a:lnTo>
                    <a:pt x="2072" y="5105"/>
                  </a:lnTo>
                  <a:lnTo>
                    <a:pt x="2198" y="5022"/>
                  </a:lnTo>
                  <a:lnTo>
                    <a:pt x="2282" y="4917"/>
                  </a:lnTo>
                  <a:lnTo>
                    <a:pt x="2512" y="4687"/>
                  </a:lnTo>
                  <a:lnTo>
                    <a:pt x="2574" y="4603"/>
                  </a:lnTo>
                  <a:lnTo>
                    <a:pt x="2658" y="4541"/>
                  </a:lnTo>
                  <a:lnTo>
                    <a:pt x="2763" y="4499"/>
                  </a:lnTo>
                  <a:lnTo>
                    <a:pt x="2867" y="4352"/>
                  </a:lnTo>
                  <a:lnTo>
                    <a:pt x="2867" y="4248"/>
                  </a:lnTo>
                  <a:lnTo>
                    <a:pt x="2888" y="4080"/>
                  </a:lnTo>
                  <a:lnTo>
                    <a:pt x="2909" y="3766"/>
                  </a:lnTo>
                  <a:lnTo>
                    <a:pt x="2888" y="3745"/>
                  </a:lnTo>
                  <a:lnTo>
                    <a:pt x="2867" y="3557"/>
                  </a:lnTo>
                  <a:lnTo>
                    <a:pt x="2909" y="3453"/>
                  </a:lnTo>
                  <a:lnTo>
                    <a:pt x="3098" y="3285"/>
                  </a:lnTo>
                  <a:lnTo>
                    <a:pt x="3098" y="3139"/>
                  </a:lnTo>
                  <a:lnTo>
                    <a:pt x="3202" y="3013"/>
                  </a:lnTo>
                  <a:lnTo>
                    <a:pt x="3328" y="2908"/>
                  </a:lnTo>
                  <a:lnTo>
                    <a:pt x="3411" y="2929"/>
                  </a:lnTo>
                  <a:lnTo>
                    <a:pt x="3516" y="2867"/>
                  </a:lnTo>
                  <a:lnTo>
                    <a:pt x="3621" y="2825"/>
                  </a:lnTo>
                  <a:lnTo>
                    <a:pt x="3809" y="2511"/>
                  </a:lnTo>
                  <a:lnTo>
                    <a:pt x="3809" y="2344"/>
                  </a:lnTo>
                  <a:lnTo>
                    <a:pt x="3851" y="2155"/>
                  </a:lnTo>
                  <a:lnTo>
                    <a:pt x="3935" y="2092"/>
                  </a:lnTo>
                  <a:lnTo>
                    <a:pt x="3955" y="1946"/>
                  </a:lnTo>
                  <a:lnTo>
                    <a:pt x="3935" y="1925"/>
                  </a:lnTo>
                  <a:lnTo>
                    <a:pt x="3955" y="1737"/>
                  </a:lnTo>
                  <a:lnTo>
                    <a:pt x="3955" y="1653"/>
                  </a:lnTo>
                  <a:lnTo>
                    <a:pt x="3955" y="1507"/>
                  </a:lnTo>
                  <a:lnTo>
                    <a:pt x="4060" y="1402"/>
                  </a:lnTo>
                  <a:lnTo>
                    <a:pt x="4060" y="1256"/>
                  </a:lnTo>
                  <a:lnTo>
                    <a:pt x="4081" y="1130"/>
                  </a:lnTo>
                  <a:lnTo>
                    <a:pt x="4039" y="921"/>
                  </a:lnTo>
                  <a:lnTo>
                    <a:pt x="4290" y="607"/>
                  </a:lnTo>
                  <a:lnTo>
                    <a:pt x="4332" y="502"/>
                  </a:lnTo>
                  <a:lnTo>
                    <a:pt x="4437" y="460"/>
                  </a:lnTo>
                  <a:lnTo>
                    <a:pt x="4437" y="209"/>
                  </a:lnTo>
                  <a:lnTo>
                    <a:pt x="4374" y="105"/>
                  </a:lnTo>
                  <a:lnTo>
                    <a:pt x="4374" y="63"/>
                  </a:lnTo>
                  <a:lnTo>
                    <a:pt x="4290" y="84"/>
                  </a:lnTo>
                  <a:lnTo>
                    <a:pt x="4248" y="105"/>
                  </a:lnTo>
                  <a:lnTo>
                    <a:pt x="4144" y="63"/>
                  </a:lnTo>
                  <a:lnTo>
                    <a:pt x="4123" y="0"/>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882" name="Google Shape;3822;p79">
              <a:extLst>
                <a:ext uri="{FF2B5EF4-FFF2-40B4-BE49-F238E27FC236}">
                  <a16:creationId xmlns:a16="http://schemas.microsoft.com/office/drawing/2014/main" id="{B68040C0-0B56-CEFE-58C2-016B755329CC}"/>
                </a:ext>
              </a:extLst>
            </p:cNvPr>
            <p:cNvSpPr/>
            <p:nvPr/>
          </p:nvSpPr>
          <p:spPr>
            <a:xfrm>
              <a:off x="3828067" y="3174369"/>
              <a:ext cx="7478" cy="9769"/>
            </a:xfrm>
            <a:custGeom>
              <a:avLst/>
              <a:gdLst/>
              <a:ahLst/>
              <a:cxnLst/>
              <a:rect l="l" t="t" r="r" b="b"/>
              <a:pathLst>
                <a:path w="628" h="859" extrusionOk="0">
                  <a:moveTo>
                    <a:pt x="460" y="1"/>
                  </a:moveTo>
                  <a:lnTo>
                    <a:pt x="356" y="84"/>
                  </a:lnTo>
                  <a:lnTo>
                    <a:pt x="293" y="105"/>
                  </a:lnTo>
                  <a:lnTo>
                    <a:pt x="230" y="210"/>
                  </a:lnTo>
                  <a:lnTo>
                    <a:pt x="147" y="252"/>
                  </a:lnTo>
                  <a:lnTo>
                    <a:pt x="126" y="252"/>
                  </a:lnTo>
                  <a:lnTo>
                    <a:pt x="42" y="398"/>
                  </a:lnTo>
                  <a:lnTo>
                    <a:pt x="0" y="419"/>
                  </a:lnTo>
                  <a:lnTo>
                    <a:pt x="84" y="503"/>
                  </a:lnTo>
                  <a:lnTo>
                    <a:pt x="105" y="670"/>
                  </a:lnTo>
                  <a:lnTo>
                    <a:pt x="42" y="775"/>
                  </a:lnTo>
                  <a:lnTo>
                    <a:pt x="84" y="859"/>
                  </a:lnTo>
                  <a:lnTo>
                    <a:pt x="188" y="775"/>
                  </a:lnTo>
                  <a:lnTo>
                    <a:pt x="293" y="775"/>
                  </a:lnTo>
                  <a:lnTo>
                    <a:pt x="356" y="712"/>
                  </a:lnTo>
                  <a:lnTo>
                    <a:pt x="335" y="503"/>
                  </a:lnTo>
                  <a:lnTo>
                    <a:pt x="398" y="440"/>
                  </a:lnTo>
                  <a:lnTo>
                    <a:pt x="523" y="335"/>
                  </a:lnTo>
                  <a:lnTo>
                    <a:pt x="628" y="231"/>
                  </a:lnTo>
                  <a:lnTo>
                    <a:pt x="628" y="126"/>
                  </a:lnTo>
                  <a:lnTo>
                    <a:pt x="565" y="43"/>
                  </a:lnTo>
                  <a:lnTo>
                    <a:pt x="523" y="1"/>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883" name="Google Shape;3823;p79">
              <a:extLst>
                <a:ext uri="{FF2B5EF4-FFF2-40B4-BE49-F238E27FC236}">
                  <a16:creationId xmlns:a16="http://schemas.microsoft.com/office/drawing/2014/main" id="{1E204064-F9AC-59C5-A922-7F3FA0781A2D}"/>
                </a:ext>
              </a:extLst>
            </p:cNvPr>
            <p:cNvSpPr/>
            <p:nvPr/>
          </p:nvSpPr>
          <p:spPr>
            <a:xfrm>
              <a:off x="3947654" y="3151533"/>
              <a:ext cx="76994" cy="74956"/>
            </a:xfrm>
            <a:custGeom>
              <a:avLst/>
              <a:gdLst/>
              <a:ahLst/>
              <a:cxnLst/>
              <a:rect l="l" t="t" r="r" b="b"/>
              <a:pathLst>
                <a:path w="6466" h="6591" extrusionOk="0">
                  <a:moveTo>
                    <a:pt x="2553" y="0"/>
                  </a:moveTo>
                  <a:lnTo>
                    <a:pt x="1779" y="42"/>
                  </a:lnTo>
                  <a:lnTo>
                    <a:pt x="858" y="42"/>
                  </a:lnTo>
                  <a:lnTo>
                    <a:pt x="816" y="105"/>
                  </a:lnTo>
                  <a:lnTo>
                    <a:pt x="754" y="105"/>
                  </a:lnTo>
                  <a:lnTo>
                    <a:pt x="712" y="146"/>
                  </a:lnTo>
                  <a:lnTo>
                    <a:pt x="775" y="230"/>
                  </a:lnTo>
                  <a:lnTo>
                    <a:pt x="858" y="314"/>
                  </a:lnTo>
                  <a:lnTo>
                    <a:pt x="858" y="356"/>
                  </a:lnTo>
                  <a:lnTo>
                    <a:pt x="921" y="439"/>
                  </a:lnTo>
                  <a:lnTo>
                    <a:pt x="963" y="628"/>
                  </a:lnTo>
                  <a:lnTo>
                    <a:pt x="984" y="732"/>
                  </a:lnTo>
                  <a:lnTo>
                    <a:pt x="942" y="795"/>
                  </a:lnTo>
                  <a:lnTo>
                    <a:pt x="942" y="879"/>
                  </a:lnTo>
                  <a:lnTo>
                    <a:pt x="879" y="942"/>
                  </a:lnTo>
                  <a:lnTo>
                    <a:pt x="816" y="963"/>
                  </a:lnTo>
                  <a:lnTo>
                    <a:pt x="754" y="963"/>
                  </a:lnTo>
                  <a:lnTo>
                    <a:pt x="733" y="942"/>
                  </a:lnTo>
                  <a:lnTo>
                    <a:pt x="733" y="983"/>
                  </a:lnTo>
                  <a:lnTo>
                    <a:pt x="754" y="1046"/>
                  </a:lnTo>
                  <a:lnTo>
                    <a:pt x="754" y="1109"/>
                  </a:lnTo>
                  <a:lnTo>
                    <a:pt x="858" y="1151"/>
                  </a:lnTo>
                  <a:lnTo>
                    <a:pt x="858" y="1214"/>
                  </a:lnTo>
                  <a:lnTo>
                    <a:pt x="942" y="1214"/>
                  </a:lnTo>
                  <a:lnTo>
                    <a:pt x="963" y="1402"/>
                  </a:lnTo>
                  <a:lnTo>
                    <a:pt x="963" y="1486"/>
                  </a:lnTo>
                  <a:lnTo>
                    <a:pt x="858" y="1590"/>
                  </a:lnTo>
                  <a:lnTo>
                    <a:pt x="775" y="1674"/>
                  </a:lnTo>
                  <a:lnTo>
                    <a:pt x="733" y="1716"/>
                  </a:lnTo>
                  <a:lnTo>
                    <a:pt x="565" y="1883"/>
                  </a:lnTo>
                  <a:lnTo>
                    <a:pt x="461" y="2030"/>
                  </a:lnTo>
                  <a:lnTo>
                    <a:pt x="293" y="2092"/>
                  </a:lnTo>
                  <a:lnTo>
                    <a:pt x="0" y="2092"/>
                  </a:lnTo>
                  <a:lnTo>
                    <a:pt x="84" y="2553"/>
                  </a:lnTo>
                  <a:lnTo>
                    <a:pt x="210" y="3243"/>
                  </a:lnTo>
                  <a:lnTo>
                    <a:pt x="628" y="3808"/>
                  </a:lnTo>
                  <a:lnTo>
                    <a:pt x="754" y="4248"/>
                  </a:lnTo>
                  <a:lnTo>
                    <a:pt x="942" y="4352"/>
                  </a:lnTo>
                  <a:lnTo>
                    <a:pt x="1026" y="4352"/>
                  </a:lnTo>
                  <a:lnTo>
                    <a:pt x="1130" y="4394"/>
                  </a:lnTo>
                  <a:lnTo>
                    <a:pt x="1172" y="4394"/>
                  </a:lnTo>
                  <a:lnTo>
                    <a:pt x="1256" y="4436"/>
                  </a:lnTo>
                  <a:lnTo>
                    <a:pt x="1256" y="4499"/>
                  </a:lnTo>
                  <a:lnTo>
                    <a:pt x="1340" y="4561"/>
                  </a:lnTo>
                  <a:lnTo>
                    <a:pt x="1444" y="4561"/>
                  </a:lnTo>
                  <a:lnTo>
                    <a:pt x="1695" y="4645"/>
                  </a:lnTo>
                  <a:lnTo>
                    <a:pt x="1779" y="4645"/>
                  </a:lnTo>
                  <a:lnTo>
                    <a:pt x="1821" y="4708"/>
                  </a:lnTo>
                  <a:lnTo>
                    <a:pt x="1884" y="4729"/>
                  </a:lnTo>
                  <a:lnTo>
                    <a:pt x="1925" y="4812"/>
                  </a:lnTo>
                  <a:lnTo>
                    <a:pt x="2030" y="4917"/>
                  </a:lnTo>
                  <a:lnTo>
                    <a:pt x="2093" y="4917"/>
                  </a:lnTo>
                  <a:lnTo>
                    <a:pt x="2093" y="4938"/>
                  </a:lnTo>
                  <a:lnTo>
                    <a:pt x="2114" y="4917"/>
                  </a:lnTo>
                  <a:lnTo>
                    <a:pt x="2177" y="4917"/>
                  </a:lnTo>
                  <a:lnTo>
                    <a:pt x="2197" y="4980"/>
                  </a:lnTo>
                  <a:lnTo>
                    <a:pt x="2281" y="4980"/>
                  </a:lnTo>
                  <a:lnTo>
                    <a:pt x="2302" y="5022"/>
                  </a:lnTo>
                  <a:lnTo>
                    <a:pt x="2323" y="4980"/>
                  </a:lnTo>
                  <a:lnTo>
                    <a:pt x="2407" y="5022"/>
                  </a:lnTo>
                  <a:lnTo>
                    <a:pt x="2428" y="5043"/>
                  </a:lnTo>
                  <a:lnTo>
                    <a:pt x="2490" y="5043"/>
                  </a:lnTo>
                  <a:lnTo>
                    <a:pt x="2511" y="5084"/>
                  </a:lnTo>
                  <a:lnTo>
                    <a:pt x="2553" y="5126"/>
                  </a:lnTo>
                  <a:lnTo>
                    <a:pt x="2637" y="5189"/>
                  </a:lnTo>
                  <a:lnTo>
                    <a:pt x="2825" y="5398"/>
                  </a:lnTo>
                  <a:lnTo>
                    <a:pt x="2846" y="5608"/>
                  </a:lnTo>
                  <a:lnTo>
                    <a:pt x="2846" y="6591"/>
                  </a:lnTo>
                  <a:lnTo>
                    <a:pt x="2951" y="6193"/>
                  </a:lnTo>
                  <a:lnTo>
                    <a:pt x="3495" y="6173"/>
                  </a:lnTo>
                  <a:lnTo>
                    <a:pt x="3599" y="6131"/>
                  </a:lnTo>
                  <a:lnTo>
                    <a:pt x="3641" y="6110"/>
                  </a:lnTo>
                  <a:lnTo>
                    <a:pt x="3704" y="6089"/>
                  </a:lnTo>
                  <a:lnTo>
                    <a:pt x="3704" y="6131"/>
                  </a:lnTo>
                  <a:lnTo>
                    <a:pt x="3788" y="6173"/>
                  </a:lnTo>
                  <a:lnTo>
                    <a:pt x="3871" y="6214"/>
                  </a:lnTo>
                  <a:lnTo>
                    <a:pt x="3955" y="6214"/>
                  </a:lnTo>
                  <a:lnTo>
                    <a:pt x="3997" y="6298"/>
                  </a:lnTo>
                  <a:lnTo>
                    <a:pt x="3976" y="6319"/>
                  </a:lnTo>
                  <a:lnTo>
                    <a:pt x="4164" y="6298"/>
                  </a:lnTo>
                  <a:lnTo>
                    <a:pt x="4269" y="6193"/>
                  </a:lnTo>
                  <a:lnTo>
                    <a:pt x="4332" y="6193"/>
                  </a:lnTo>
                  <a:lnTo>
                    <a:pt x="4394" y="6131"/>
                  </a:lnTo>
                  <a:lnTo>
                    <a:pt x="4436" y="6173"/>
                  </a:lnTo>
                  <a:lnTo>
                    <a:pt x="4436" y="6214"/>
                  </a:lnTo>
                  <a:lnTo>
                    <a:pt x="4520" y="6214"/>
                  </a:lnTo>
                  <a:lnTo>
                    <a:pt x="4604" y="6277"/>
                  </a:lnTo>
                  <a:lnTo>
                    <a:pt x="4729" y="6214"/>
                  </a:lnTo>
                  <a:lnTo>
                    <a:pt x="4897" y="6193"/>
                  </a:lnTo>
                  <a:lnTo>
                    <a:pt x="4918" y="6110"/>
                  </a:lnTo>
                  <a:lnTo>
                    <a:pt x="4897" y="6068"/>
                  </a:lnTo>
                  <a:lnTo>
                    <a:pt x="4938" y="6005"/>
                  </a:lnTo>
                  <a:lnTo>
                    <a:pt x="5043" y="6026"/>
                  </a:lnTo>
                  <a:lnTo>
                    <a:pt x="5127" y="6026"/>
                  </a:lnTo>
                  <a:lnTo>
                    <a:pt x="5210" y="6089"/>
                  </a:lnTo>
                  <a:lnTo>
                    <a:pt x="5315" y="6068"/>
                  </a:lnTo>
                  <a:lnTo>
                    <a:pt x="5357" y="6026"/>
                  </a:lnTo>
                  <a:lnTo>
                    <a:pt x="5566" y="5963"/>
                  </a:lnTo>
                  <a:lnTo>
                    <a:pt x="5650" y="5984"/>
                  </a:lnTo>
                  <a:lnTo>
                    <a:pt x="5754" y="5963"/>
                  </a:lnTo>
                  <a:lnTo>
                    <a:pt x="5775" y="5900"/>
                  </a:lnTo>
                  <a:lnTo>
                    <a:pt x="5901" y="5900"/>
                  </a:lnTo>
                  <a:lnTo>
                    <a:pt x="5985" y="5817"/>
                  </a:lnTo>
                  <a:lnTo>
                    <a:pt x="6110" y="5796"/>
                  </a:lnTo>
                  <a:lnTo>
                    <a:pt x="6194" y="5712"/>
                  </a:lnTo>
                  <a:lnTo>
                    <a:pt x="6278" y="5649"/>
                  </a:lnTo>
                  <a:lnTo>
                    <a:pt x="6382" y="5670"/>
                  </a:lnTo>
                  <a:lnTo>
                    <a:pt x="6424" y="5608"/>
                  </a:lnTo>
                  <a:lnTo>
                    <a:pt x="6466" y="5587"/>
                  </a:lnTo>
                  <a:lnTo>
                    <a:pt x="6424" y="5587"/>
                  </a:lnTo>
                  <a:lnTo>
                    <a:pt x="6424" y="5545"/>
                  </a:lnTo>
                  <a:lnTo>
                    <a:pt x="6298" y="5440"/>
                  </a:lnTo>
                  <a:lnTo>
                    <a:pt x="6173" y="5398"/>
                  </a:lnTo>
                  <a:lnTo>
                    <a:pt x="5964" y="5189"/>
                  </a:lnTo>
                  <a:lnTo>
                    <a:pt x="5985" y="5126"/>
                  </a:lnTo>
                  <a:lnTo>
                    <a:pt x="5901" y="4938"/>
                  </a:lnTo>
                  <a:lnTo>
                    <a:pt x="5859" y="4875"/>
                  </a:lnTo>
                  <a:lnTo>
                    <a:pt x="5901" y="4771"/>
                  </a:lnTo>
                  <a:lnTo>
                    <a:pt x="5859" y="4729"/>
                  </a:lnTo>
                  <a:lnTo>
                    <a:pt x="5838" y="4624"/>
                  </a:lnTo>
                  <a:lnTo>
                    <a:pt x="5796" y="4540"/>
                  </a:lnTo>
                  <a:lnTo>
                    <a:pt x="5838" y="4540"/>
                  </a:lnTo>
                  <a:lnTo>
                    <a:pt x="5775" y="4394"/>
                  </a:lnTo>
                  <a:lnTo>
                    <a:pt x="5754" y="4248"/>
                  </a:lnTo>
                  <a:lnTo>
                    <a:pt x="5838" y="4206"/>
                  </a:lnTo>
                  <a:lnTo>
                    <a:pt x="5838" y="4038"/>
                  </a:lnTo>
                  <a:lnTo>
                    <a:pt x="5754" y="3976"/>
                  </a:lnTo>
                  <a:lnTo>
                    <a:pt x="5754" y="3766"/>
                  </a:lnTo>
                  <a:lnTo>
                    <a:pt x="5775" y="3620"/>
                  </a:lnTo>
                  <a:lnTo>
                    <a:pt x="5859" y="3578"/>
                  </a:lnTo>
                  <a:lnTo>
                    <a:pt x="5880" y="3599"/>
                  </a:lnTo>
                  <a:lnTo>
                    <a:pt x="5943" y="3515"/>
                  </a:lnTo>
                  <a:lnTo>
                    <a:pt x="5859" y="3306"/>
                  </a:lnTo>
                  <a:lnTo>
                    <a:pt x="5775" y="3306"/>
                  </a:lnTo>
                  <a:lnTo>
                    <a:pt x="5650" y="3180"/>
                  </a:lnTo>
                  <a:lnTo>
                    <a:pt x="5482" y="3055"/>
                  </a:lnTo>
                  <a:lnTo>
                    <a:pt x="5482" y="2929"/>
                  </a:lnTo>
                  <a:lnTo>
                    <a:pt x="5566" y="2657"/>
                  </a:lnTo>
                  <a:lnTo>
                    <a:pt x="5692" y="2302"/>
                  </a:lnTo>
                  <a:lnTo>
                    <a:pt x="5754" y="2239"/>
                  </a:lnTo>
                  <a:lnTo>
                    <a:pt x="5734" y="2134"/>
                  </a:lnTo>
                  <a:lnTo>
                    <a:pt x="5692" y="2113"/>
                  </a:lnTo>
                  <a:lnTo>
                    <a:pt x="5734" y="2113"/>
                  </a:lnTo>
                  <a:lnTo>
                    <a:pt x="5022" y="1611"/>
                  </a:lnTo>
                  <a:lnTo>
                    <a:pt x="4959" y="1527"/>
                  </a:lnTo>
                  <a:lnTo>
                    <a:pt x="4938" y="1486"/>
                  </a:lnTo>
                  <a:lnTo>
                    <a:pt x="4959" y="1402"/>
                  </a:lnTo>
                  <a:lnTo>
                    <a:pt x="4834" y="1214"/>
                  </a:lnTo>
                  <a:lnTo>
                    <a:pt x="2741" y="0"/>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884" name="Google Shape;3824;p79">
              <a:extLst>
                <a:ext uri="{FF2B5EF4-FFF2-40B4-BE49-F238E27FC236}">
                  <a16:creationId xmlns:a16="http://schemas.microsoft.com/office/drawing/2014/main" id="{8D03D5F8-77DD-2B1C-2511-E229ACEC37F8}"/>
                </a:ext>
              </a:extLst>
            </p:cNvPr>
            <p:cNvSpPr/>
            <p:nvPr/>
          </p:nvSpPr>
          <p:spPr>
            <a:xfrm>
              <a:off x="3945415" y="3152954"/>
              <a:ext cx="13956" cy="10963"/>
            </a:xfrm>
            <a:custGeom>
              <a:avLst/>
              <a:gdLst/>
              <a:ahLst/>
              <a:cxnLst/>
              <a:rect l="l" t="t" r="r" b="b"/>
              <a:pathLst>
                <a:path w="1172" h="964" extrusionOk="0">
                  <a:moveTo>
                    <a:pt x="795" y="1"/>
                  </a:moveTo>
                  <a:lnTo>
                    <a:pt x="795" y="84"/>
                  </a:lnTo>
                  <a:lnTo>
                    <a:pt x="732" y="126"/>
                  </a:lnTo>
                  <a:lnTo>
                    <a:pt x="649" y="126"/>
                  </a:lnTo>
                  <a:lnTo>
                    <a:pt x="607" y="84"/>
                  </a:lnTo>
                  <a:lnTo>
                    <a:pt x="544" y="42"/>
                  </a:lnTo>
                  <a:lnTo>
                    <a:pt x="440" y="126"/>
                  </a:lnTo>
                  <a:lnTo>
                    <a:pt x="377" y="147"/>
                  </a:lnTo>
                  <a:lnTo>
                    <a:pt x="335" y="126"/>
                  </a:lnTo>
                  <a:lnTo>
                    <a:pt x="209" y="231"/>
                  </a:lnTo>
                  <a:lnTo>
                    <a:pt x="105" y="356"/>
                  </a:lnTo>
                  <a:lnTo>
                    <a:pt x="0" y="733"/>
                  </a:lnTo>
                  <a:lnTo>
                    <a:pt x="0" y="817"/>
                  </a:lnTo>
                  <a:lnTo>
                    <a:pt x="209" y="817"/>
                  </a:lnTo>
                  <a:lnTo>
                    <a:pt x="272" y="921"/>
                  </a:lnTo>
                  <a:lnTo>
                    <a:pt x="335" y="963"/>
                  </a:lnTo>
                  <a:lnTo>
                    <a:pt x="398" y="921"/>
                  </a:lnTo>
                  <a:lnTo>
                    <a:pt x="419" y="921"/>
                  </a:lnTo>
                  <a:lnTo>
                    <a:pt x="481" y="963"/>
                  </a:lnTo>
                  <a:lnTo>
                    <a:pt x="607" y="921"/>
                  </a:lnTo>
                  <a:lnTo>
                    <a:pt x="607" y="858"/>
                  </a:lnTo>
                  <a:lnTo>
                    <a:pt x="691" y="670"/>
                  </a:lnTo>
                  <a:lnTo>
                    <a:pt x="649" y="566"/>
                  </a:lnTo>
                  <a:lnTo>
                    <a:pt x="712" y="566"/>
                  </a:lnTo>
                  <a:lnTo>
                    <a:pt x="753" y="628"/>
                  </a:lnTo>
                  <a:lnTo>
                    <a:pt x="816" y="628"/>
                  </a:lnTo>
                  <a:lnTo>
                    <a:pt x="858" y="733"/>
                  </a:lnTo>
                  <a:lnTo>
                    <a:pt x="921" y="754"/>
                  </a:lnTo>
                  <a:lnTo>
                    <a:pt x="921" y="817"/>
                  </a:lnTo>
                  <a:lnTo>
                    <a:pt x="942" y="838"/>
                  </a:lnTo>
                  <a:lnTo>
                    <a:pt x="1004" y="838"/>
                  </a:lnTo>
                  <a:lnTo>
                    <a:pt x="1067" y="817"/>
                  </a:lnTo>
                  <a:lnTo>
                    <a:pt x="1130" y="754"/>
                  </a:lnTo>
                  <a:lnTo>
                    <a:pt x="1130" y="670"/>
                  </a:lnTo>
                  <a:lnTo>
                    <a:pt x="1172" y="607"/>
                  </a:lnTo>
                  <a:lnTo>
                    <a:pt x="1151" y="503"/>
                  </a:lnTo>
                  <a:lnTo>
                    <a:pt x="1109" y="314"/>
                  </a:lnTo>
                  <a:lnTo>
                    <a:pt x="1046" y="231"/>
                  </a:lnTo>
                  <a:lnTo>
                    <a:pt x="1046" y="189"/>
                  </a:lnTo>
                  <a:lnTo>
                    <a:pt x="963" y="105"/>
                  </a:lnTo>
                  <a:lnTo>
                    <a:pt x="900" y="21"/>
                  </a:lnTo>
                  <a:lnTo>
                    <a:pt x="900" y="1"/>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885" name="Google Shape;3825;p79">
              <a:extLst>
                <a:ext uri="{FF2B5EF4-FFF2-40B4-BE49-F238E27FC236}">
                  <a16:creationId xmlns:a16="http://schemas.microsoft.com/office/drawing/2014/main" id="{D12189DA-CD05-A9BA-6592-7187609DE073}"/>
                </a:ext>
              </a:extLst>
            </p:cNvPr>
            <p:cNvSpPr/>
            <p:nvPr/>
          </p:nvSpPr>
          <p:spPr>
            <a:xfrm>
              <a:off x="3945415" y="3159380"/>
              <a:ext cx="13706" cy="15956"/>
            </a:xfrm>
            <a:custGeom>
              <a:avLst/>
              <a:gdLst/>
              <a:ahLst/>
              <a:cxnLst/>
              <a:rect l="l" t="t" r="r" b="b"/>
              <a:pathLst>
                <a:path w="1151" h="1403" extrusionOk="0">
                  <a:moveTo>
                    <a:pt x="649" y="1"/>
                  </a:moveTo>
                  <a:lnTo>
                    <a:pt x="691" y="105"/>
                  </a:lnTo>
                  <a:lnTo>
                    <a:pt x="607" y="293"/>
                  </a:lnTo>
                  <a:lnTo>
                    <a:pt x="607" y="356"/>
                  </a:lnTo>
                  <a:lnTo>
                    <a:pt x="481" y="398"/>
                  </a:lnTo>
                  <a:lnTo>
                    <a:pt x="419" y="356"/>
                  </a:lnTo>
                  <a:lnTo>
                    <a:pt x="398" y="356"/>
                  </a:lnTo>
                  <a:lnTo>
                    <a:pt x="335" y="398"/>
                  </a:lnTo>
                  <a:lnTo>
                    <a:pt x="272" y="356"/>
                  </a:lnTo>
                  <a:lnTo>
                    <a:pt x="209" y="252"/>
                  </a:lnTo>
                  <a:lnTo>
                    <a:pt x="0" y="252"/>
                  </a:lnTo>
                  <a:lnTo>
                    <a:pt x="0" y="314"/>
                  </a:lnTo>
                  <a:lnTo>
                    <a:pt x="63" y="419"/>
                  </a:lnTo>
                  <a:lnTo>
                    <a:pt x="84" y="565"/>
                  </a:lnTo>
                  <a:lnTo>
                    <a:pt x="84" y="712"/>
                  </a:lnTo>
                  <a:lnTo>
                    <a:pt x="188" y="1402"/>
                  </a:lnTo>
                  <a:lnTo>
                    <a:pt x="481" y="1402"/>
                  </a:lnTo>
                  <a:lnTo>
                    <a:pt x="649" y="1340"/>
                  </a:lnTo>
                  <a:lnTo>
                    <a:pt x="753" y="1193"/>
                  </a:lnTo>
                  <a:lnTo>
                    <a:pt x="921" y="1026"/>
                  </a:lnTo>
                  <a:lnTo>
                    <a:pt x="963" y="984"/>
                  </a:lnTo>
                  <a:lnTo>
                    <a:pt x="1046" y="900"/>
                  </a:lnTo>
                  <a:lnTo>
                    <a:pt x="1151" y="796"/>
                  </a:lnTo>
                  <a:lnTo>
                    <a:pt x="1151" y="712"/>
                  </a:lnTo>
                  <a:lnTo>
                    <a:pt x="1130" y="524"/>
                  </a:lnTo>
                  <a:lnTo>
                    <a:pt x="1046" y="524"/>
                  </a:lnTo>
                  <a:lnTo>
                    <a:pt x="1046" y="461"/>
                  </a:lnTo>
                  <a:lnTo>
                    <a:pt x="942" y="419"/>
                  </a:lnTo>
                  <a:lnTo>
                    <a:pt x="942" y="356"/>
                  </a:lnTo>
                  <a:lnTo>
                    <a:pt x="921" y="293"/>
                  </a:lnTo>
                  <a:lnTo>
                    <a:pt x="921" y="252"/>
                  </a:lnTo>
                  <a:lnTo>
                    <a:pt x="921" y="189"/>
                  </a:lnTo>
                  <a:lnTo>
                    <a:pt x="858" y="168"/>
                  </a:lnTo>
                  <a:lnTo>
                    <a:pt x="816" y="63"/>
                  </a:lnTo>
                  <a:lnTo>
                    <a:pt x="753" y="63"/>
                  </a:lnTo>
                  <a:lnTo>
                    <a:pt x="712" y="1"/>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886" name="Google Shape;3826;p79">
              <a:extLst>
                <a:ext uri="{FF2B5EF4-FFF2-40B4-BE49-F238E27FC236}">
                  <a16:creationId xmlns:a16="http://schemas.microsoft.com/office/drawing/2014/main" id="{4524A5A4-4B3A-089D-1D06-92BD1A09AE6D}"/>
                </a:ext>
              </a:extLst>
            </p:cNvPr>
            <p:cNvSpPr/>
            <p:nvPr/>
          </p:nvSpPr>
          <p:spPr>
            <a:xfrm>
              <a:off x="3829055" y="3110126"/>
              <a:ext cx="131316" cy="124222"/>
            </a:xfrm>
            <a:custGeom>
              <a:avLst/>
              <a:gdLst/>
              <a:ahLst/>
              <a:cxnLst/>
              <a:rect l="l" t="t" r="r" b="b"/>
              <a:pathLst>
                <a:path w="11028" h="10923" extrusionOk="0">
                  <a:moveTo>
                    <a:pt x="7701" y="0"/>
                  </a:moveTo>
                  <a:lnTo>
                    <a:pt x="7701" y="42"/>
                  </a:lnTo>
                  <a:lnTo>
                    <a:pt x="7743" y="84"/>
                  </a:lnTo>
                  <a:lnTo>
                    <a:pt x="7659" y="189"/>
                  </a:lnTo>
                  <a:lnTo>
                    <a:pt x="7575" y="189"/>
                  </a:lnTo>
                  <a:lnTo>
                    <a:pt x="7491" y="210"/>
                  </a:lnTo>
                  <a:lnTo>
                    <a:pt x="7366" y="210"/>
                  </a:lnTo>
                  <a:lnTo>
                    <a:pt x="7282" y="251"/>
                  </a:lnTo>
                  <a:lnTo>
                    <a:pt x="7240" y="251"/>
                  </a:lnTo>
                  <a:lnTo>
                    <a:pt x="7219" y="189"/>
                  </a:lnTo>
                  <a:lnTo>
                    <a:pt x="7178" y="189"/>
                  </a:lnTo>
                  <a:lnTo>
                    <a:pt x="7157" y="147"/>
                  </a:lnTo>
                  <a:lnTo>
                    <a:pt x="7073" y="126"/>
                  </a:lnTo>
                  <a:lnTo>
                    <a:pt x="6843" y="230"/>
                  </a:lnTo>
                  <a:lnTo>
                    <a:pt x="6759" y="293"/>
                  </a:lnTo>
                  <a:lnTo>
                    <a:pt x="6717" y="335"/>
                  </a:lnTo>
                  <a:lnTo>
                    <a:pt x="6487" y="356"/>
                  </a:lnTo>
                  <a:lnTo>
                    <a:pt x="6403" y="398"/>
                  </a:lnTo>
                  <a:lnTo>
                    <a:pt x="6320" y="314"/>
                  </a:lnTo>
                  <a:lnTo>
                    <a:pt x="6215" y="293"/>
                  </a:lnTo>
                  <a:lnTo>
                    <a:pt x="6111" y="293"/>
                  </a:lnTo>
                  <a:lnTo>
                    <a:pt x="6027" y="398"/>
                  </a:lnTo>
                  <a:lnTo>
                    <a:pt x="5922" y="502"/>
                  </a:lnTo>
                  <a:lnTo>
                    <a:pt x="5964" y="544"/>
                  </a:lnTo>
                  <a:lnTo>
                    <a:pt x="6006" y="607"/>
                  </a:lnTo>
                  <a:lnTo>
                    <a:pt x="5985" y="649"/>
                  </a:lnTo>
                  <a:lnTo>
                    <a:pt x="5859" y="670"/>
                  </a:lnTo>
                  <a:lnTo>
                    <a:pt x="5797" y="649"/>
                  </a:lnTo>
                  <a:lnTo>
                    <a:pt x="5671" y="628"/>
                  </a:lnTo>
                  <a:lnTo>
                    <a:pt x="5567" y="565"/>
                  </a:lnTo>
                  <a:lnTo>
                    <a:pt x="5483" y="565"/>
                  </a:lnTo>
                  <a:lnTo>
                    <a:pt x="5399" y="628"/>
                  </a:lnTo>
                  <a:lnTo>
                    <a:pt x="5336" y="607"/>
                  </a:lnTo>
                  <a:lnTo>
                    <a:pt x="5190" y="607"/>
                  </a:lnTo>
                  <a:lnTo>
                    <a:pt x="5064" y="523"/>
                  </a:lnTo>
                  <a:lnTo>
                    <a:pt x="4939" y="544"/>
                  </a:lnTo>
                  <a:lnTo>
                    <a:pt x="4918" y="502"/>
                  </a:lnTo>
                  <a:lnTo>
                    <a:pt x="4750" y="356"/>
                  </a:lnTo>
                  <a:lnTo>
                    <a:pt x="4667" y="335"/>
                  </a:lnTo>
                  <a:lnTo>
                    <a:pt x="4499" y="210"/>
                  </a:lnTo>
                  <a:lnTo>
                    <a:pt x="4437" y="189"/>
                  </a:lnTo>
                  <a:lnTo>
                    <a:pt x="4353" y="126"/>
                  </a:lnTo>
                  <a:lnTo>
                    <a:pt x="4290" y="126"/>
                  </a:lnTo>
                  <a:lnTo>
                    <a:pt x="4290" y="189"/>
                  </a:lnTo>
                  <a:lnTo>
                    <a:pt x="4186" y="147"/>
                  </a:lnTo>
                  <a:lnTo>
                    <a:pt x="4102" y="251"/>
                  </a:lnTo>
                  <a:lnTo>
                    <a:pt x="4018" y="251"/>
                  </a:lnTo>
                  <a:lnTo>
                    <a:pt x="3976" y="293"/>
                  </a:lnTo>
                  <a:lnTo>
                    <a:pt x="3976" y="356"/>
                  </a:lnTo>
                  <a:lnTo>
                    <a:pt x="3914" y="440"/>
                  </a:lnTo>
                  <a:lnTo>
                    <a:pt x="3914" y="502"/>
                  </a:lnTo>
                  <a:lnTo>
                    <a:pt x="3872" y="544"/>
                  </a:lnTo>
                  <a:lnTo>
                    <a:pt x="3788" y="544"/>
                  </a:lnTo>
                  <a:lnTo>
                    <a:pt x="3788" y="607"/>
                  </a:lnTo>
                  <a:lnTo>
                    <a:pt x="3893" y="733"/>
                  </a:lnTo>
                  <a:lnTo>
                    <a:pt x="3830" y="774"/>
                  </a:lnTo>
                  <a:lnTo>
                    <a:pt x="3809" y="858"/>
                  </a:lnTo>
                  <a:lnTo>
                    <a:pt x="3809" y="984"/>
                  </a:lnTo>
                  <a:lnTo>
                    <a:pt x="3872" y="1088"/>
                  </a:lnTo>
                  <a:lnTo>
                    <a:pt x="3872" y="1339"/>
                  </a:lnTo>
                  <a:lnTo>
                    <a:pt x="3767" y="1381"/>
                  </a:lnTo>
                  <a:lnTo>
                    <a:pt x="3725" y="1486"/>
                  </a:lnTo>
                  <a:lnTo>
                    <a:pt x="3474" y="1800"/>
                  </a:lnTo>
                  <a:lnTo>
                    <a:pt x="3516" y="2009"/>
                  </a:lnTo>
                  <a:lnTo>
                    <a:pt x="3495" y="2135"/>
                  </a:lnTo>
                  <a:lnTo>
                    <a:pt x="3495" y="2281"/>
                  </a:lnTo>
                  <a:lnTo>
                    <a:pt x="3390" y="2386"/>
                  </a:lnTo>
                  <a:lnTo>
                    <a:pt x="3390" y="2532"/>
                  </a:lnTo>
                  <a:lnTo>
                    <a:pt x="3390" y="2616"/>
                  </a:lnTo>
                  <a:lnTo>
                    <a:pt x="3370" y="2804"/>
                  </a:lnTo>
                  <a:lnTo>
                    <a:pt x="3390" y="2825"/>
                  </a:lnTo>
                  <a:lnTo>
                    <a:pt x="3370" y="2971"/>
                  </a:lnTo>
                  <a:lnTo>
                    <a:pt x="3286" y="3034"/>
                  </a:lnTo>
                  <a:lnTo>
                    <a:pt x="3244" y="3223"/>
                  </a:lnTo>
                  <a:lnTo>
                    <a:pt x="3244" y="3390"/>
                  </a:lnTo>
                  <a:lnTo>
                    <a:pt x="3056" y="3704"/>
                  </a:lnTo>
                  <a:lnTo>
                    <a:pt x="2951" y="3746"/>
                  </a:lnTo>
                  <a:lnTo>
                    <a:pt x="2846" y="3808"/>
                  </a:lnTo>
                  <a:lnTo>
                    <a:pt x="2763" y="3787"/>
                  </a:lnTo>
                  <a:lnTo>
                    <a:pt x="2637" y="3892"/>
                  </a:lnTo>
                  <a:lnTo>
                    <a:pt x="2533" y="4018"/>
                  </a:lnTo>
                  <a:lnTo>
                    <a:pt x="2533" y="4164"/>
                  </a:lnTo>
                  <a:lnTo>
                    <a:pt x="2344" y="4332"/>
                  </a:lnTo>
                  <a:lnTo>
                    <a:pt x="2302" y="4436"/>
                  </a:lnTo>
                  <a:lnTo>
                    <a:pt x="2323" y="4624"/>
                  </a:lnTo>
                  <a:lnTo>
                    <a:pt x="2344" y="4645"/>
                  </a:lnTo>
                  <a:lnTo>
                    <a:pt x="2323" y="4959"/>
                  </a:lnTo>
                  <a:lnTo>
                    <a:pt x="2302" y="5127"/>
                  </a:lnTo>
                  <a:lnTo>
                    <a:pt x="2302" y="5231"/>
                  </a:lnTo>
                  <a:lnTo>
                    <a:pt x="2198" y="5378"/>
                  </a:lnTo>
                  <a:lnTo>
                    <a:pt x="2093" y="5420"/>
                  </a:lnTo>
                  <a:lnTo>
                    <a:pt x="2009" y="5482"/>
                  </a:lnTo>
                  <a:lnTo>
                    <a:pt x="1947" y="5566"/>
                  </a:lnTo>
                  <a:lnTo>
                    <a:pt x="1717" y="5796"/>
                  </a:lnTo>
                  <a:lnTo>
                    <a:pt x="1633" y="5901"/>
                  </a:lnTo>
                  <a:lnTo>
                    <a:pt x="1507" y="5984"/>
                  </a:lnTo>
                  <a:lnTo>
                    <a:pt x="1382" y="5901"/>
                  </a:lnTo>
                  <a:lnTo>
                    <a:pt x="1319" y="5796"/>
                  </a:lnTo>
                  <a:lnTo>
                    <a:pt x="1298" y="5775"/>
                  </a:lnTo>
                  <a:lnTo>
                    <a:pt x="1382" y="5650"/>
                  </a:lnTo>
                  <a:lnTo>
                    <a:pt x="1382" y="5587"/>
                  </a:lnTo>
                  <a:lnTo>
                    <a:pt x="1193" y="5650"/>
                  </a:lnTo>
                  <a:lnTo>
                    <a:pt x="1089" y="5754"/>
                  </a:lnTo>
                  <a:lnTo>
                    <a:pt x="1005" y="5733"/>
                  </a:lnTo>
                  <a:lnTo>
                    <a:pt x="942" y="5754"/>
                  </a:lnTo>
                  <a:lnTo>
                    <a:pt x="942" y="5859"/>
                  </a:lnTo>
                  <a:lnTo>
                    <a:pt x="859" y="5943"/>
                  </a:lnTo>
                  <a:lnTo>
                    <a:pt x="754" y="5943"/>
                  </a:lnTo>
                  <a:lnTo>
                    <a:pt x="754" y="5880"/>
                  </a:lnTo>
                  <a:lnTo>
                    <a:pt x="733" y="5838"/>
                  </a:lnTo>
                  <a:lnTo>
                    <a:pt x="629" y="5880"/>
                  </a:lnTo>
                  <a:lnTo>
                    <a:pt x="566" y="5859"/>
                  </a:lnTo>
                  <a:lnTo>
                    <a:pt x="440" y="5984"/>
                  </a:lnTo>
                  <a:lnTo>
                    <a:pt x="315" y="6089"/>
                  </a:lnTo>
                  <a:lnTo>
                    <a:pt x="252" y="6152"/>
                  </a:lnTo>
                  <a:lnTo>
                    <a:pt x="273" y="6361"/>
                  </a:lnTo>
                  <a:lnTo>
                    <a:pt x="210" y="6424"/>
                  </a:lnTo>
                  <a:lnTo>
                    <a:pt x="105" y="6424"/>
                  </a:lnTo>
                  <a:lnTo>
                    <a:pt x="1" y="6508"/>
                  </a:lnTo>
                  <a:lnTo>
                    <a:pt x="22" y="6570"/>
                  </a:lnTo>
                  <a:lnTo>
                    <a:pt x="210" y="6591"/>
                  </a:lnTo>
                  <a:lnTo>
                    <a:pt x="252" y="6633"/>
                  </a:lnTo>
                  <a:lnTo>
                    <a:pt x="273" y="6633"/>
                  </a:lnTo>
                  <a:lnTo>
                    <a:pt x="273" y="6612"/>
                  </a:lnTo>
                  <a:lnTo>
                    <a:pt x="315" y="6591"/>
                  </a:lnTo>
                  <a:lnTo>
                    <a:pt x="377" y="6591"/>
                  </a:lnTo>
                  <a:lnTo>
                    <a:pt x="482" y="6570"/>
                  </a:lnTo>
                  <a:lnTo>
                    <a:pt x="566" y="6528"/>
                  </a:lnTo>
                  <a:lnTo>
                    <a:pt x="1256" y="6528"/>
                  </a:lnTo>
                  <a:lnTo>
                    <a:pt x="1424" y="6570"/>
                  </a:lnTo>
                  <a:lnTo>
                    <a:pt x="1633" y="6528"/>
                  </a:lnTo>
                  <a:lnTo>
                    <a:pt x="2637" y="6528"/>
                  </a:lnTo>
                  <a:lnTo>
                    <a:pt x="2637" y="6612"/>
                  </a:lnTo>
                  <a:lnTo>
                    <a:pt x="2637" y="6633"/>
                  </a:lnTo>
                  <a:lnTo>
                    <a:pt x="2637" y="6717"/>
                  </a:lnTo>
                  <a:lnTo>
                    <a:pt x="2679" y="6780"/>
                  </a:lnTo>
                  <a:lnTo>
                    <a:pt x="2721" y="6842"/>
                  </a:lnTo>
                  <a:lnTo>
                    <a:pt x="2679" y="6905"/>
                  </a:lnTo>
                  <a:lnTo>
                    <a:pt x="2679" y="6989"/>
                  </a:lnTo>
                  <a:lnTo>
                    <a:pt x="2742" y="7093"/>
                  </a:lnTo>
                  <a:lnTo>
                    <a:pt x="2763" y="7219"/>
                  </a:lnTo>
                  <a:lnTo>
                    <a:pt x="2784" y="7261"/>
                  </a:lnTo>
                  <a:lnTo>
                    <a:pt x="2784" y="7345"/>
                  </a:lnTo>
                  <a:lnTo>
                    <a:pt x="2846" y="7365"/>
                  </a:lnTo>
                  <a:lnTo>
                    <a:pt x="2888" y="7449"/>
                  </a:lnTo>
                  <a:lnTo>
                    <a:pt x="2972" y="7554"/>
                  </a:lnTo>
                  <a:lnTo>
                    <a:pt x="2993" y="7763"/>
                  </a:lnTo>
                  <a:lnTo>
                    <a:pt x="3056" y="7784"/>
                  </a:lnTo>
                  <a:lnTo>
                    <a:pt x="3202" y="7784"/>
                  </a:lnTo>
                  <a:lnTo>
                    <a:pt x="3307" y="7763"/>
                  </a:lnTo>
                  <a:lnTo>
                    <a:pt x="3390" y="7784"/>
                  </a:lnTo>
                  <a:lnTo>
                    <a:pt x="3579" y="7826"/>
                  </a:lnTo>
                  <a:lnTo>
                    <a:pt x="3662" y="7763"/>
                  </a:lnTo>
                  <a:lnTo>
                    <a:pt x="4102" y="7742"/>
                  </a:lnTo>
                  <a:lnTo>
                    <a:pt x="4102" y="7575"/>
                  </a:lnTo>
                  <a:lnTo>
                    <a:pt x="4081" y="7470"/>
                  </a:lnTo>
                  <a:lnTo>
                    <a:pt x="4123" y="7449"/>
                  </a:lnTo>
                  <a:lnTo>
                    <a:pt x="4186" y="7345"/>
                  </a:lnTo>
                  <a:lnTo>
                    <a:pt x="4186" y="7198"/>
                  </a:lnTo>
                  <a:lnTo>
                    <a:pt x="4750" y="7156"/>
                  </a:lnTo>
                  <a:lnTo>
                    <a:pt x="4750" y="7114"/>
                  </a:lnTo>
                  <a:lnTo>
                    <a:pt x="4939" y="7135"/>
                  </a:lnTo>
                  <a:lnTo>
                    <a:pt x="4918" y="7219"/>
                  </a:lnTo>
                  <a:lnTo>
                    <a:pt x="4876" y="7261"/>
                  </a:lnTo>
                  <a:lnTo>
                    <a:pt x="4918" y="7324"/>
                  </a:lnTo>
                  <a:lnTo>
                    <a:pt x="5567" y="7365"/>
                  </a:lnTo>
                  <a:lnTo>
                    <a:pt x="5587" y="7449"/>
                  </a:lnTo>
                  <a:lnTo>
                    <a:pt x="5587" y="7533"/>
                  </a:lnTo>
                  <a:lnTo>
                    <a:pt x="5587" y="7617"/>
                  </a:lnTo>
                  <a:lnTo>
                    <a:pt x="5546" y="7721"/>
                  </a:lnTo>
                  <a:lnTo>
                    <a:pt x="5504" y="7826"/>
                  </a:lnTo>
                  <a:lnTo>
                    <a:pt x="5567" y="7889"/>
                  </a:lnTo>
                  <a:lnTo>
                    <a:pt x="5567" y="7972"/>
                  </a:lnTo>
                  <a:lnTo>
                    <a:pt x="5546" y="8035"/>
                  </a:lnTo>
                  <a:lnTo>
                    <a:pt x="5546" y="8056"/>
                  </a:lnTo>
                  <a:lnTo>
                    <a:pt x="5567" y="8140"/>
                  </a:lnTo>
                  <a:lnTo>
                    <a:pt x="5567" y="8349"/>
                  </a:lnTo>
                  <a:lnTo>
                    <a:pt x="5504" y="8453"/>
                  </a:lnTo>
                  <a:lnTo>
                    <a:pt x="5567" y="8495"/>
                  </a:lnTo>
                  <a:lnTo>
                    <a:pt x="5567" y="8579"/>
                  </a:lnTo>
                  <a:lnTo>
                    <a:pt x="5608" y="8621"/>
                  </a:lnTo>
                  <a:lnTo>
                    <a:pt x="5608" y="8705"/>
                  </a:lnTo>
                  <a:lnTo>
                    <a:pt x="5650" y="8725"/>
                  </a:lnTo>
                  <a:lnTo>
                    <a:pt x="5671" y="8788"/>
                  </a:lnTo>
                  <a:lnTo>
                    <a:pt x="5713" y="8809"/>
                  </a:lnTo>
                  <a:lnTo>
                    <a:pt x="5755" y="8872"/>
                  </a:lnTo>
                  <a:lnTo>
                    <a:pt x="5713" y="8935"/>
                  </a:lnTo>
                  <a:lnTo>
                    <a:pt x="5713" y="9018"/>
                  </a:lnTo>
                  <a:lnTo>
                    <a:pt x="5797" y="9081"/>
                  </a:lnTo>
                  <a:lnTo>
                    <a:pt x="5797" y="9144"/>
                  </a:lnTo>
                  <a:lnTo>
                    <a:pt x="5776" y="9186"/>
                  </a:lnTo>
                  <a:lnTo>
                    <a:pt x="5776" y="9311"/>
                  </a:lnTo>
                  <a:lnTo>
                    <a:pt x="5859" y="9353"/>
                  </a:lnTo>
                  <a:lnTo>
                    <a:pt x="5818" y="9437"/>
                  </a:lnTo>
                  <a:lnTo>
                    <a:pt x="5818" y="9458"/>
                  </a:lnTo>
                  <a:lnTo>
                    <a:pt x="5776" y="9500"/>
                  </a:lnTo>
                  <a:lnTo>
                    <a:pt x="5776" y="9625"/>
                  </a:lnTo>
                  <a:lnTo>
                    <a:pt x="5797" y="9646"/>
                  </a:lnTo>
                  <a:lnTo>
                    <a:pt x="5859" y="9646"/>
                  </a:lnTo>
                  <a:lnTo>
                    <a:pt x="5901" y="9625"/>
                  </a:lnTo>
                  <a:lnTo>
                    <a:pt x="5964" y="9604"/>
                  </a:lnTo>
                  <a:lnTo>
                    <a:pt x="5985" y="9562"/>
                  </a:lnTo>
                  <a:lnTo>
                    <a:pt x="6027" y="9562"/>
                  </a:lnTo>
                  <a:lnTo>
                    <a:pt x="6111" y="9625"/>
                  </a:lnTo>
                  <a:lnTo>
                    <a:pt x="6173" y="9646"/>
                  </a:lnTo>
                  <a:lnTo>
                    <a:pt x="6320" y="9646"/>
                  </a:lnTo>
                  <a:lnTo>
                    <a:pt x="6383" y="9667"/>
                  </a:lnTo>
                  <a:lnTo>
                    <a:pt x="6424" y="9646"/>
                  </a:lnTo>
                  <a:lnTo>
                    <a:pt x="6508" y="9625"/>
                  </a:lnTo>
                  <a:lnTo>
                    <a:pt x="6592" y="9562"/>
                  </a:lnTo>
                  <a:lnTo>
                    <a:pt x="6696" y="9541"/>
                  </a:lnTo>
                  <a:lnTo>
                    <a:pt x="6801" y="9541"/>
                  </a:lnTo>
                  <a:lnTo>
                    <a:pt x="6843" y="9604"/>
                  </a:lnTo>
                  <a:lnTo>
                    <a:pt x="6906" y="9562"/>
                  </a:lnTo>
                  <a:lnTo>
                    <a:pt x="7010" y="9625"/>
                  </a:lnTo>
                  <a:lnTo>
                    <a:pt x="7031" y="9646"/>
                  </a:lnTo>
                  <a:lnTo>
                    <a:pt x="7031" y="9751"/>
                  </a:lnTo>
                  <a:lnTo>
                    <a:pt x="7052" y="9772"/>
                  </a:lnTo>
                  <a:lnTo>
                    <a:pt x="7073" y="9814"/>
                  </a:lnTo>
                  <a:lnTo>
                    <a:pt x="7157" y="9751"/>
                  </a:lnTo>
                  <a:lnTo>
                    <a:pt x="7240" y="9709"/>
                  </a:lnTo>
                  <a:lnTo>
                    <a:pt x="7324" y="9709"/>
                  </a:lnTo>
                  <a:lnTo>
                    <a:pt x="7345" y="9667"/>
                  </a:lnTo>
                  <a:lnTo>
                    <a:pt x="7491" y="9625"/>
                  </a:lnTo>
                  <a:lnTo>
                    <a:pt x="7554" y="9625"/>
                  </a:lnTo>
                  <a:lnTo>
                    <a:pt x="7554" y="9751"/>
                  </a:lnTo>
                  <a:lnTo>
                    <a:pt x="7575" y="9814"/>
                  </a:lnTo>
                  <a:lnTo>
                    <a:pt x="7575" y="9876"/>
                  </a:lnTo>
                  <a:lnTo>
                    <a:pt x="7575" y="9939"/>
                  </a:lnTo>
                  <a:lnTo>
                    <a:pt x="7638" y="9939"/>
                  </a:lnTo>
                  <a:lnTo>
                    <a:pt x="7743" y="9981"/>
                  </a:lnTo>
                  <a:lnTo>
                    <a:pt x="7784" y="9981"/>
                  </a:lnTo>
                  <a:lnTo>
                    <a:pt x="7910" y="10065"/>
                  </a:lnTo>
                  <a:lnTo>
                    <a:pt x="8056" y="10086"/>
                  </a:lnTo>
                  <a:lnTo>
                    <a:pt x="8182" y="10127"/>
                  </a:lnTo>
                  <a:lnTo>
                    <a:pt x="8182" y="10148"/>
                  </a:lnTo>
                  <a:lnTo>
                    <a:pt x="8287" y="10148"/>
                  </a:lnTo>
                  <a:lnTo>
                    <a:pt x="8433" y="10086"/>
                  </a:lnTo>
                  <a:lnTo>
                    <a:pt x="8475" y="10044"/>
                  </a:lnTo>
                  <a:lnTo>
                    <a:pt x="8517" y="9876"/>
                  </a:lnTo>
                  <a:lnTo>
                    <a:pt x="8600" y="9876"/>
                  </a:lnTo>
                  <a:lnTo>
                    <a:pt x="8642" y="9855"/>
                  </a:lnTo>
                  <a:lnTo>
                    <a:pt x="8684" y="9855"/>
                  </a:lnTo>
                  <a:lnTo>
                    <a:pt x="8684" y="10023"/>
                  </a:lnTo>
                  <a:lnTo>
                    <a:pt x="8789" y="10127"/>
                  </a:lnTo>
                  <a:lnTo>
                    <a:pt x="8789" y="10190"/>
                  </a:lnTo>
                  <a:lnTo>
                    <a:pt x="8935" y="10274"/>
                  </a:lnTo>
                  <a:lnTo>
                    <a:pt x="9144" y="10337"/>
                  </a:lnTo>
                  <a:lnTo>
                    <a:pt x="9270" y="10441"/>
                  </a:lnTo>
                  <a:lnTo>
                    <a:pt x="9375" y="10588"/>
                  </a:lnTo>
                  <a:lnTo>
                    <a:pt x="9479" y="10671"/>
                  </a:lnTo>
                  <a:lnTo>
                    <a:pt x="9584" y="10797"/>
                  </a:lnTo>
                  <a:lnTo>
                    <a:pt x="9730" y="10922"/>
                  </a:lnTo>
                  <a:lnTo>
                    <a:pt x="9793" y="10922"/>
                  </a:lnTo>
                  <a:lnTo>
                    <a:pt x="9898" y="10902"/>
                  </a:lnTo>
                  <a:lnTo>
                    <a:pt x="9981" y="10860"/>
                  </a:lnTo>
                  <a:lnTo>
                    <a:pt x="10002" y="10881"/>
                  </a:lnTo>
                  <a:lnTo>
                    <a:pt x="10044" y="10902"/>
                  </a:lnTo>
                  <a:lnTo>
                    <a:pt x="10107" y="10922"/>
                  </a:lnTo>
                  <a:lnTo>
                    <a:pt x="10170" y="10881"/>
                  </a:lnTo>
                  <a:lnTo>
                    <a:pt x="10107" y="10253"/>
                  </a:lnTo>
                  <a:lnTo>
                    <a:pt x="10065" y="10232"/>
                  </a:lnTo>
                  <a:lnTo>
                    <a:pt x="9940" y="10253"/>
                  </a:lnTo>
                  <a:lnTo>
                    <a:pt x="9940" y="10337"/>
                  </a:lnTo>
                  <a:lnTo>
                    <a:pt x="9981" y="10378"/>
                  </a:lnTo>
                  <a:lnTo>
                    <a:pt x="9688" y="10378"/>
                  </a:lnTo>
                  <a:lnTo>
                    <a:pt x="9647" y="10295"/>
                  </a:lnTo>
                  <a:lnTo>
                    <a:pt x="9626" y="10232"/>
                  </a:lnTo>
                  <a:lnTo>
                    <a:pt x="9458" y="10065"/>
                  </a:lnTo>
                  <a:lnTo>
                    <a:pt x="9375" y="9981"/>
                  </a:lnTo>
                  <a:lnTo>
                    <a:pt x="9375" y="9855"/>
                  </a:lnTo>
                  <a:lnTo>
                    <a:pt x="9375" y="9521"/>
                  </a:lnTo>
                  <a:lnTo>
                    <a:pt x="9375" y="9437"/>
                  </a:lnTo>
                  <a:lnTo>
                    <a:pt x="9479" y="9332"/>
                  </a:lnTo>
                  <a:lnTo>
                    <a:pt x="9542" y="9290"/>
                  </a:lnTo>
                  <a:lnTo>
                    <a:pt x="9521" y="9249"/>
                  </a:lnTo>
                  <a:lnTo>
                    <a:pt x="9563" y="9228"/>
                  </a:lnTo>
                  <a:lnTo>
                    <a:pt x="9563" y="9102"/>
                  </a:lnTo>
                  <a:lnTo>
                    <a:pt x="9563" y="9018"/>
                  </a:lnTo>
                  <a:lnTo>
                    <a:pt x="9563" y="8935"/>
                  </a:lnTo>
                  <a:lnTo>
                    <a:pt x="9563" y="8872"/>
                  </a:lnTo>
                  <a:lnTo>
                    <a:pt x="9584" y="8809"/>
                  </a:lnTo>
                  <a:lnTo>
                    <a:pt x="9626" y="8767"/>
                  </a:lnTo>
                  <a:lnTo>
                    <a:pt x="9542" y="8725"/>
                  </a:lnTo>
                  <a:lnTo>
                    <a:pt x="9479" y="8663"/>
                  </a:lnTo>
                  <a:lnTo>
                    <a:pt x="9458" y="8558"/>
                  </a:lnTo>
                  <a:lnTo>
                    <a:pt x="9688" y="8077"/>
                  </a:lnTo>
                  <a:lnTo>
                    <a:pt x="10630" y="7868"/>
                  </a:lnTo>
                  <a:lnTo>
                    <a:pt x="10714" y="7889"/>
                  </a:lnTo>
                  <a:lnTo>
                    <a:pt x="10588" y="7449"/>
                  </a:lnTo>
                  <a:lnTo>
                    <a:pt x="10170" y="6884"/>
                  </a:lnTo>
                  <a:lnTo>
                    <a:pt x="10044" y="6194"/>
                  </a:lnTo>
                  <a:lnTo>
                    <a:pt x="9960" y="5733"/>
                  </a:lnTo>
                  <a:lnTo>
                    <a:pt x="9856" y="5043"/>
                  </a:lnTo>
                  <a:lnTo>
                    <a:pt x="9856" y="4896"/>
                  </a:lnTo>
                  <a:lnTo>
                    <a:pt x="9835" y="4750"/>
                  </a:lnTo>
                  <a:lnTo>
                    <a:pt x="9772" y="4645"/>
                  </a:lnTo>
                  <a:lnTo>
                    <a:pt x="9772" y="4583"/>
                  </a:lnTo>
                  <a:lnTo>
                    <a:pt x="9772" y="4499"/>
                  </a:lnTo>
                  <a:lnTo>
                    <a:pt x="9877" y="4122"/>
                  </a:lnTo>
                  <a:lnTo>
                    <a:pt x="9981" y="3997"/>
                  </a:lnTo>
                  <a:lnTo>
                    <a:pt x="10107" y="3892"/>
                  </a:lnTo>
                  <a:lnTo>
                    <a:pt x="10149" y="3871"/>
                  </a:lnTo>
                  <a:lnTo>
                    <a:pt x="10107" y="3746"/>
                  </a:lnTo>
                  <a:lnTo>
                    <a:pt x="10191" y="3536"/>
                  </a:lnTo>
                  <a:lnTo>
                    <a:pt x="10212" y="3327"/>
                  </a:lnTo>
                  <a:lnTo>
                    <a:pt x="10212" y="3160"/>
                  </a:lnTo>
                  <a:lnTo>
                    <a:pt x="10253" y="3118"/>
                  </a:lnTo>
                  <a:lnTo>
                    <a:pt x="10484" y="2699"/>
                  </a:lnTo>
                  <a:lnTo>
                    <a:pt x="10525" y="2616"/>
                  </a:lnTo>
                  <a:lnTo>
                    <a:pt x="10714" y="2407"/>
                  </a:lnTo>
                  <a:lnTo>
                    <a:pt x="11007" y="2009"/>
                  </a:lnTo>
                  <a:lnTo>
                    <a:pt x="11028" y="1925"/>
                  </a:lnTo>
                  <a:lnTo>
                    <a:pt x="10986" y="1863"/>
                  </a:lnTo>
                  <a:lnTo>
                    <a:pt x="10923" y="1779"/>
                  </a:lnTo>
                  <a:lnTo>
                    <a:pt x="10839" y="1716"/>
                  </a:lnTo>
                  <a:lnTo>
                    <a:pt x="10881" y="1591"/>
                  </a:lnTo>
                  <a:lnTo>
                    <a:pt x="10902" y="1381"/>
                  </a:lnTo>
                  <a:lnTo>
                    <a:pt x="10902" y="1235"/>
                  </a:lnTo>
                  <a:lnTo>
                    <a:pt x="10944" y="1151"/>
                  </a:lnTo>
                  <a:lnTo>
                    <a:pt x="10986" y="1047"/>
                  </a:lnTo>
                  <a:lnTo>
                    <a:pt x="10944" y="1026"/>
                  </a:lnTo>
                  <a:lnTo>
                    <a:pt x="10776" y="1026"/>
                  </a:lnTo>
                  <a:lnTo>
                    <a:pt x="10776" y="942"/>
                  </a:lnTo>
                  <a:lnTo>
                    <a:pt x="10735" y="858"/>
                  </a:lnTo>
                  <a:lnTo>
                    <a:pt x="10693" y="837"/>
                  </a:lnTo>
                  <a:lnTo>
                    <a:pt x="10672" y="733"/>
                  </a:lnTo>
                  <a:lnTo>
                    <a:pt x="10588" y="670"/>
                  </a:lnTo>
                  <a:lnTo>
                    <a:pt x="10463" y="628"/>
                  </a:lnTo>
                  <a:lnTo>
                    <a:pt x="10400" y="565"/>
                  </a:lnTo>
                  <a:lnTo>
                    <a:pt x="10358" y="502"/>
                  </a:lnTo>
                  <a:lnTo>
                    <a:pt x="10274" y="335"/>
                  </a:lnTo>
                  <a:lnTo>
                    <a:pt x="10212" y="314"/>
                  </a:lnTo>
                  <a:lnTo>
                    <a:pt x="10086" y="314"/>
                  </a:lnTo>
                  <a:lnTo>
                    <a:pt x="10044" y="398"/>
                  </a:lnTo>
                  <a:lnTo>
                    <a:pt x="9981" y="440"/>
                  </a:lnTo>
                  <a:lnTo>
                    <a:pt x="9877" y="502"/>
                  </a:lnTo>
                  <a:lnTo>
                    <a:pt x="9835" y="502"/>
                  </a:lnTo>
                  <a:lnTo>
                    <a:pt x="9793" y="440"/>
                  </a:lnTo>
                  <a:lnTo>
                    <a:pt x="9584" y="440"/>
                  </a:lnTo>
                  <a:lnTo>
                    <a:pt x="9521" y="502"/>
                  </a:lnTo>
                  <a:lnTo>
                    <a:pt x="9479" y="544"/>
                  </a:lnTo>
                  <a:lnTo>
                    <a:pt x="9416" y="565"/>
                  </a:lnTo>
                  <a:lnTo>
                    <a:pt x="9312" y="523"/>
                  </a:lnTo>
                  <a:lnTo>
                    <a:pt x="9165" y="440"/>
                  </a:lnTo>
                  <a:lnTo>
                    <a:pt x="9124" y="356"/>
                  </a:lnTo>
                  <a:lnTo>
                    <a:pt x="9040" y="335"/>
                  </a:lnTo>
                  <a:lnTo>
                    <a:pt x="8998" y="293"/>
                  </a:lnTo>
                  <a:lnTo>
                    <a:pt x="8956" y="189"/>
                  </a:lnTo>
                  <a:lnTo>
                    <a:pt x="8935" y="147"/>
                  </a:lnTo>
                  <a:lnTo>
                    <a:pt x="8831" y="105"/>
                  </a:lnTo>
                  <a:lnTo>
                    <a:pt x="8705" y="105"/>
                  </a:lnTo>
                  <a:lnTo>
                    <a:pt x="8517" y="189"/>
                  </a:lnTo>
                  <a:lnTo>
                    <a:pt x="8496" y="147"/>
                  </a:lnTo>
                  <a:lnTo>
                    <a:pt x="8266" y="147"/>
                  </a:lnTo>
                  <a:lnTo>
                    <a:pt x="8182" y="105"/>
                  </a:lnTo>
                  <a:lnTo>
                    <a:pt x="8098" y="84"/>
                  </a:lnTo>
                  <a:lnTo>
                    <a:pt x="8056" y="42"/>
                  </a:lnTo>
                  <a:lnTo>
                    <a:pt x="7868" y="42"/>
                  </a:lnTo>
                  <a:lnTo>
                    <a:pt x="7784" y="0"/>
                  </a:lnTo>
                  <a:close/>
                </a:path>
              </a:pathLst>
            </a:custGeom>
            <a:solidFill>
              <a:srgbClr val="5F7D95"/>
            </a:solidFill>
            <a:ln>
              <a:noFill/>
            </a:ln>
          </p:spPr>
          <p:txBody>
            <a:bodyPr spcFirstLastPara="1" wrap="square" lIns="127995" tIns="127995" rIns="127995" bIns="127995" anchor="ctr" anchorCtr="0">
              <a:noAutofit/>
            </a:bodyPr>
            <a:lstStyle/>
            <a:p>
              <a:endParaRPr sz="3073">
                <a:solidFill>
                  <a:srgbClr val="A6CBC2"/>
                </a:solidFill>
              </a:endParaRPr>
            </a:p>
          </p:txBody>
        </p:sp>
        <p:sp>
          <p:nvSpPr>
            <p:cNvPr id="1887" name="Google Shape;3827;p79">
              <a:extLst>
                <a:ext uri="{FF2B5EF4-FFF2-40B4-BE49-F238E27FC236}">
                  <a16:creationId xmlns:a16="http://schemas.microsoft.com/office/drawing/2014/main" id="{E4B87D1E-AC8A-0856-E1D8-E43A74B3AB7B}"/>
                </a:ext>
              </a:extLst>
            </p:cNvPr>
            <p:cNvSpPr/>
            <p:nvPr/>
          </p:nvSpPr>
          <p:spPr>
            <a:xfrm>
              <a:off x="3970326" y="3207451"/>
              <a:ext cx="21934" cy="52837"/>
            </a:xfrm>
            <a:custGeom>
              <a:avLst/>
              <a:gdLst/>
              <a:ahLst/>
              <a:cxnLst/>
              <a:rect l="l" t="t" r="r" b="b"/>
              <a:pathLst>
                <a:path w="1842" h="4646" extrusionOk="0">
                  <a:moveTo>
                    <a:pt x="210" y="0"/>
                  </a:moveTo>
                  <a:lnTo>
                    <a:pt x="189" y="21"/>
                  </a:lnTo>
                  <a:lnTo>
                    <a:pt x="210" y="105"/>
                  </a:lnTo>
                  <a:lnTo>
                    <a:pt x="231" y="126"/>
                  </a:lnTo>
                  <a:lnTo>
                    <a:pt x="273" y="209"/>
                  </a:lnTo>
                  <a:lnTo>
                    <a:pt x="377" y="251"/>
                  </a:lnTo>
                  <a:lnTo>
                    <a:pt x="419" y="272"/>
                  </a:lnTo>
                  <a:lnTo>
                    <a:pt x="419" y="314"/>
                  </a:lnTo>
                  <a:lnTo>
                    <a:pt x="377" y="460"/>
                  </a:lnTo>
                  <a:lnTo>
                    <a:pt x="377" y="523"/>
                  </a:lnTo>
                  <a:lnTo>
                    <a:pt x="482" y="586"/>
                  </a:lnTo>
                  <a:lnTo>
                    <a:pt x="503" y="670"/>
                  </a:lnTo>
                  <a:lnTo>
                    <a:pt x="503" y="795"/>
                  </a:lnTo>
                  <a:lnTo>
                    <a:pt x="482" y="837"/>
                  </a:lnTo>
                  <a:lnTo>
                    <a:pt x="482" y="879"/>
                  </a:lnTo>
                  <a:lnTo>
                    <a:pt x="335" y="1004"/>
                  </a:lnTo>
                  <a:lnTo>
                    <a:pt x="335" y="1088"/>
                  </a:lnTo>
                  <a:lnTo>
                    <a:pt x="377" y="1193"/>
                  </a:lnTo>
                  <a:lnTo>
                    <a:pt x="377" y="1276"/>
                  </a:lnTo>
                  <a:lnTo>
                    <a:pt x="398" y="1360"/>
                  </a:lnTo>
                  <a:lnTo>
                    <a:pt x="335" y="1423"/>
                  </a:lnTo>
                  <a:lnTo>
                    <a:pt x="398" y="1507"/>
                  </a:lnTo>
                  <a:lnTo>
                    <a:pt x="398" y="1590"/>
                  </a:lnTo>
                  <a:lnTo>
                    <a:pt x="335" y="1611"/>
                  </a:lnTo>
                  <a:lnTo>
                    <a:pt x="377" y="1695"/>
                  </a:lnTo>
                  <a:lnTo>
                    <a:pt x="398" y="1737"/>
                  </a:lnTo>
                  <a:lnTo>
                    <a:pt x="440" y="1779"/>
                  </a:lnTo>
                  <a:lnTo>
                    <a:pt x="440" y="1820"/>
                  </a:lnTo>
                  <a:lnTo>
                    <a:pt x="398" y="1820"/>
                  </a:lnTo>
                  <a:lnTo>
                    <a:pt x="377" y="1904"/>
                  </a:lnTo>
                  <a:lnTo>
                    <a:pt x="293" y="1925"/>
                  </a:lnTo>
                  <a:lnTo>
                    <a:pt x="168" y="2030"/>
                  </a:lnTo>
                  <a:lnTo>
                    <a:pt x="126" y="2051"/>
                  </a:lnTo>
                  <a:lnTo>
                    <a:pt x="126" y="2134"/>
                  </a:lnTo>
                  <a:lnTo>
                    <a:pt x="168" y="2197"/>
                  </a:lnTo>
                  <a:lnTo>
                    <a:pt x="126" y="2260"/>
                  </a:lnTo>
                  <a:lnTo>
                    <a:pt x="126" y="2344"/>
                  </a:lnTo>
                  <a:lnTo>
                    <a:pt x="63" y="2448"/>
                  </a:lnTo>
                  <a:lnTo>
                    <a:pt x="1" y="2469"/>
                  </a:lnTo>
                  <a:lnTo>
                    <a:pt x="1" y="2532"/>
                  </a:lnTo>
                  <a:lnTo>
                    <a:pt x="84" y="2636"/>
                  </a:lnTo>
                  <a:lnTo>
                    <a:pt x="126" y="2741"/>
                  </a:lnTo>
                  <a:lnTo>
                    <a:pt x="168" y="2783"/>
                  </a:lnTo>
                  <a:lnTo>
                    <a:pt x="314" y="2762"/>
                  </a:lnTo>
                  <a:lnTo>
                    <a:pt x="335" y="2825"/>
                  </a:lnTo>
                  <a:lnTo>
                    <a:pt x="377" y="2867"/>
                  </a:lnTo>
                  <a:lnTo>
                    <a:pt x="419" y="2929"/>
                  </a:lnTo>
                  <a:lnTo>
                    <a:pt x="419" y="2992"/>
                  </a:lnTo>
                  <a:lnTo>
                    <a:pt x="524" y="3055"/>
                  </a:lnTo>
                  <a:lnTo>
                    <a:pt x="586" y="3034"/>
                  </a:lnTo>
                  <a:lnTo>
                    <a:pt x="628" y="3034"/>
                  </a:lnTo>
                  <a:lnTo>
                    <a:pt x="691" y="2971"/>
                  </a:lnTo>
                  <a:lnTo>
                    <a:pt x="817" y="2971"/>
                  </a:lnTo>
                  <a:lnTo>
                    <a:pt x="963" y="2992"/>
                  </a:lnTo>
                  <a:lnTo>
                    <a:pt x="1026" y="3097"/>
                  </a:lnTo>
                  <a:lnTo>
                    <a:pt x="1026" y="3264"/>
                  </a:lnTo>
                  <a:lnTo>
                    <a:pt x="1005" y="3390"/>
                  </a:lnTo>
                  <a:lnTo>
                    <a:pt x="900" y="3515"/>
                  </a:lnTo>
                  <a:lnTo>
                    <a:pt x="837" y="3662"/>
                  </a:lnTo>
                  <a:lnTo>
                    <a:pt x="796" y="3766"/>
                  </a:lnTo>
                  <a:lnTo>
                    <a:pt x="796" y="3871"/>
                  </a:lnTo>
                  <a:lnTo>
                    <a:pt x="837" y="3996"/>
                  </a:lnTo>
                  <a:lnTo>
                    <a:pt x="837" y="4080"/>
                  </a:lnTo>
                  <a:lnTo>
                    <a:pt x="942" y="4206"/>
                  </a:lnTo>
                  <a:lnTo>
                    <a:pt x="1047" y="4289"/>
                  </a:lnTo>
                  <a:lnTo>
                    <a:pt x="1130" y="4331"/>
                  </a:lnTo>
                  <a:lnTo>
                    <a:pt x="1172" y="4394"/>
                  </a:lnTo>
                  <a:lnTo>
                    <a:pt x="1256" y="4499"/>
                  </a:lnTo>
                  <a:lnTo>
                    <a:pt x="1235" y="4541"/>
                  </a:lnTo>
                  <a:lnTo>
                    <a:pt x="1256" y="4645"/>
                  </a:lnTo>
                  <a:lnTo>
                    <a:pt x="1361" y="4624"/>
                  </a:lnTo>
                  <a:lnTo>
                    <a:pt x="1381" y="4499"/>
                  </a:lnTo>
                  <a:lnTo>
                    <a:pt x="1361" y="4352"/>
                  </a:lnTo>
                  <a:lnTo>
                    <a:pt x="1423" y="4248"/>
                  </a:lnTo>
                  <a:lnTo>
                    <a:pt x="1423" y="4143"/>
                  </a:lnTo>
                  <a:lnTo>
                    <a:pt x="1486" y="3996"/>
                  </a:lnTo>
                  <a:lnTo>
                    <a:pt x="1591" y="3976"/>
                  </a:lnTo>
                  <a:lnTo>
                    <a:pt x="1674" y="3913"/>
                  </a:lnTo>
                  <a:lnTo>
                    <a:pt x="1695" y="3808"/>
                  </a:lnTo>
                  <a:lnTo>
                    <a:pt x="1737" y="3599"/>
                  </a:lnTo>
                  <a:lnTo>
                    <a:pt x="1653" y="3515"/>
                  </a:lnTo>
                  <a:lnTo>
                    <a:pt x="1674" y="3473"/>
                  </a:lnTo>
                  <a:lnTo>
                    <a:pt x="1653" y="3452"/>
                  </a:lnTo>
                  <a:lnTo>
                    <a:pt x="1674" y="3390"/>
                  </a:lnTo>
                  <a:lnTo>
                    <a:pt x="1737" y="3390"/>
                  </a:lnTo>
                  <a:lnTo>
                    <a:pt x="1758" y="3306"/>
                  </a:lnTo>
                  <a:lnTo>
                    <a:pt x="1842" y="3306"/>
                  </a:lnTo>
                  <a:lnTo>
                    <a:pt x="1842" y="3243"/>
                  </a:lnTo>
                  <a:lnTo>
                    <a:pt x="1779" y="3160"/>
                  </a:lnTo>
                  <a:lnTo>
                    <a:pt x="1737" y="3034"/>
                  </a:lnTo>
                  <a:lnTo>
                    <a:pt x="1591" y="2846"/>
                  </a:lnTo>
                  <a:lnTo>
                    <a:pt x="1570" y="2741"/>
                  </a:lnTo>
                  <a:lnTo>
                    <a:pt x="1361" y="2553"/>
                  </a:lnTo>
                  <a:lnTo>
                    <a:pt x="1319" y="2532"/>
                  </a:lnTo>
                  <a:lnTo>
                    <a:pt x="1277" y="2469"/>
                  </a:lnTo>
                  <a:lnTo>
                    <a:pt x="1172" y="2406"/>
                  </a:lnTo>
                  <a:lnTo>
                    <a:pt x="1005" y="2323"/>
                  </a:lnTo>
                  <a:lnTo>
                    <a:pt x="921" y="1779"/>
                  </a:lnTo>
                  <a:lnTo>
                    <a:pt x="942" y="1674"/>
                  </a:lnTo>
                  <a:lnTo>
                    <a:pt x="942" y="691"/>
                  </a:lnTo>
                  <a:lnTo>
                    <a:pt x="921" y="481"/>
                  </a:lnTo>
                  <a:lnTo>
                    <a:pt x="733" y="272"/>
                  </a:lnTo>
                  <a:lnTo>
                    <a:pt x="649" y="209"/>
                  </a:lnTo>
                  <a:lnTo>
                    <a:pt x="607" y="167"/>
                  </a:lnTo>
                  <a:lnTo>
                    <a:pt x="586" y="126"/>
                  </a:lnTo>
                  <a:lnTo>
                    <a:pt x="524" y="126"/>
                  </a:lnTo>
                  <a:lnTo>
                    <a:pt x="503" y="105"/>
                  </a:lnTo>
                  <a:lnTo>
                    <a:pt x="419" y="63"/>
                  </a:lnTo>
                  <a:lnTo>
                    <a:pt x="398" y="105"/>
                  </a:lnTo>
                  <a:lnTo>
                    <a:pt x="377" y="63"/>
                  </a:lnTo>
                  <a:lnTo>
                    <a:pt x="293" y="63"/>
                  </a:lnTo>
                  <a:lnTo>
                    <a:pt x="273" y="0"/>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888" name="Google Shape;3828;p79">
              <a:extLst>
                <a:ext uri="{FF2B5EF4-FFF2-40B4-BE49-F238E27FC236}">
                  <a16:creationId xmlns:a16="http://schemas.microsoft.com/office/drawing/2014/main" id="{13E603AE-B922-9BC8-F8B3-07CC40526A6F}"/>
                </a:ext>
              </a:extLst>
            </p:cNvPr>
            <p:cNvSpPr/>
            <p:nvPr/>
          </p:nvSpPr>
          <p:spPr>
            <a:xfrm>
              <a:off x="3895082" y="3199593"/>
              <a:ext cx="81233" cy="66165"/>
            </a:xfrm>
            <a:custGeom>
              <a:avLst/>
              <a:gdLst/>
              <a:ahLst/>
              <a:cxnLst/>
              <a:rect l="l" t="t" r="r" b="b"/>
              <a:pathLst>
                <a:path w="6822" h="5818" extrusionOk="0">
                  <a:moveTo>
                    <a:pt x="5085" y="1"/>
                  </a:moveTo>
                  <a:lnTo>
                    <a:pt x="4143" y="210"/>
                  </a:lnTo>
                  <a:lnTo>
                    <a:pt x="3913" y="691"/>
                  </a:lnTo>
                  <a:lnTo>
                    <a:pt x="3934" y="796"/>
                  </a:lnTo>
                  <a:lnTo>
                    <a:pt x="3997" y="858"/>
                  </a:lnTo>
                  <a:lnTo>
                    <a:pt x="4081" y="900"/>
                  </a:lnTo>
                  <a:lnTo>
                    <a:pt x="4039" y="942"/>
                  </a:lnTo>
                  <a:lnTo>
                    <a:pt x="4018" y="1005"/>
                  </a:lnTo>
                  <a:lnTo>
                    <a:pt x="4018" y="1068"/>
                  </a:lnTo>
                  <a:lnTo>
                    <a:pt x="4018" y="1151"/>
                  </a:lnTo>
                  <a:lnTo>
                    <a:pt x="4018" y="1235"/>
                  </a:lnTo>
                  <a:lnTo>
                    <a:pt x="4018" y="1361"/>
                  </a:lnTo>
                  <a:lnTo>
                    <a:pt x="3976" y="1382"/>
                  </a:lnTo>
                  <a:lnTo>
                    <a:pt x="3997" y="1423"/>
                  </a:lnTo>
                  <a:lnTo>
                    <a:pt x="3934" y="1465"/>
                  </a:lnTo>
                  <a:lnTo>
                    <a:pt x="3830" y="1570"/>
                  </a:lnTo>
                  <a:lnTo>
                    <a:pt x="3830" y="1654"/>
                  </a:lnTo>
                  <a:lnTo>
                    <a:pt x="3830" y="1988"/>
                  </a:lnTo>
                  <a:lnTo>
                    <a:pt x="3830" y="2114"/>
                  </a:lnTo>
                  <a:lnTo>
                    <a:pt x="3913" y="2198"/>
                  </a:lnTo>
                  <a:lnTo>
                    <a:pt x="4081" y="2365"/>
                  </a:lnTo>
                  <a:lnTo>
                    <a:pt x="4102" y="2428"/>
                  </a:lnTo>
                  <a:lnTo>
                    <a:pt x="4143" y="2511"/>
                  </a:lnTo>
                  <a:lnTo>
                    <a:pt x="4436" y="2511"/>
                  </a:lnTo>
                  <a:lnTo>
                    <a:pt x="4395" y="2470"/>
                  </a:lnTo>
                  <a:lnTo>
                    <a:pt x="4395" y="2386"/>
                  </a:lnTo>
                  <a:lnTo>
                    <a:pt x="4520" y="2365"/>
                  </a:lnTo>
                  <a:lnTo>
                    <a:pt x="4562" y="2386"/>
                  </a:lnTo>
                  <a:lnTo>
                    <a:pt x="4625" y="3014"/>
                  </a:lnTo>
                  <a:lnTo>
                    <a:pt x="4562" y="3055"/>
                  </a:lnTo>
                  <a:lnTo>
                    <a:pt x="4499" y="3035"/>
                  </a:lnTo>
                  <a:lnTo>
                    <a:pt x="4457" y="3014"/>
                  </a:lnTo>
                  <a:lnTo>
                    <a:pt x="4436" y="2993"/>
                  </a:lnTo>
                  <a:lnTo>
                    <a:pt x="4353" y="3035"/>
                  </a:lnTo>
                  <a:lnTo>
                    <a:pt x="4248" y="3055"/>
                  </a:lnTo>
                  <a:lnTo>
                    <a:pt x="4185" y="3055"/>
                  </a:lnTo>
                  <a:lnTo>
                    <a:pt x="4039" y="2930"/>
                  </a:lnTo>
                  <a:lnTo>
                    <a:pt x="3934" y="2804"/>
                  </a:lnTo>
                  <a:lnTo>
                    <a:pt x="3830" y="2721"/>
                  </a:lnTo>
                  <a:lnTo>
                    <a:pt x="3725" y="2574"/>
                  </a:lnTo>
                  <a:lnTo>
                    <a:pt x="3599" y="2470"/>
                  </a:lnTo>
                  <a:lnTo>
                    <a:pt x="3390" y="2407"/>
                  </a:lnTo>
                  <a:lnTo>
                    <a:pt x="3244" y="2323"/>
                  </a:lnTo>
                  <a:lnTo>
                    <a:pt x="3244" y="2260"/>
                  </a:lnTo>
                  <a:lnTo>
                    <a:pt x="3139" y="2156"/>
                  </a:lnTo>
                  <a:lnTo>
                    <a:pt x="3139" y="1988"/>
                  </a:lnTo>
                  <a:lnTo>
                    <a:pt x="3097" y="1988"/>
                  </a:lnTo>
                  <a:lnTo>
                    <a:pt x="3055" y="2009"/>
                  </a:lnTo>
                  <a:lnTo>
                    <a:pt x="2972" y="2009"/>
                  </a:lnTo>
                  <a:lnTo>
                    <a:pt x="2930" y="2177"/>
                  </a:lnTo>
                  <a:lnTo>
                    <a:pt x="2888" y="2219"/>
                  </a:lnTo>
                  <a:lnTo>
                    <a:pt x="2742" y="2281"/>
                  </a:lnTo>
                  <a:lnTo>
                    <a:pt x="2637" y="2281"/>
                  </a:lnTo>
                  <a:lnTo>
                    <a:pt x="2637" y="2260"/>
                  </a:lnTo>
                  <a:lnTo>
                    <a:pt x="2511" y="2219"/>
                  </a:lnTo>
                  <a:lnTo>
                    <a:pt x="2365" y="2198"/>
                  </a:lnTo>
                  <a:lnTo>
                    <a:pt x="2239" y="2114"/>
                  </a:lnTo>
                  <a:lnTo>
                    <a:pt x="2198" y="2114"/>
                  </a:lnTo>
                  <a:lnTo>
                    <a:pt x="2093" y="2072"/>
                  </a:lnTo>
                  <a:lnTo>
                    <a:pt x="2030" y="2072"/>
                  </a:lnTo>
                  <a:lnTo>
                    <a:pt x="2030" y="2009"/>
                  </a:lnTo>
                  <a:lnTo>
                    <a:pt x="2030" y="1947"/>
                  </a:lnTo>
                  <a:lnTo>
                    <a:pt x="2009" y="1884"/>
                  </a:lnTo>
                  <a:lnTo>
                    <a:pt x="2009" y="1758"/>
                  </a:lnTo>
                  <a:lnTo>
                    <a:pt x="1946" y="1758"/>
                  </a:lnTo>
                  <a:lnTo>
                    <a:pt x="1800" y="1800"/>
                  </a:lnTo>
                  <a:lnTo>
                    <a:pt x="1779" y="1842"/>
                  </a:lnTo>
                  <a:lnTo>
                    <a:pt x="1695" y="1842"/>
                  </a:lnTo>
                  <a:lnTo>
                    <a:pt x="1612" y="1884"/>
                  </a:lnTo>
                  <a:lnTo>
                    <a:pt x="1528" y="1947"/>
                  </a:lnTo>
                  <a:lnTo>
                    <a:pt x="1507" y="1905"/>
                  </a:lnTo>
                  <a:lnTo>
                    <a:pt x="1486" y="1884"/>
                  </a:lnTo>
                  <a:lnTo>
                    <a:pt x="1486" y="1779"/>
                  </a:lnTo>
                  <a:lnTo>
                    <a:pt x="1465" y="1758"/>
                  </a:lnTo>
                  <a:lnTo>
                    <a:pt x="1361" y="1695"/>
                  </a:lnTo>
                  <a:lnTo>
                    <a:pt x="1298" y="1737"/>
                  </a:lnTo>
                  <a:lnTo>
                    <a:pt x="1256" y="1674"/>
                  </a:lnTo>
                  <a:lnTo>
                    <a:pt x="1256" y="1695"/>
                  </a:lnTo>
                  <a:lnTo>
                    <a:pt x="1256" y="1758"/>
                  </a:lnTo>
                  <a:lnTo>
                    <a:pt x="1214" y="1779"/>
                  </a:lnTo>
                  <a:lnTo>
                    <a:pt x="1256" y="2009"/>
                  </a:lnTo>
                  <a:lnTo>
                    <a:pt x="1256" y="2219"/>
                  </a:lnTo>
                  <a:lnTo>
                    <a:pt x="1256" y="2365"/>
                  </a:lnTo>
                  <a:lnTo>
                    <a:pt x="1298" y="2470"/>
                  </a:lnTo>
                  <a:lnTo>
                    <a:pt x="1298" y="2574"/>
                  </a:lnTo>
                  <a:lnTo>
                    <a:pt x="1277" y="2616"/>
                  </a:lnTo>
                  <a:lnTo>
                    <a:pt x="1256" y="2783"/>
                  </a:lnTo>
                  <a:lnTo>
                    <a:pt x="1277" y="2825"/>
                  </a:lnTo>
                  <a:lnTo>
                    <a:pt x="42" y="2825"/>
                  </a:lnTo>
                  <a:lnTo>
                    <a:pt x="1" y="4771"/>
                  </a:lnTo>
                  <a:lnTo>
                    <a:pt x="22" y="4813"/>
                  </a:lnTo>
                  <a:lnTo>
                    <a:pt x="105" y="4918"/>
                  </a:lnTo>
                  <a:lnTo>
                    <a:pt x="168" y="4980"/>
                  </a:lnTo>
                  <a:lnTo>
                    <a:pt x="231" y="5043"/>
                  </a:lnTo>
                  <a:lnTo>
                    <a:pt x="314" y="5085"/>
                  </a:lnTo>
                  <a:lnTo>
                    <a:pt x="419" y="5232"/>
                  </a:lnTo>
                  <a:lnTo>
                    <a:pt x="482" y="5294"/>
                  </a:lnTo>
                  <a:lnTo>
                    <a:pt x="566" y="5336"/>
                  </a:lnTo>
                  <a:lnTo>
                    <a:pt x="628" y="5399"/>
                  </a:lnTo>
                  <a:lnTo>
                    <a:pt x="670" y="5462"/>
                  </a:lnTo>
                  <a:lnTo>
                    <a:pt x="754" y="5504"/>
                  </a:lnTo>
                  <a:lnTo>
                    <a:pt x="775" y="5608"/>
                  </a:lnTo>
                  <a:lnTo>
                    <a:pt x="1319" y="5462"/>
                  </a:lnTo>
                  <a:lnTo>
                    <a:pt x="1402" y="5504"/>
                  </a:lnTo>
                  <a:lnTo>
                    <a:pt x="1528" y="5441"/>
                  </a:lnTo>
                  <a:lnTo>
                    <a:pt x="1570" y="5462"/>
                  </a:lnTo>
                  <a:lnTo>
                    <a:pt x="1591" y="5462"/>
                  </a:lnTo>
                  <a:lnTo>
                    <a:pt x="1612" y="5504"/>
                  </a:lnTo>
                  <a:lnTo>
                    <a:pt x="1695" y="5504"/>
                  </a:lnTo>
                  <a:lnTo>
                    <a:pt x="1716" y="5524"/>
                  </a:lnTo>
                  <a:lnTo>
                    <a:pt x="1737" y="5524"/>
                  </a:lnTo>
                  <a:lnTo>
                    <a:pt x="1821" y="5629"/>
                  </a:lnTo>
                  <a:lnTo>
                    <a:pt x="1884" y="5629"/>
                  </a:lnTo>
                  <a:lnTo>
                    <a:pt x="2030" y="5650"/>
                  </a:lnTo>
                  <a:lnTo>
                    <a:pt x="2135" y="5713"/>
                  </a:lnTo>
                  <a:lnTo>
                    <a:pt x="2198" y="5755"/>
                  </a:lnTo>
                  <a:lnTo>
                    <a:pt x="2239" y="5755"/>
                  </a:lnTo>
                  <a:lnTo>
                    <a:pt x="2344" y="5671"/>
                  </a:lnTo>
                  <a:lnTo>
                    <a:pt x="2470" y="5650"/>
                  </a:lnTo>
                  <a:lnTo>
                    <a:pt x="2532" y="5713"/>
                  </a:lnTo>
                  <a:lnTo>
                    <a:pt x="2553" y="5671"/>
                  </a:lnTo>
                  <a:lnTo>
                    <a:pt x="2574" y="5713"/>
                  </a:lnTo>
                  <a:lnTo>
                    <a:pt x="2616" y="5713"/>
                  </a:lnTo>
                  <a:lnTo>
                    <a:pt x="2679" y="5776"/>
                  </a:lnTo>
                  <a:lnTo>
                    <a:pt x="2783" y="5817"/>
                  </a:lnTo>
                  <a:lnTo>
                    <a:pt x="2951" y="5755"/>
                  </a:lnTo>
                  <a:lnTo>
                    <a:pt x="3139" y="5504"/>
                  </a:lnTo>
                  <a:lnTo>
                    <a:pt x="3390" y="5190"/>
                  </a:lnTo>
                  <a:lnTo>
                    <a:pt x="3725" y="4939"/>
                  </a:lnTo>
                  <a:lnTo>
                    <a:pt x="3934" y="4876"/>
                  </a:lnTo>
                  <a:lnTo>
                    <a:pt x="3976" y="4834"/>
                  </a:lnTo>
                  <a:lnTo>
                    <a:pt x="3997" y="4792"/>
                  </a:lnTo>
                  <a:lnTo>
                    <a:pt x="3976" y="4729"/>
                  </a:lnTo>
                  <a:lnTo>
                    <a:pt x="3997" y="4687"/>
                  </a:lnTo>
                  <a:lnTo>
                    <a:pt x="3997" y="4625"/>
                  </a:lnTo>
                  <a:lnTo>
                    <a:pt x="4039" y="4562"/>
                  </a:lnTo>
                  <a:lnTo>
                    <a:pt x="4206" y="4457"/>
                  </a:lnTo>
                  <a:lnTo>
                    <a:pt x="4290" y="4415"/>
                  </a:lnTo>
                  <a:lnTo>
                    <a:pt x="4353" y="4395"/>
                  </a:lnTo>
                  <a:lnTo>
                    <a:pt x="4499" y="4353"/>
                  </a:lnTo>
                  <a:lnTo>
                    <a:pt x="4646" y="4353"/>
                  </a:lnTo>
                  <a:lnTo>
                    <a:pt x="4667" y="4395"/>
                  </a:lnTo>
                  <a:lnTo>
                    <a:pt x="4729" y="4374"/>
                  </a:lnTo>
                  <a:lnTo>
                    <a:pt x="4855" y="4395"/>
                  </a:lnTo>
                  <a:lnTo>
                    <a:pt x="4918" y="4395"/>
                  </a:lnTo>
                  <a:lnTo>
                    <a:pt x="4918" y="4311"/>
                  </a:lnTo>
                  <a:lnTo>
                    <a:pt x="4876" y="4143"/>
                  </a:lnTo>
                  <a:lnTo>
                    <a:pt x="4918" y="4060"/>
                  </a:lnTo>
                  <a:lnTo>
                    <a:pt x="5148" y="3955"/>
                  </a:lnTo>
                  <a:lnTo>
                    <a:pt x="5273" y="3955"/>
                  </a:lnTo>
                  <a:lnTo>
                    <a:pt x="5859" y="3683"/>
                  </a:lnTo>
                  <a:lnTo>
                    <a:pt x="5964" y="3662"/>
                  </a:lnTo>
                  <a:lnTo>
                    <a:pt x="6299" y="3537"/>
                  </a:lnTo>
                  <a:lnTo>
                    <a:pt x="6487" y="3474"/>
                  </a:lnTo>
                  <a:lnTo>
                    <a:pt x="6445" y="3432"/>
                  </a:lnTo>
                  <a:lnTo>
                    <a:pt x="6403" y="3327"/>
                  </a:lnTo>
                  <a:lnTo>
                    <a:pt x="6320" y="3223"/>
                  </a:lnTo>
                  <a:lnTo>
                    <a:pt x="6320" y="3160"/>
                  </a:lnTo>
                  <a:lnTo>
                    <a:pt x="6382" y="3139"/>
                  </a:lnTo>
                  <a:lnTo>
                    <a:pt x="6445" y="3035"/>
                  </a:lnTo>
                  <a:lnTo>
                    <a:pt x="6445" y="2951"/>
                  </a:lnTo>
                  <a:lnTo>
                    <a:pt x="6487" y="2888"/>
                  </a:lnTo>
                  <a:lnTo>
                    <a:pt x="6445" y="2825"/>
                  </a:lnTo>
                  <a:lnTo>
                    <a:pt x="6445" y="2742"/>
                  </a:lnTo>
                  <a:lnTo>
                    <a:pt x="6487" y="2721"/>
                  </a:lnTo>
                  <a:lnTo>
                    <a:pt x="6612" y="2616"/>
                  </a:lnTo>
                  <a:lnTo>
                    <a:pt x="6696" y="2595"/>
                  </a:lnTo>
                  <a:lnTo>
                    <a:pt x="6717" y="2511"/>
                  </a:lnTo>
                  <a:lnTo>
                    <a:pt x="6759" y="2511"/>
                  </a:lnTo>
                  <a:lnTo>
                    <a:pt x="6759" y="2470"/>
                  </a:lnTo>
                  <a:lnTo>
                    <a:pt x="6717" y="2428"/>
                  </a:lnTo>
                  <a:lnTo>
                    <a:pt x="6696" y="2386"/>
                  </a:lnTo>
                  <a:lnTo>
                    <a:pt x="6654" y="2302"/>
                  </a:lnTo>
                  <a:lnTo>
                    <a:pt x="6717" y="2281"/>
                  </a:lnTo>
                  <a:lnTo>
                    <a:pt x="6717" y="2198"/>
                  </a:lnTo>
                  <a:lnTo>
                    <a:pt x="6654" y="2114"/>
                  </a:lnTo>
                  <a:lnTo>
                    <a:pt x="6717" y="2051"/>
                  </a:lnTo>
                  <a:lnTo>
                    <a:pt x="6696" y="1967"/>
                  </a:lnTo>
                  <a:lnTo>
                    <a:pt x="6696" y="1884"/>
                  </a:lnTo>
                  <a:lnTo>
                    <a:pt x="6654" y="1779"/>
                  </a:lnTo>
                  <a:lnTo>
                    <a:pt x="6654" y="1695"/>
                  </a:lnTo>
                  <a:lnTo>
                    <a:pt x="6801" y="1570"/>
                  </a:lnTo>
                  <a:lnTo>
                    <a:pt x="6801" y="1528"/>
                  </a:lnTo>
                  <a:lnTo>
                    <a:pt x="6822" y="1486"/>
                  </a:lnTo>
                  <a:lnTo>
                    <a:pt x="6822" y="1361"/>
                  </a:lnTo>
                  <a:lnTo>
                    <a:pt x="6801" y="1277"/>
                  </a:lnTo>
                  <a:lnTo>
                    <a:pt x="6696" y="1214"/>
                  </a:lnTo>
                  <a:lnTo>
                    <a:pt x="6696" y="1151"/>
                  </a:lnTo>
                  <a:lnTo>
                    <a:pt x="6738" y="1005"/>
                  </a:lnTo>
                  <a:lnTo>
                    <a:pt x="6738" y="963"/>
                  </a:lnTo>
                  <a:lnTo>
                    <a:pt x="6696" y="942"/>
                  </a:lnTo>
                  <a:lnTo>
                    <a:pt x="6592" y="900"/>
                  </a:lnTo>
                  <a:lnTo>
                    <a:pt x="6550" y="817"/>
                  </a:lnTo>
                  <a:lnTo>
                    <a:pt x="6529" y="796"/>
                  </a:lnTo>
                  <a:lnTo>
                    <a:pt x="6508" y="712"/>
                  </a:lnTo>
                  <a:lnTo>
                    <a:pt x="6508" y="691"/>
                  </a:lnTo>
                  <a:lnTo>
                    <a:pt x="6445" y="691"/>
                  </a:lnTo>
                  <a:lnTo>
                    <a:pt x="6340" y="586"/>
                  </a:lnTo>
                  <a:lnTo>
                    <a:pt x="6299" y="503"/>
                  </a:lnTo>
                  <a:lnTo>
                    <a:pt x="6236" y="482"/>
                  </a:lnTo>
                  <a:lnTo>
                    <a:pt x="6194" y="419"/>
                  </a:lnTo>
                  <a:lnTo>
                    <a:pt x="6110" y="419"/>
                  </a:lnTo>
                  <a:lnTo>
                    <a:pt x="5859" y="335"/>
                  </a:lnTo>
                  <a:lnTo>
                    <a:pt x="5755" y="335"/>
                  </a:lnTo>
                  <a:lnTo>
                    <a:pt x="5671" y="273"/>
                  </a:lnTo>
                  <a:lnTo>
                    <a:pt x="5671" y="210"/>
                  </a:lnTo>
                  <a:lnTo>
                    <a:pt x="5587" y="168"/>
                  </a:lnTo>
                  <a:lnTo>
                    <a:pt x="5545" y="168"/>
                  </a:lnTo>
                  <a:lnTo>
                    <a:pt x="5441" y="126"/>
                  </a:lnTo>
                  <a:lnTo>
                    <a:pt x="5357" y="126"/>
                  </a:lnTo>
                  <a:lnTo>
                    <a:pt x="5169" y="22"/>
                  </a:lnTo>
                  <a:lnTo>
                    <a:pt x="5085" y="1"/>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889" name="Google Shape;3829;p79">
              <a:extLst>
                <a:ext uri="{FF2B5EF4-FFF2-40B4-BE49-F238E27FC236}">
                  <a16:creationId xmlns:a16="http://schemas.microsoft.com/office/drawing/2014/main" id="{FAA13D64-9D26-7F9D-AA8A-74FE3A513A42}"/>
                </a:ext>
              </a:extLst>
            </p:cNvPr>
            <p:cNvSpPr/>
            <p:nvPr/>
          </p:nvSpPr>
          <p:spPr>
            <a:xfrm>
              <a:off x="3824328" y="3184365"/>
              <a:ext cx="86210" cy="81393"/>
            </a:xfrm>
            <a:custGeom>
              <a:avLst/>
              <a:gdLst/>
              <a:ahLst/>
              <a:cxnLst/>
              <a:rect l="l" t="t" r="r" b="b"/>
              <a:pathLst>
                <a:path w="7240" h="7157" extrusionOk="0">
                  <a:moveTo>
                    <a:pt x="963" y="0"/>
                  </a:moveTo>
                  <a:lnTo>
                    <a:pt x="879" y="42"/>
                  </a:lnTo>
                  <a:lnTo>
                    <a:pt x="774" y="63"/>
                  </a:lnTo>
                  <a:lnTo>
                    <a:pt x="712" y="63"/>
                  </a:lnTo>
                  <a:lnTo>
                    <a:pt x="670" y="84"/>
                  </a:lnTo>
                  <a:lnTo>
                    <a:pt x="670" y="105"/>
                  </a:lnTo>
                  <a:lnTo>
                    <a:pt x="649" y="105"/>
                  </a:lnTo>
                  <a:lnTo>
                    <a:pt x="502" y="189"/>
                  </a:lnTo>
                  <a:lnTo>
                    <a:pt x="544" y="273"/>
                  </a:lnTo>
                  <a:lnTo>
                    <a:pt x="544" y="356"/>
                  </a:lnTo>
                  <a:lnTo>
                    <a:pt x="858" y="712"/>
                  </a:lnTo>
                  <a:lnTo>
                    <a:pt x="879" y="1151"/>
                  </a:lnTo>
                  <a:lnTo>
                    <a:pt x="1046" y="1402"/>
                  </a:lnTo>
                  <a:lnTo>
                    <a:pt x="1026" y="1633"/>
                  </a:lnTo>
                  <a:lnTo>
                    <a:pt x="837" y="1863"/>
                  </a:lnTo>
                  <a:lnTo>
                    <a:pt x="942" y="1925"/>
                  </a:lnTo>
                  <a:lnTo>
                    <a:pt x="942" y="2135"/>
                  </a:lnTo>
                  <a:lnTo>
                    <a:pt x="1046" y="2260"/>
                  </a:lnTo>
                  <a:lnTo>
                    <a:pt x="1046" y="2407"/>
                  </a:lnTo>
                  <a:lnTo>
                    <a:pt x="1256" y="2783"/>
                  </a:lnTo>
                  <a:lnTo>
                    <a:pt x="1256" y="2867"/>
                  </a:lnTo>
                  <a:lnTo>
                    <a:pt x="1339" y="2972"/>
                  </a:lnTo>
                  <a:lnTo>
                    <a:pt x="1339" y="3453"/>
                  </a:lnTo>
                  <a:lnTo>
                    <a:pt x="1088" y="3871"/>
                  </a:lnTo>
                  <a:lnTo>
                    <a:pt x="1026" y="3871"/>
                  </a:lnTo>
                  <a:lnTo>
                    <a:pt x="754" y="4081"/>
                  </a:lnTo>
                  <a:lnTo>
                    <a:pt x="754" y="4227"/>
                  </a:lnTo>
                  <a:lnTo>
                    <a:pt x="440" y="4499"/>
                  </a:lnTo>
                  <a:lnTo>
                    <a:pt x="440" y="4687"/>
                  </a:lnTo>
                  <a:lnTo>
                    <a:pt x="398" y="4750"/>
                  </a:lnTo>
                  <a:lnTo>
                    <a:pt x="398" y="5210"/>
                  </a:lnTo>
                  <a:lnTo>
                    <a:pt x="230" y="5399"/>
                  </a:lnTo>
                  <a:lnTo>
                    <a:pt x="210" y="5608"/>
                  </a:lnTo>
                  <a:lnTo>
                    <a:pt x="42" y="5796"/>
                  </a:lnTo>
                  <a:lnTo>
                    <a:pt x="42" y="6006"/>
                  </a:lnTo>
                  <a:lnTo>
                    <a:pt x="21" y="6173"/>
                  </a:lnTo>
                  <a:lnTo>
                    <a:pt x="21" y="6466"/>
                  </a:lnTo>
                  <a:lnTo>
                    <a:pt x="0" y="6654"/>
                  </a:lnTo>
                  <a:lnTo>
                    <a:pt x="21" y="6696"/>
                  </a:lnTo>
                  <a:lnTo>
                    <a:pt x="105" y="6738"/>
                  </a:lnTo>
                  <a:lnTo>
                    <a:pt x="126" y="6759"/>
                  </a:lnTo>
                  <a:lnTo>
                    <a:pt x="189" y="6738"/>
                  </a:lnTo>
                  <a:lnTo>
                    <a:pt x="210" y="6654"/>
                  </a:lnTo>
                  <a:lnTo>
                    <a:pt x="398" y="6654"/>
                  </a:lnTo>
                  <a:lnTo>
                    <a:pt x="461" y="6696"/>
                  </a:lnTo>
                  <a:lnTo>
                    <a:pt x="523" y="6675"/>
                  </a:lnTo>
                  <a:lnTo>
                    <a:pt x="523" y="6591"/>
                  </a:lnTo>
                  <a:lnTo>
                    <a:pt x="712" y="6466"/>
                  </a:lnTo>
                  <a:lnTo>
                    <a:pt x="754" y="6466"/>
                  </a:lnTo>
                  <a:lnTo>
                    <a:pt x="858" y="6529"/>
                  </a:lnTo>
                  <a:lnTo>
                    <a:pt x="879" y="6529"/>
                  </a:lnTo>
                  <a:lnTo>
                    <a:pt x="921" y="6487"/>
                  </a:lnTo>
                  <a:lnTo>
                    <a:pt x="963" y="6466"/>
                  </a:lnTo>
                  <a:lnTo>
                    <a:pt x="1046" y="6529"/>
                  </a:lnTo>
                  <a:lnTo>
                    <a:pt x="1046" y="6550"/>
                  </a:lnTo>
                  <a:lnTo>
                    <a:pt x="1130" y="6571"/>
                  </a:lnTo>
                  <a:lnTo>
                    <a:pt x="1088" y="6633"/>
                  </a:lnTo>
                  <a:lnTo>
                    <a:pt x="1151" y="6654"/>
                  </a:lnTo>
                  <a:lnTo>
                    <a:pt x="1256" y="6759"/>
                  </a:lnTo>
                  <a:lnTo>
                    <a:pt x="1381" y="6801"/>
                  </a:lnTo>
                  <a:lnTo>
                    <a:pt x="1486" y="6759"/>
                  </a:lnTo>
                  <a:lnTo>
                    <a:pt x="1507" y="6759"/>
                  </a:lnTo>
                  <a:lnTo>
                    <a:pt x="1590" y="6696"/>
                  </a:lnTo>
                  <a:lnTo>
                    <a:pt x="1653" y="6696"/>
                  </a:lnTo>
                  <a:lnTo>
                    <a:pt x="1674" y="6738"/>
                  </a:lnTo>
                  <a:lnTo>
                    <a:pt x="3850" y="6738"/>
                  </a:lnTo>
                  <a:lnTo>
                    <a:pt x="3871" y="6759"/>
                  </a:lnTo>
                  <a:lnTo>
                    <a:pt x="3913" y="6863"/>
                  </a:lnTo>
                  <a:lnTo>
                    <a:pt x="3976" y="6905"/>
                  </a:lnTo>
                  <a:lnTo>
                    <a:pt x="4101" y="6968"/>
                  </a:lnTo>
                  <a:lnTo>
                    <a:pt x="4206" y="6989"/>
                  </a:lnTo>
                  <a:lnTo>
                    <a:pt x="4311" y="6968"/>
                  </a:lnTo>
                  <a:lnTo>
                    <a:pt x="4373" y="6989"/>
                  </a:lnTo>
                  <a:lnTo>
                    <a:pt x="4394" y="7052"/>
                  </a:lnTo>
                  <a:lnTo>
                    <a:pt x="4478" y="7073"/>
                  </a:lnTo>
                  <a:lnTo>
                    <a:pt x="4541" y="7010"/>
                  </a:lnTo>
                  <a:lnTo>
                    <a:pt x="4645" y="6989"/>
                  </a:lnTo>
                  <a:lnTo>
                    <a:pt x="4792" y="7010"/>
                  </a:lnTo>
                  <a:lnTo>
                    <a:pt x="4855" y="7010"/>
                  </a:lnTo>
                  <a:lnTo>
                    <a:pt x="4896" y="6947"/>
                  </a:lnTo>
                  <a:lnTo>
                    <a:pt x="4917" y="6968"/>
                  </a:lnTo>
                  <a:lnTo>
                    <a:pt x="4959" y="6968"/>
                  </a:lnTo>
                  <a:lnTo>
                    <a:pt x="5106" y="7094"/>
                  </a:lnTo>
                  <a:lnTo>
                    <a:pt x="5210" y="7115"/>
                  </a:lnTo>
                  <a:lnTo>
                    <a:pt x="5357" y="7115"/>
                  </a:lnTo>
                  <a:lnTo>
                    <a:pt x="5357" y="7073"/>
                  </a:lnTo>
                  <a:lnTo>
                    <a:pt x="5440" y="7052"/>
                  </a:lnTo>
                  <a:lnTo>
                    <a:pt x="5482" y="7073"/>
                  </a:lnTo>
                  <a:lnTo>
                    <a:pt x="5545" y="7094"/>
                  </a:lnTo>
                  <a:lnTo>
                    <a:pt x="5587" y="7073"/>
                  </a:lnTo>
                  <a:lnTo>
                    <a:pt x="5629" y="7115"/>
                  </a:lnTo>
                  <a:lnTo>
                    <a:pt x="5671" y="7115"/>
                  </a:lnTo>
                  <a:lnTo>
                    <a:pt x="5692" y="7156"/>
                  </a:lnTo>
                  <a:lnTo>
                    <a:pt x="5838" y="7156"/>
                  </a:lnTo>
                  <a:lnTo>
                    <a:pt x="6717" y="6947"/>
                  </a:lnTo>
                  <a:lnTo>
                    <a:pt x="6696" y="6843"/>
                  </a:lnTo>
                  <a:lnTo>
                    <a:pt x="6612" y="6801"/>
                  </a:lnTo>
                  <a:lnTo>
                    <a:pt x="6570" y="6738"/>
                  </a:lnTo>
                  <a:lnTo>
                    <a:pt x="6508" y="6675"/>
                  </a:lnTo>
                  <a:lnTo>
                    <a:pt x="6424" y="6633"/>
                  </a:lnTo>
                  <a:lnTo>
                    <a:pt x="6361" y="6571"/>
                  </a:lnTo>
                  <a:lnTo>
                    <a:pt x="6256" y="6424"/>
                  </a:lnTo>
                  <a:lnTo>
                    <a:pt x="6173" y="6382"/>
                  </a:lnTo>
                  <a:lnTo>
                    <a:pt x="6110" y="6319"/>
                  </a:lnTo>
                  <a:lnTo>
                    <a:pt x="6047" y="6257"/>
                  </a:lnTo>
                  <a:lnTo>
                    <a:pt x="5964" y="6152"/>
                  </a:lnTo>
                  <a:lnTo>
                    <a:pt x="5943" y="6110"/>
                  </a:lnTo>
                  <a:lnTo>
                    <a:pt x="5984" y="4164"/>
                  </a:lnTo>
                  <a:lnTo>
                    <a:pt x="7219" y="4164"/>
                  </a:lnTo>
                  <a:lnTo>
                    <a:pt x="7198" y="4122"/>
                  </a:lnTo>
                  <a:lnTo>
                    <a:pt x="7219" y="3955"/>
                  </a:lnTo>
                  <a:lnTo>
                    <a:pt x="7240" y="3913"/>
                  </a:lnTo>
                  <a:lnTo>
                    <a:pt x="7240" y="3809"/>
                  </a:lnTo>
                  <a:lnTo>
                    <a:pt x="7198" y="3704"/>
                  </a:lnTo>
                  <a:lnTo>
                    <a:pt x="7198" y="3558"/>
                  </a:lnTo>
                  <a:lnTo>
                    <a:pt x="7198" y="3348"/>
                  </a:lnTo>
                  <a:lnTo>
                    <a:pt x="7156" y="3118"/>
                  </a:lnTo>
                  <a:lnTo>
                    <a:pt x="7198" y="3097"/>
                  </a:lnTo>
                  <a:lnTo>
                    <a:pt x="7198" y="3034"/>
                  </a:lnTo>
                  <a:lnTo>
                    <a:pt x="7198" y="3013"/>
                  </a:lnTo>
                  <a:lnTo>
                    <a:pt x="7093" y="3013"/>
                  </a:lnTo>
                  <a:lnTo>
                    <a:pt x="6989" y="3034"/>
                  </a:lnTo>
                  <a:lnTo>
                    <a:pt x="6905" y="3097"/>
                  </a:lnTo>
                  <a:lnTo>
                    <a:pt x="6821" y="3118"/>
                  </a:lnTo>
                  <a:lnTo>
                    <a:pt x="6780" y="3139"/>
                  </a:lnTo>
                  <a:lnTo>
                    <a:pt x="6717" y="3118"/>
                  </a:lnTo>
                  <a:lnTo>
                    <a:pt x="6570" y="3118"/>
                  </a:lnTo>
                  <a:lnTo>
                    <a:pt x="6508" y="3097"/>
                  </a:lnTo>
                  <a:lnTo>
                    <a:pt x="6424" y="3034"/>
                  </a:lnTo>
                  <a:lnTo>
                    <a:pt x="6382" y="3034"/>
                  </a:lnTo>
                  <a:lnTo>
                    <a:pt x="6361" y="3076"/>
                  </a:lnTo>
                  <a:lnTo>
                    <a:pt x="6298" y="3097"/>
                  </a:lnTo>
                  <a:lnTo>
                    <a:pt x="6256" y="3118"/>
                  </a:lnTo>
                  <a:lnTo>
                    <a:pt x="6194" y="3118"/>
                  </a:lnTo>
                  <a:lnTo>
                    <a:pt x="6173" y="3097"/>
                  </a:lnTo>
                  <a:lnTo>
                    <a:pt x="6173" y="2972"/>
                  </a:lnTo>
                  <a:lnTo>
                    <a:pt x="6215" y="2930"/>
                  </a:lnTo>
                  <a:lnTo>
                    <a:pt x="6215" y="2909"/>
                  </a:lnTo>
                  <a:lnTo>
                    <a:pt x="6256" y="2825"/>
                  </a:lnTo>
                  <a:lnTo>
                    <a:pt x="6173" y="2783"/>
                  </a:lnTo>
                  <a:lnTo>
                    <a:pt x="6173" y="2658"/>
                  </a:lnTo>
                  <a:lnTo>
                    <a:pt x="6194" y="2616"/>
                  </a:lnTo>
                  <a:lnTo>
                    <a:pt x="6194" y="2553"/>
                  </a:lnTo>
                  <a:lnTo>
                    <a:pt x="6110" y="2490"/>
                  </a:lnTo>
                  <a:lnTo>
                    <a:pt x="6110" y="2407"/>
                  </a:lnTo>
                  <a:lnTo>
                    <a:pt x="6152" y="2344"/>
                  </a:lnTo>
                  <a:lnTo>
                    <a:pt x="6110" y="2281"/>
                  </a:lnTo>
                  <a:lnTo>
                    <a:pt x="6068" y="2260"/>
                  </a:lnTo>
                  <a:lnTo>
                    <a:pt x="6047" y="2197"/>
                  </a:lnTo>
                  <a:lnTo>
                    <a:pt x="6005" y="2177"/>
                  </a:lnTo>
                  <a:lnTo>
                    <a:pt x="6005" y="2093"/>
                  </a:lnTo>
                  <a:lnTo>
                    <a:pt x="5964" y="2051"/>
                  </a:lnTo>
                  <a:lnTo>
                    <a:pt x="5964" y="1967"/>
                  </a:lnTo>
                  <a:lnTo>
                    <a:pt x="5901" y="1925"/>
                  </a:lnTo>
                  <a:lnTo>
                    <a:pt x="5964" y="1821"/>
                  </a:lnTo>
                  <a:lnTo>
                    <a:pt x="5964" y="1612"/>
                  </a:lnTo>
                  <a:lnTo>
                    <a:pt x="5943" y="1528"/>
                  </a:lnTo>
                  <a:lnTo>
                    <a:pt x="5943" y="1507"/>
                  </a:lnTo>
                  <a:lnTo>
                    <a:pt x="5964" y="1444"/>
                  </a:lnTo>
                  <a:lnTo>
                    <a:pt x="5964" y="1361"/>
                  </a:lnTo>
                  <a:lnTo>
                    <a:pt x="5901" y="1298"/>
                  </a:lnTo>
                  <a:lnTo>
                    <a:pt x="5943" y="1193"/>
                  </a:lnTo>
                  <a:lnTo>
                    <a:pt x="5984" y="1089"/>
                  </a:lnTo>
                  <a:lnTo>
                    <a:pt x="5984" y="1005"/>
                  </a:lnTo>
                  <a:lnTo>
                    <a:pt x="5984" y="921"/>
                  </a:lnTo>
                  <a:lnTo>
                    <a:pt x="5964" y="837"/>
                  </a:lnTo>
                  <a:lnTo>
                    <a:pt x="5315" y="796"/>
                  </a:lnTo>
                  <a:lnTo>
                    <a:pt x="5273" y="733"/>
                  </a:lnTo>
                  <a:lnTo>
                    <a:pt x="5315" y="691"/>
                  </a:lnTo>
                  <a:lnTo>
                    <a:pt x="5336" y="607"/>
                  </a:lnTo>
                  <a:lnTo>
                    <a:pt x="5147" y="586"/>
                  </a:lnTo>
                  <a:lnTo>
                    <a:pt x="5147" y="628"/>
                  </a:lnTo>
                  <a:lnTo>
                    <a:pt x="4583" y="670"/>
                  </a:lnTo>
                  <a:lnTo>
                    <a:pt x="4583" y="817"/>
                  </a:lnTo>
                  <a:lnTo>
                    <a:pt x="4520" y="921"/>
                  </a:lnTo>
                  <a:lnTo>
                    <a:pt x="4478" y="942"/>
                  </a:lnTo>
                  <a:lnTo>
                    <a:pt x="4499" y="1047"/>
                  </a:lnTo>
                  <a:lnTo>
                    <a:pt x="4499" y="1214"/>
                  </a:lnTo>
                  <a:lnTo>
                    <a:pt x="4059" y="1235"/>
                  </a:lnTo>
                  <a:lnTo>
                    <a:pt x="3976" y="1298"/>
                  </a:lnTo>
                  <a:lnTo>
                    <a:pt x="3787" y="1256"/>
                  </a:lnTo>
                  <a:lnTo>
                    <a:pt x="3704" y="1235"/>
                  </a:lnTo>
                  <a:lnTo>
                    <a:pt x="3599" y="1256"/>
                  </a:lnTo>
                  <a:lnTo>
                    <a:pt x="3453" y="1256"/>
                  </a:lnTo>
                  <a:lnTo>
                    <a:pt x="3390" y="1235"/>
                  </a:lnTo>
                  <a:lnTo>
                    <a:pt x="3369" y="1026"/>
                  </a:lnTo>
                  <a:lnTo>
                    <a:pt x="3285" y="921"/>
                  </a:lnTo>
                  <a:lnTo>
                    <a:pt x="3243" y="837"/>
                  </a:lnTo>
                  <a:lnTo>
                    <a:pt x="3181" y="817"/>
                  </a:lnTo>
                  <a:lnTo>
                    <a:pt x="3181" y="733"/>
                  </a:lnTo>
                  <a:lnTo>
                    <a:pt x="3160" y="691"/>
                  </a:lnTo>
                  <a:lnTo>
                    <a:pt x="3139" y="565"/>
                  </a:lnTo>
                  <a:lnTo>
                    <a:pt x="3076" y="461"/>
                  </a:lnTo>
                  <a:lnTo>
                    <a:pt x="3076" y="377"/>
                  </a:lnTo>
                  <a:lnTo>
                    <a:pt x="3118" y="314"/>
                  </a:lnTo>
                  <a:lnTo>
                    <a:pt x="3076" y="252"/>
                  </a:lnTo>
                  <a:lnTo>
                    <a:pt x="3034" y="189"/>
                  </a:lnTo>
                  <a:lnTo>
                    <a:pt x="3034" y="105"/>
                  </a:lnTo>
                  <a:lnTo>
                    <a:pt x="3034" y="84"/>
                  </a:lnTo>
                  <a:lnTo>
                    <a:pt x="3034" y="0"/>
                  </a:lnTo>
                  <a:lnTo>
                    <a:pt x="2030" y="0"/>
                  </a:lnTo>
                  <a:lnTo>
                    <a:pt x="1821" y="42"/>
                  </a:lnTo>
                  <a:lnTo>
                    <a:pt x="1653" y="0"/>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890" name="Google Shape;3830;p79">
              <a:extLst>
                <a:ext uri="{FF2B5EF4-FFF2-40B4-BE49-F238E27FC236}">
                  <a16:creationId xmlns:a16="http://schemas.microsoft.com/office/drawing/2014/main" id="{C56B5290-0945-2CA5-8B39-10E68DC2B365}"/>
                </a:ext>
              </a:extLst>
            </p:cNvPr>
            <p:cNvSpPr/>
            <p:nvPr/>
          </p:nvSpPr>
          <p:spPr>
            <a:xfrm>
              <a:off x="3916754" y="3249086"/>
              <a:ext cx="53834" cy="46889"/>
            </a:xfrm>
            <a:custGeom>
              <a:avLst/>
              <a:gdLst/>
              <a:ahLst/>
              <a:cxnLst/>
              <a:rect l="l" t="t" r="r" b="b"/>
              <a:pathLst>
                <a:path w="4521" h="4123" extrusionOk="0">
                  <a:moveTo>
                    <a:pt x="2679" y="1"/>
                  </a:moveTo>
                  <a:lnTo>
                    <a:pt x="2533" y="43"/>
                  </a:lnTo>
                  <a:lnTo>
                    <a:pt x="2470" y="63"/>
                  </a:lnTo>
                  <a:lnTo>
                    <a:pt x="2386" y="105"/>
                  </a:lnTo>
                  <a:lnTo>
                    <a:pt x="2219" y="210"/>
                  </a:lnTo>
                  <a:lnTo>
                    <a:pt x="2177" y="273"/>
                  </a:lnTo>
                  <a:lnTo>
                    <a:pt x="2177" y="335"/>
                  </a:lnTo>
                  <a:lnTo>
                    <a:pt x="2156" y="377"/>
                  </a:lnTo>
                  <a:lnTo>
                    <a:pt x="2177" y="440"/>
                  </a:lnTo>
                  <a:lnTo>
                    <a:pt x="2156" y="482"/>
                  </a:lnTo>
                  <a:lnTo>
                    <a:pt x="2114" y="524"/>
                  </a:lnTo>
                  <a:lnTo>
                    <a:pt x="1905" y="587"/>
                  </a:lnTo>
                  <a:lnTo>
                    <a:pt x="1570" y="838"/>
                  </a:lnTo>
                  <a:lnTo>
                    <a:pt x="1319" y="1152"/>
                  </a:lnTo>
                  <a:lnTo>
                    <a:pt x="1131" y="1403"/>
                  </a:lnTo>
                  <a:lnTo>
                    <a:pt x="963" y="1465"/>
                  </a:lnTo>
                  <a:lnTo>
                    <a:pt x="859" y="1424"/>
                  </a:lnTo>
                  <a:lnTo>
                    <a:pt x="796" y="1361"/>
                  </a:lnTo>
                  <a:lnTo>
                    <a:pt x="754" y="1361"/>
                  </a:lnTo>
                  <a:lnTo>
                    <a:pt x="733" y="1319"/>
                  </a:lnTo>
                  <a:lnTo>
                    <a:pt x="712" y="1361"/>
                  </a:lnTo>
                  <a:lnTo>
                    <a:pt x="650" y="1298"/>
                  </a:lnTo>
                  <a:lnTo>
                    <a:pt x="524" y="1319"/>
                  </a:lnTo>
                  <a:lnTo>
                    <a:pt x="419" y="1403"/>
                  </a:lnTo>
                  <a:lnTo>
                    <a:pt x="378" y="1403"/>
                  </a:lnTo>
                  <a:lnTo>
                    <a:pt x="315" y="1361"/>
                  </a:lnTo>
                  <a:lnTo>
                    <a:pt x="210" y="1298"/>
                  </a:lnTo>
                  <a:lnTo>
                    <a:pt x="64" y="1277"/>
                  </a:lnTo>
                  <a:lnTo>
                    <a:pt x="1" y="1277"/>
                  </a:lnTo>
                  <a:lnTo>
                    <a:pt x="22" y="1319"/>
                  </a:lnTo>
                  <a:lnTo>
                    <a:pt x="22" y="1382"/>
                  </a:lnTo>
                  <a:lnTo>
                    <a:pt x="22" y="1424"/>
                  </a:lnTo>
                  <a:lnTo>
                    <a:pt x="22" y="1486"/>
                  </a:lnTo>
                  <a:lnTo>
                    <a:pt x="106" y="1570"/>
                  </a:lnTo>
                  <a:lnTo>
                    <a:pt x="168" y="1591"/>
                  </a:lnTo>
                  <a:lnTo>
                    <a:pt x="231" y="1633"/>
                  </a:lnTo>
                  <a:lnTo>
                    <a:pt x="294" y="1716"/>
                  </a:lnTo>
                  <a:lnTo>
                    <a:pt x="294" y="1779"/>
                  </a:lnTo>
                  <a:lnTo>
                    <a:pt x="315" y="1800"/>
                  </a:lnTo>
                  <a:lnTo>
                    <a:pt x="378" y="1884"/>
                  </a:lnTo>
                  <a:lnTo>
                    <a:pt x="398" y="1988"/>
                  </a:lnTo>
                  <a:lnTo>
                    <a:pt x="440" y="2030"/>
                  </a:lnTo>
                  <a:lnTo>
                    <a:pt x="503" y="2114"/>
                  </a:lnTo>
                  <a:lnTo>
                    <a:pt x="545" y="2156"/>
                  </a:lnTo>
                  <a:lnTo>
                    <a:pt x="587" y="2156"/>
                  </a:lnTo>
                  <a:lnTo>
                    <a:pt x="629" y="2240"/>
                  </a:lnTo>
                  <a:lnTo>
                    <a:pt x="796" y="2512"/>
                  </a:lnTo>
                  <a:lnTo>
                    <a:pt x="901" y="2574"/>
                  </a:lnTo>
                  <a:lnTo>
                    <a:pt x="1005" y="2637"/>
                  </a:lnTo>
                  <a:lnTo>
                    <a:pt x="1047" y="2679"/>
                  </a:lnTo>
                  <a:lnTo>
                    <a:pt x="1131" y="2742"/>
                  </a:lnTo>
                  <a:lnTo>
                    <a:pt x="1131" y="2763"/>
                  </a:lnTo>
                  <a:lnTo>
                    <a:pt x="1131" y="2825"/>
                  </a:lnTo>
                  <a:lnTo>
                    <a:pt x="1152" y="2867"/>
                  </a:lnTo>
                  <a:lnTo>
                    <a:pt x="1256" y="2888"/>
                  </a:lnTo>
                  <a:lnTo>
                    <a:pt x="1340" y="2972"/>
                  </a:lnTo>
                  <a:lnTo>
                    <a:pt x="1319" y="3056"/>
                  </a:lnTo>
                  <a:lnTo>
                    <a:pt x="1340" y="3181"/>
                  </a:lnTo>
                  <a:lnTo>
                    <a:pt x="1340" y="3265"/>
                  </a:lnTo>
                  <a:lnTo>
                    <a:pt x="1382" y="3369"/>
                  </a:lnTo>
                  <a:lnTo>
                    <a:pt x="1487" y="3453"/>
                  </a:lnTo>
                  <a:lnTo>
                    <a:pt x="1549" y="3558"/>
                  </a:lnTo>
                  <a:lnTo>
                    <a:pt x="1675" y="3579"/>
                  </a:lnTo>
                  <a:lnTo>
                    <a:pt x="1759" y="3558"/>
                  </a:lnTo>
                  <a:lnTo>
                    <a:pt x="1884" y="3600"/>
                  </a:lnTo>
                  <a:lnTo>
                    <a:pt x="1968" y="3600"/>
                  </a:lnTo>
                  <a:lnTo>
                    <a:pt x="2093" y="3683"/>
                  </a:lnTo>
                  <a:lnTo>
                    <a:pt x="2156" y="3683"/>
                  </a:lnTo>
                  <a:lnTo>
                    <a:pt x="2198" y="3725"/>
                  </a:lnTo>
                  <a:lnTo>
                    <a:pt x="2198" y="3788"/>
                  </a:lnTo>
                  <a:lnTo>
                    <a:pt x="2261" y="3830"/>
                  </a:lnTo>
                  <a:lnTo>
                    <a:pt x="2303" y="3893"/>
                  </a:lnTo>
                  <a:lnTo>
                    <a:pt x="2491" y="3872"/>
                  </a:lnTo>
                  <a:lnTo>
                    <a:pt x="2616" y="3893"/>
                  </a:lnTo>
                  <a:lnTo>
                    <a:pt x="2679" y="3976"/>
                  </a:lnTo>
                  <a:lnTo>
                    <a:pt x="2742" y="3976"/>
                  </a:lnTo>
                  <a:lnTo>
                    <a:pt x="2888" y="4018"/>
                  </a:lnTo>
                  <a:lnTo>
                    <a:pt x="2909" y="4039"/>
                  </a:lnTo>
                  <a:lnTo>
                    <a:pt x="3014" y="4018"/>
                  </a:lnTo>
                  <a:lnTo>
                    <a:pt x="3160" y="3997"/>
                  </a:lnTo>
                  <a:lnTo>
                    <a:pt x="3349" y="4039"/>
                  </a:lnTo>
                  <a:lnTo>
                    <a:pt x="3453" y="4123"/>
                  </a:lnTo>
                  <a:lnTo>
                    <a:pt x="4081" y="3474"/>
                  </a:lnTo>
                  <a:lnTo>
                    <a:pt x="4081" y="3286"/>
                  </a:lnTo>
                  <a:lnTo>
                    <a:pt x="4102" y="3202"/>
                  </a:lnTo>
                  <a:lnTo>
                    <a:pt x="4144" y="3056"/>
                  </a:lnTo>
                  <a:lnTo>
                    <a:pt x="4165" y="2972"/>
                  </a:lnTo>
                  <a:lnTo>
                    <a:pt x="4144" y="2867"/>
                  </a:lnTo>
                  <a:lnTo>
                    <a:pt x="4165" y="2784"/>
                  </a:lnTo>
                  <a:lnTo>
                    <a:pt x="4248" y="2784"/>
                  </a:lnTo>
                  <a:lnTo>
                    <a:pt x="4269" y="2742"/>
                  </a:lnTo>
                  <a:lnTo>
                    <a:pt x="4374" y="2637"/>
                  </a:lnTo>
                  <a:lnTo>
                    <a:pt x="4458" y="2532"/>
                  </a:lnTo>
                  <a:lnTo>
                    <a:pt x="4416" y="2449"/>
                  </a:lnTo>
                  <a:lnTo>
                    <a:pt x="4374" y="2407"/>
                  </a:lnTo>
                  <a:lnTo>
                    <a:pt x="4374" y="2302"/>
                  </a:lnTo>
                  <a:lnTo>
                    <a:pt x="4416" y="2240"/>
                  </a:lnTo>
                  <a:lnTo>
                    <a:pt x="4395" y="2135"/>
                  </a:lnTo>
                  <a:lnTo>
                    <a:pt x="4290" y="2051"/>
                  </a:lnTo>
                  <a:lnTo>
                    <a:pt x="4290" y="2009"/>
                  </a:lnTo>
                  <a:lnTo>
                    <a:pt x="4374" y="1988"/>
                  </a:lnTo>
                  <a:lnTo>
                    <a:pt x="4374" y="1842"/>
                  </a:lnTo>
                  <a:lnTo>
                    <a:pt x="4374" y="1737"/>
                  </a:lnTo>
                  <a:lnTo>
                    <a:pt x="4479" y="1696"/>
                  </a:lnTo>
                  <a:lnTo>
                    <a:pt x="4500" y="1612"/>
                  </a:lnTo>
                  <a:lnTo>
                    <a:pt x="4416" y="1612"/>
                  </a:lnTo>
                  <a:lnTo>
                    <a:pt x="4374" y="1570"/>
                  </a:lnTo>
                  <a:lnTo>
                    <a:pt x="4416" y="1465"/>
                  </a:lnTo>
                  <a:lnTo>
                    <a:pt x="4458" y="1298"/>
                  </a:lnTo>
                  <a:lnTo>
                    <a:pt x="4500" y="1214"/>
                  </a:lnTo>
                  <a:lnTo>
                    <a:pt x="4500" y="1152"/>
                  </a:lnTo>
                  <a:lnTo>
                    <a:pt x="4479" y="1068"/>
                  </a:lnTo>
                  <a:lnTo>
                    <a:pt x="4500" y="984"/>
                  </a:lnTo>
                  <a:lnTo>
                    <a:pt x="4479" y="900"/>
                  </a:lnTo>
                  <a:lnTo>
                    <a:pt x="4520" y="796"/>
                  </a:lnTo>
                  <a:lnTo>
                    <a:pt x="4520" y="733"/>
                  </a:lnTo>
                  <a:lnTo>
                    <a:pt x="4395" y="691"/>
                  </a:lnTo>
                  <a:lnTo>
                    <a:pt x="4353" y="628"/>
                  </a:lnTo>
                  <a:lnTo>
                    <a:pt x="4248" y="545"/>
                  </a:lnTo>
                  <a:lnTo>
                    <a:pt x="4060" y="545"/>
                  </a:lnTo>
                  <a:lnTo>
                    <a:pt x="3956" y="524"/>
                  </a:lnTo>
                  <a:lnTo>
                    <a:pt x="3851" y="377"/>
                  </a:lnTo>
                  <a:lnTo>
                    <a:pt x="3683" y="273"/>
                  </a:lnTo>
                  <a:lnTo>
                    <a:pt x="3537" y="252"/>
                  </a:lnTo>
                  <a:lnTo>
                    <a:pt x="3474" y="315"/>
                  </a:lnTo>
                  <a:lnTo>
                    <a:pt x="3432" y="335"/>
                  </a:lnTo>
                  <a:lnTo>
                    <a:pt x="3411" y="252"/>
                  </a:lnTo>
                  <a:lnTo>
                    <a:pt x="3328" y="252"/>
                  </a:lnTo>
                  <a:lnTo>
                    <a:pt x="3119" y="231"/>
                  </a:lnTo>
                  <a:lnTo>
                    <a:pt x="3098" y="43"/>
                  </a:lnTo>
                  <a:lnTo>
                    <a:pt x="3035" y="43"/>
                  </a:lnTo>
                  <a:lnTo>
                    <a:pt x="2909" y="22"/>
                  </a:lnTo>
                  <a:lnTo>
                    <a:pt x="2847" y="43"/>
                  </a:lnTo>
                  <a:lnTo>
                    <a:pt x="2826" y="1"/>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891" name="Google Shape;3831;p79">
              <a:extLst>
                <a:ext uri="{FF2B5EF4-FFF2-40B4-BE49-F238E27FC236}">
                  <a16:creationId xmlns:a16="http://schemas.microsoft.com/office/drawing/2014/main" id="{8F9FBCDB-DA40-953B-5034-06F50A20449F}"/>
                </a:ext>
              </a:extLst>
            </p:cNvPr>
            <p:cNvSpPr/>
            <p:nvPr/>
          </p:nvSpPr>
          <p:spPr>
            <a:xfrm>
              <a:off x="3879638" y="3263609"/>
              <a:ext cx="64539" cy="61639"/>
            </a:xfrm>
            <a:custGeom>
              <a:avLst/>
              <a:gdLst/>
              <a:ahLst/>
              <a:cxnLst/>
              <a:rect l="l" t="t" r="r" b="b"/>
              <a:pathLst>
                <a:path w="5420" h="5420" extrusionOk="0">
                  <a:moveTo>
                    <a:pt x="3118" y="0"/>
                  </a:moveTo>
                  <a:lnTo>
                    <a:pt x="3013" y="21"/>
                  </a:lnTo>
                  <a:lnTo>
                    <a:pt x="2825" y="105"/>
                  </a:lnTo>
                  <a:lnTo>
                    <a:pt x="2762" y="147"/>
                  </a:lnTo>
                  <a:lnTo>
                    <a:pt x="2679" y="126"/>
                  </a:lnTo>
                  <a:lnTo>
                    <a:pt x="2658" y="105"/>
                  </a:lnTo>
                  <a:lnTo>
                    <a:pt x="2511" y="105"/>
                  </a:lnTo>
                  <a:lnTo>
                    <a:pt x="2407" y="230"/>
                  </a:lnTo>
                  <a:lnTo>
                    <a:pt x="2281" y="356"/>
                  </a:lnTo>
                  <a:lnTo>
                    <a:pt x="2093" y="502"/>
                  </a:lnTo>
                  <a:lnTo>
                    <a:pt x="2051" y="502"/>
                  </a:lnTo>
                  <a:lnTo>
                    <a:pt x="2072" y="419"/>
                  </a:lnTo>
                  <a:lnTo>
                    <a:pt x="2093" y="356"/>
                  </a:lnTo>
                  <a:lnTo>
                    <a:pt x="2051" y="335"/>
                  </a:lnTo>
                  <a:lnTo>
                    <a:pt x="2030" y="251"/>
                  </a:lnTo>
                  <a:lnTo>
                    <a:pt x="1988" y="230"/>
                  </a:lnTo>
                  <a:lnTo>
                    <a:pt x="1883" y="230"/>
                  </a:lnTo>
                  <a:lnTo>
                    <a:pt x="1716" y="293"/>
                  </a:lnTo>
                  <a:lnTo>
                    <a:pt x="1151" y="419"/>
                  </a:lnTo>
                  <a:lnTo>
                    <a:pt x="733" y="419"/>
                  </a:lnTo>
                  <a:lnTo>
                    <a:pt x="628" y="2490"/>
                  </a:lnTo>
                  <a:lnTo>
                    <a:pt x="105" y="2490"/>
                  </a:lnTo>
                  <a:lnTo>
                    <a:pt x="0" y="4310"/>
                  </a:lnTo>
                  <a:lnTo>
                    <a:pt x="210" y="4436"/>
                  </a:lnTo>
                  <a:lnTo>
                    <a:pt x="272" y="4624"/>
                  </a:lnTo>
                  <a:lnTo>
                    <a:pt x="419" y="4938"/>
                  </a:lnTo>
                  <a:lnTo>
                    <a:pt x="398" y="5105"/>
                  </a:lnTo>
                  <a:lnTo>
                    <a:pt x="314" y="5273"/>
                  </a:lnTo>
                  <a:lnTo>
                    <a:pt x="314" y="5377"/>
                  </a:lnTo>
                  <a:lnTo>
                    <a:pt x="482" y="5357"/>
                  </a:lnTo>
                  <a:lnTo>
                    <a:pt x="628" y="5419"/>
                  </a:lnTo>
                  <a:lnTo>
                    <a:pt x="712" y="5357"/>
                  </a:lnTo>
                  <a:lnTo>
                    <a:pt x="879" y="5377"/>
                  </a:lnTo>
                  <a:lnTo>
                    <a:pt x="942" y="5294"/>
                  </a:lnTo>
                  <a:lnTo>
                    <a:pt x="1088" y="5273"/>
                  </a:lnTo>
                  <a:lnTo>
                    <a:pt x="1193" y="5210"/>
                  </a:lnTo>
                  <a:lnTo>
                    <a:pt x="1235" y="5126"/>
                  </a:lnTo>
                  <a:lnTo>
                    <a:pt x="1423" y="5043"/>
                  </a:lnTo>
                  <a:lnTo>
                    <a:pt x="1528" y="4938"/>
                  </a:lnTo>
                  <a:lnTo>
                    <a:pt x="1611" y="4708"/>
                  </a:lnTo>
                  <a:lnTo>
                    <a:pt x="1758" y="4582"/>
                  </a:lnTo>
                  <a:lnTo>
                    <a:pt x="1925" y="4540"/>
                  </a:lnTo>
                  <a:lnTo>
                    <a:pt x="2093" y="4603"/>
                  </a:lnTo>
                  <a:lnTo>
                    <a:pt x="2155" y="4645"/>
                  </a:lnTo>
                  <a:lnTo>
                    <a:pt x="2239" y="4687"/>
                  </a:lnTo>
                  <a:lnTo>
                    <a:pt x="2448" y="4771"/>
                  </a:lnTo>
                  <a:lnTo>
                    <a:pt x="2511" y="4771"/>
                  </a:lnTo>
                  <a:lnTo>
                    <a:pt x="2616" y="4812"/>
                  </a:lnTo>
                  <a:lnTo>
                    <a:pt x="2762" y="4771"/>
                  </a:lnTo>
                  <a:lnTo>
                    <a:pt x="2888" y="4771"/>
                  </a:lnTo>
                  <a:lnTo>
                    <a:pt x="2992" y="4750"/>
                  </a:lnTo>
                  <a:lnTo>
                    <a:pt x="3013" y="4812"/>
                  </a:lnTo>
                  <a:lnTo>
                    <a:pt x="3097" y="4854"/>
                  </a:lnTo>
                  <a:lnTo>
                    <a:pt x="3223" y="4750"/>
                  </a:lnTo>
                  <a:lnTo>
                    <a:pt x="3202" y="4729"/>
                  </a:lnTo>
                  <a:lnTo>
                    <a:pt x="3223" y="4624"/>
                  </a:lnTo>
                  <a:lnTo>
                    <a:pt x="3223" y="4540"/>
                  </a:lnTo>
                  <a:lnTo>
                    <a:pt x="3285" y="4499"/>
                  </a:lnTo>
                  <a:lnTo>
                    <a:pt x="3285" y="4331"/>
                  </a:lnTo>
                  <a:lnTo>
                    <a:pt x="3327" y="4227"/>
                  </a:lnTo>
                  <a:lnTo>
                    <a:pt x="3432" y="4206"/>
                  </a:lnTo>
                  <a:lnTo>
                    <a:pt x="3515" y="4164"/>
                  </a:lnTo>
                  <a:lnTo>
                    <a:pt x="3599" y="4164"/>
                  </a:lnTo>
                  <a:lnTo>
                    <a:pt x="3641" y="4101"/>
                  </a:lnTo>
                  <a:lnTo>
                    <a:pt x="3662" y="4080"/>
                  </a:lnTo>
                  <a:lnTo>
                    <a:pt x="3704" y="3996"/>
                  </a:lnTo>
                  <a:lnTo>
                    <a:pt x="3767" y="3955"/>
                  </a:lnTo>
                  <a:lnTo>
                    <a:pt x="3850" y="3913"/>
                  </a:lnTo>
                  <a:lnTo>
                    <a:pt x="3871" y="3871"/>
                  </a:lnTo>
                  <a:lnTo>
                    <a:pt x="3955" y="3850"/>
                  </a:lnTo>
                  <a:lnTo>
                    <a:pt x="3955" y="3766"/>
                  </a:lnTo>
                  <a:lnTo>
                    <a:pt x="3934" y="3704"/>
                  </a:lnTo>
                  <a:lnTo>
                    <a:pt x="3955" y="3578"/>
                  </a:lnTo>
                  <a:lnTo>
                    <a:pt x="4080" y="3369"/>
                  </a:lnTo>
                  <a:lnTo>
                    <a:pt x="4185" y="3327"/>
                  </a:lnTo>
                  <a:lnTo>
                    <a:pt x="4248" y="3327"/>
                  </a:lnTo>
                  <a:lnTo>
                    <a:pt x="4290" y="3264"/>
                  </a:lnTo>
                  <a:lnTo>
                    <a:pt x="4373" y="3243"/>
                  </a:lnTo>
                  <a:lnTo>
                    <a:pt x="4394" y="3180"/>
                  </a:lnTo>
                  <a:lnTo>
                    <a:pt x="4457" y="3139"/>
                  </a:lnTo>
                  <a:lnTo>
                    <a:pt x="4541" y="3076"/>
                  </a:lnTo>
                  <a:lnTo>
                    <a:pt x="4645" y="2971"/>
                  </a:lnTo>
                  <a:lnTo>
                    <a:pt x="4771" y="2950"/>
                  </a:lnTo>
                  <a:lnTo>
                    <a:pt x="4792" y="2971"/>
                  </a:lnTo>
                  <a:lnTo>
                    <a:pt x="4855" y="2950"/>
                  </a:lnTo>
                  <a:lnTo>
                    <a:pt x="4959" y="2950"/>
                  </a:lnTo>
                  <a:lnTo>
                    <a:pt x="5022" y="2867"/>
                  </a:lnTo>
                  <a:lnTo>
                    <a:pt x="5106" y="2867"/>
                  </a:lnTo>
                  <a:lnTo>
                    <a:pt x="5127" y="2762"/>
                  </a:lnTo>
                  <a:lnTo>
                    <a:pt x="5127" y="2720"/>
                  </a:lnTo>
                  <a:lnTo>
                    <a:pt x="5189" y="2657"/>
                  </a:lnTo>
                  <a:lnTo>
                    <a:pt x="5294" y="2657"/>
                  </a:lnTo>
                  <a:lnTo>
                    <a:pt x="5336" y="2616"/>
                  </a:lnTo>
                  <a:lnTo>
                    <a:pt x="5420" y="2616"/>
                  </a:lnTo>
                  <a:lnTo>
                    <a:pt x="5378" y="2553"/>
                  </a:lnTo>
                  <a:lnTo>
                    <a:pt x="5315" y="2511"/>
                  </a:lnTo>
                  <a:lnTo>
                    <a:pt x="5315" y="2448"/>
                  </a:lnTo>
                  <a:lnTo>
                    <a:pt x="5273" y="2406"/>
                  </a:lnTo>
                  <a:lnTo>
                    <a:pt x="5210" y="2406"/>
                  </a:lnTo>
                  <a:lnTo>
                    <a:pt x="5085" y="2323"/>
                  </a:lnTo>
                  <a:lnTo>
                    <a:pt x="5001" y="2323"/>
                  </a:lnTo>
                  <a:lnTo>
                    <a:pt x="4876" y="2281"/>
                  </a:lnTo>
                  <a:lnTo>
                    <a:pt x="4792" y="2302"/>
                  </a:lnTo>
                  <a:lnTo>
                    <a:pt x="4666" y="2281"/>
                  </a:lnTo>
                  <a:lnTo>
                    <a:pt x="4604" y="2176"/>
                  </a:lnTo>
                  <a:lnTo>
                    <a:pt x="4499" y="2092"/>
                  </a:lnTo>
                  <a:lnTo>
                    <a:pt x="4457" y="1988"/>
                  </a:lnTo>
                  <a:lnTo>
                    <a:pt x="4457" y="1904"/>
                  </a:lnTo>
                  <a:lnTo>
                    <a:pt x="4436" y="1779"/>
                  </a:lnTo>
                  <a:lnTo>
                    <a:pt x="4457" y="1695"/>
                  </a:lnTo>
                  <a:lnTo>
                    <a:pt x="4373" y="1611"/>
                  </a:lnTo>
                  <a:lnTo>
                    <a:pt x="4269" y="1590"/>
                  </a:lnTo>
                  <a:lnTo>
                    <a:pt x="4248" y="1548"/>
                  </a:lnTo>
                  <a:lnTo>
                    <a:pt x="4248" y="1486"/>
                  </a:lnTo>
                  <a:lnTo>
                    <a:pt x="4248" y="1465"/>
                  </a:lnTo>
                  <a:lnTo>
                    <a:pt x="4164" y="1402"/>
                  </a:lnTo>
                  <a:lnTo>
                    <a:pt x="4122" y="1360"/>
                  </a:lnTo>
                  <a:lnTo>
                    <a:pt x="4018" y="1297"/>
                  </a:lnTo>
                  <a:lnTo>
                    <a:pt x="3913" y="1235"/>
                  </a:lnTo>
                  <a:lnTo>
                    <a:pt x="3746" y="963"/>
                  </a:lnTo>
                  <a:lnTo>
                    <a:pt x="3704" y="879"/>
                  </a:lnTo>
                  <a:lnTo>
                    <a:pt x="3662" y="879"/>
                  </a:lnTo>
                  <a:lnTo>
                    <a:pt x="3620" y="837"/>
                  </a:lnTo>
                  <a:lnTo>
                    <a:pt x="3557" y="753"/>
                  </a:lnTo>
                  <a:lnTo>
                    <a:pt x="3515" y="711"/>
                  </a:lnTo>
                  <a:lnTo>
                    <a:pt x="3495" y="607"/>
                  </a:lnTo>
                  <a:lnTo>
                    <a:pt x="3432" y="523"/>
                  </a:lnTo>
                  <a:lnTo>
                    <a:pt x="3411" y="502"/>
                  </a:lnTo>
                  <a:lnTo>
                    <a:pt x="3411" y="439"/>
                  </a:lnTo>
                  <a:lnTo>
                    <a:pt x="3348" y="356"/>
                  </a:lnTo>
                  <a:lnTo>
                    <a:pt x="3285" y="314"/>
                  </a:lnTo>
                  <a:lnTo>
                    <a:pt x="3223" y="293"/>
                  </a:lnTo>
                  <a:lnTo>
                    <a:pt x="3139" y="209"/>
                  </a:lnTo>
                  <a:lnTo>
                    <a:pt x="3139" y="147"/>
                  </a:lnTo>
                  <a:lnTo>
                    <a:pt x="3139" y="105"/>
                  </a:lnTo>
                  <a:lnTo>
                    <a:pt x="3139" y="42"/>
                  </a:lnTo>
                  <a:lnTo>
                    <a:pt x="3118" y="0"/>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892" name="Google Shape;3832;p79">
              <a:extLst>
                <a:ext uri="{FF2B5EF4-FFF2-40B4-BE49-F238E27FC236}">
                  <a16:creationId xmlns:a16="http://schemas.microsoft.com/office/drawing/2014/main" id="{1EB8CB72-9317-B061-5F09-DEB2B8D4CC4C}"/>
                </a:ext>
              </a:extLst>
            </p:cNvPr>
            <p:cNvSpPr/>
            <p:nvPr/>
          </p:nvSpPr>
          <p:spPr>
            <a:xfrm>
              <a:off x="3824578" y="3257889"/>
              <a:ext cx="92188" cy="82826"/>
            </a:xfrm>
            <a:custGeom>
              <a:avLst/>
              <a:gdLst/>
              <a:ahLst/>
              <a:cxnLst/>
              <a:rect l="l" t="t" r="r" b="b"/>
              <a:pathLst>
                <a:path w="7742" h="7283" extrusionOk="0">
                  <a:moveTo>
                    <a:pt x="691" y="1"/>
                  </a:moveTo>
                  <a:lnTo>
                    <a:pt x="502" y="126"/>
                  </a:lnTo>
                  <a:lnTo>
                    <a:pt x="502" y="210"/>
                  </a:lnTo>
                  <a:lnTo>
                    <a:pt x="440" y="231"/>
                  </a:lnTo>
                  <a:lnTo>
                    <a:pt x="377" y="189"/>
                  </a:lnTo>
                  <a:lnTo>
                    <a:pt x="189" y="189"/>
                  </a:lnTo>
                  <a:lnTo>
                    <a:pt x="168" y="273"/>
                  </a:lnTo>
                  <a:lnTo>
                    <a:pt x="105" y="294"/>
                  </a:lnTo>
                  <a:lnTo>
                    <a:pt x="84" y="273"/>
                  </a:lnTo>
                  <a:lnTo>
                    <a:pt x="0" y="231"/>
                  </a:lnTo>
                  <a:lnTo>
                    <a:pt x="21" y="733"/>
                  </a:lnTo>
                  <a:lnTo>
                    <a:pt x="377" y="1068"/>
                  </a:lnTo>
                  <a:lnTo>
                    <a:pt x="544" y="1382"/>
                  </a:lnTo>
                  <a:lnTo>
                    <a:pt x="837" y="2051"/>
                  </a:lnTo>
                  <a:lnTo>
                    <a:pt x="858" y="2302"/>
                  </a:lnTo>
                  <a:lnTo>
                    <a:pt x="1151" y="2700"/>
                  </a:lnTo>
                  <a:lnTo>
                    <a:pt x="1151" y="2847"/>
                  </a:lnTo>
                  <a:lnTo>
                    <a:pt x="1465" y="3307"/>
                  </a:lnTo>
                  <a:lnTo>
                    <a:pt x="1465" y="3537"/>
                  </a:lnTo>
                  <a:lnTo>
                    <a:pt x="1381" y="3579"/>
                  </a:lnTo>
                  <a:lnTo>
                    <a:pt x="1465" y="3872"/>
                  </a:lnTo>
                  <a:lnTo>
                    <a:pt x="1486" y="4311"/>
                  </a:lnTo>
                  <a:lnTo>
                    <a:pt x="1674" y="4751"/>
                  </a:lnTo>
                  <a:lnTo>
                    <a:pt x="1653" y="5023"/>
                  </a:lnTo>
                  <a:lnTo>
                    <a:pt x="1695" y="5190"/>
                  </a:lnTo>
                  <a:lnTo>
                    <a:pt x="1632" y="5232"/>
                  </a:lnTo>
                  <a:lnTo>
                    <a:pt x="1674" y="5315"/>
                  </a:lnTo>
                  <a:lnTo>
                    <a:pt x="1737" y="5629"/>
                  </a:lnTo>
                  <a:lnTo>
                    <a:pt x="1800" y="5650"/>
                  </a:lnTo>
                  <a:lnTo>
                    <a:pt x="1862" y="5755"/>
                  </a:lnTo>
                  <a:lnTo>
                    <a:pt x="1800" y="5797"/>
                  </a:lnTo>
                  <a:lnTo>
                    <a:pt x="1800" y="5943"/>
                  </a:lnTo>
                  <a:lnTo>
                    <a:pt x="1883" y="6027"/>
                  </a:lnTo>
                  <a:lnTo>
                    <a:pt x="1904" y="6257"/>
                  </a:lnTo>
                  <a:lnTo>
                    <a:pt x="2009" y="6383"/>
                  </a:lnTo>
                  <a:lnTo>
                    <a:pt x="2155" y="6676"/>
                  </a:lnTo>
                  <a:lnTo>
                    <a:pt x="2281" y="6801"/>
                  </a:lnTo>
                  <a:lnTo>
                    <a:pt x="2302" y="6885"/>
                  </a:lnTo>
                  <a:lnTo>
                    <a:pt x="2511" y="7031"/>
                  </a:lnTo>
                  <a:lnTo>
                    <a:pt x="2595" y="6989"/>
                  </a:lnTo>
                  <a:lnTo>
                    <a:pt x="2720" y="6968"/>
                  </a:lnTo>
                  <a:lnTo>
                    <a:pt x="2720" y="6885"/>
                  </a:lnTo>
                  <a:lnTo>
                    <a:pt x="2678" y="6843"/>
                  </a:lnTo>
                  <a:lnTo>
                    <a:pt x="2720" y="6759"/>
                  </a:lnTo>
                  <a:lnTo>
                    <a:pt x="2888" y="6696"/>
                  </a:lnTo>
                  <a:lnTo>
                    <a:pt x="2930" y="6801"/>
                  </a:lnTo>
                  <a:lnTo>
                    <a:pt x="3055" y="6822"/>
                  </a:lnTo>
                  <a:lnTo>
                    <a:pt x="3013" y="6927"/>
                  </a:lnTo>
                  <a:lnTo>
                    <a:pt x="3097" y="7115"/>
                  </a:lnTo>
                  <a:lnTo>
                    <a:pt x="3264" y="7136"/>
                  </a:lnTo>
                  <a:lnTo>
                    <a:pt x="3411" y="7220"/>
                  </a:lnTo>
                  <a:lnTo>
                    <a:pt x="3515" y="7199"/>
                  </a:lnTo>
                  <a:lnTo>
                    <a:pt x="3557" y="7220"/>
                  </a:lnTo>
                  <a:lnTo>
                    <a:pt x="3662" y="7240"/>
                  </a:lnTo>
                  <a:lnTo>
                    <a:pt x="3725" y="7199"/>
                  </a:lnTo>
                  <a:lnTo>
                    <a:pt x="3787" y="7199"/>
                  </a:lnTo>
                  <a:lnTo>
                    <a:pt x="3850" y="7282"/>
                  </a:lnTo>
                  <a:lnTo>
                    <a:pt x="3976" y="7282"/>
                  </a:lnTo>
                  <a:lnTo>
                    <a:pt x="3997" y="7178"/>
                  </a:lnTo>
                  <a:lnTo>
                    <a:pt x="4038" y="7115"/>
                  </a:lnTo>
                  <a:lnTo>
                    <a:pt x="4101" y="7094"/>
                  </a:lnTo>
                  <a:lnTo>
                    <a:pt x="4164" y="6968"/>
                  </a:lnTo>
                  <a:lnTo>
                    <a:pt x="4310" y="6885"/>
                  </a:lnTo>
                  <a:lnTo>
                    <a:pt x="4499" y="6906"/>
                  </a:lnTo>
                  <a:lnTo>
                    <a:pt x="4562" y="6906"/>
                  </a:lnTo>
                  <a:lnTo>
                    <a:pt x="4624" y="4813"/>
                  </a:lnTo>
                  <a:lnTo>
                    <a:pt x="4729" y="2993"/>
                  </a:lnTo>
                  <a:lnTo>
                    <a:pt x="5252" y="2993"/>
                  </a:lnTo>
                  <a:lnTo>
                    <a:pt x="5357" y="922"/>
                  </a:lnTo>
                  <a:lnTo>
                    <a:pt x="5775" y="922"/>
                  </a:lnTo>
                  <a:lnTo>
                    <a:pt x="6340" y="796"/>
                  </a:lnTo>
                  <a:lnTo>
                    <a:pt x="6507" y="733"/>
                  </a:lnTo>
                  <a:lnTo>
                    <a:pt x="6612" y="733"/>
                  </a:lnTo>
                  <a:lnTo>
                    <a:pt x="6654" y="754"/>
                  </a:lnTo>
                  <a:lnTo>
                    <a:pt x="6675" y="838"/>
                  </a:lnTo>
                  <a:lnTo>
                    <a:pt x="6717" y="859"/>
                  </a:lnTo>
                  <a:lnTo>
                    <a:pt x="6696" y="922"/>
                  </a:lnTo>
                  <a:lnTo>
                    <a:pt x="6675" y="1005"/>
                  </a:lnTo>
                  <a:lnTo>
                    <a:pt x="6717" y="1005"/>
                  </a:lnTo>
                  <a:lnTo>
                    <a:pt x="6905" y="859"/>
                  </a:lnTo>
                  <a:lnTo>
                    <a:pt x="7031" y="733"/>
                  </a:lnTo>
                  <a:lnTo>
                    <a:pt x="7135" y="608"/>
                  </a:lnTo>
                  <a:lnTo>
                    <a:pt x="7282" y="608"/>
                  </a:lnTo>
                  <a:lnTo>
                    <a:pt x="7303" y="629"/>
                  </a:lnTo>
                  <a:lnTo>
                    <a:pt x="7386" y="650"/>
                  </a:lnTo>
                  <a:lnTo>
                    <a:pt x="7449" y="608"/>
                  </a:lnTo>
                  <a:lnTo>
                    <a:pt x="7637" y="524"/>
                  </a:lnTo>
                  <a:lnTo>
                    <a:pt x="7742" y="503"/>
                  </a:lnTo>
                  <a:lnTo>
                    <a:pt x="7658" y="398"/>
                  </a:lnTo>
                  <a:lnTo>
                    <a:pt x="7637" y="398"/>
                  </a:lnTo>
                  <a:lnTo>
                    <a:pt x="7616" y="378"/>
                  </a:lnTo>
                  <a:lnTo>
                    <a:pt x="7533" y="378"/>
                  </a:lnTo>
                  <a:lnTo>
                    <a:pt x="7512" y="336"/>
                  </a:lnTo>
                  <a:lnTo>
                    <a:pt x="7491" y="336"/>
                  </a:lnTo>
                  <a:lnTo>
                    <a:pt x="7449" y="315"/>
                  </a:lnTo>
                  <a:lnTo>
                    <a:pt x="7323" y="378"/>
                  </a:lnTo>
                  <a:lnTo>
                    <a:pt x="7240" y="336"/>
                  </a:lnTo>
                  <a:lnTo>
                    <a:pt x="6696" y="482"/>
                  </a:lnTo>
                  <a:lnTo>
                    <a:pt x="5817" y="691"/>
                  </a:lnTo>
                  <a:lnTo>
                    <a:pt x="5671" y="691"/>
                  </a:lnTo>
                  <a:lnTo>
                    <a:pt x="5650" y="650"/>
                  </a:lnTo>
                  <a:lnTo>
                    <a:pt x="5608" y="650"/>
                  </a:lnTo>
                  <a:lnTo>
                    <a:pt x="5566" y="608"/>
                  </a:lnTo>
                  <a:lnTo>
                    <a:pt x="5524" y="629"/>
                  </a:lnTo>
                  <a:lnTo>
                    <a:pt x="5461" y="608"/>
                  </a:lnTo>
                  <a:lnTo>
                    <a:pt x="5419" y="587"/>
                  </a:lnTo>
                  <a:lnTo>
                    <a:pt x="5336" y="608"/>
                  </a:lnTo>
                  <a:lnTo>
                    <a:pt x="5336" y="650"/>
                  </a:lnTo>
                  <a:lnTo>
                    <a:pt x="5189" y="650"/>
                  </a:lnTo>
                  <a:lnTo>
                    <a:pt x="5085" y="629"/>
                  </a:lnTo>
                  <a:lnTo>
                    <a:pt x="4938" y="503"/>
                  </a:lnTo>
                  <a:lnTo>
                    <a:pt x="4896" y="503"/>
                  </a:lnTo>
                  <a:lnTo>
                    <a:pt x="4875" y="482"/>
                  </a:lnTo>
                  <a:lnTo>
                    <a:pt x="4834" y="545"/>
                  </a:lnTo>
                  <a:lnTo>
                    <a:pt x="4771" y="545"/>
                  </a:lnTo>
                  <a:lnTo>
                    <a:pt x="4624" y="524"/>
                  </a:lnTo>
                  <a:lnTo>
                    <a:pt x="4520" y="545"/>
                  </a:lnTo>
                  <a:lnTo>
                    <a:pt x="4457" y="608"/>
                  </a:lnTo>
                  <a:lnTo>
                    <a:pt x="4373" y="587"/>
                  </a:lnTo>
                  <a:lnTo>
                    <a:pt x="4352" y="524"/>
                  </a:lnTo>
                  <a:lnTo>
                    <a:pt x="4290" y="503"/>
                  </a:lnTo>
                  <a:lnTo>
                    <a:pt x="4185" y="524"/>
                  </a:lnTo>
                  <a:lnTo>
                    <a:pt x="4080" y="503"/>
                  </a:lnTo>
                  <a:lnTo>
                    <a:pt x="3955" y="440"/>
                  </a:lnTo>
                  <a:lnTo>
                    <a:pt x="3892" y="398"/>
                  </a:lnTo>
                  <a:lnTo>
                    <a:pt x="3850" y="294"/>
                  </a:lnTo>
                  <a:lnTo>
                    <a:pt x="3829" y="273"/>
                  </a:lnTo>
                  <a:lnTo>
                    <a:pt x="1653" y="273"/>
                  </a:lnTo>
                  <a:lnTo>
                    <a:pt x="1632" y="231"/>
                  </a:lnTo>
                  <a:lnTo>
                    <a:pt x="1569" y="231"/>
                  </a:lnTo>
                  <a:lnTo>
                    <a:pt x="1486" y="294"/>
                  </a:lnTo>
                  <a:lnTo>
                    <a:pt x="1465" y="294"/>
                  </a:lnTo>
                  <a:lnTo>
                    <a:pt x="1360" y="336"/>
                  </a:lnTo>
                  <a:lnTo>
                    <a:pt x="1235" y="294"/>
                  </a:lnTo>
                  <a:lnTo>
                    <a:pt x="1130" y="189"/>
                  </a:lnTo>
                  <a:lnTo>
                    <a:pt x="1067" y="168"/>
                  </a:lnTo>
                  <a:lnTo>
                    <a:pt x="1109" y="106"/>
                  </a:lnTo>
                  <a:lnTo>
                    <a:pt x="1025" y="85"/>
                  </a:lnTo>
                  <a:lnTo>
                    <a:pt x="1025" y="64"/>
                  </a:lnTo>
                  <a:lnTo>
                    <a:pt x="942" y="1"/>
                  </a:lnTo>
                  <a:lnTo>
                    <a:pt x="900" y="22"/>
                  </a:lnTo>
                  <a:lnTo>
                    <a:pt x="858" y="64"/>
                  </a:lnTo>
                  <a:lnTo>
                    <a:pt x="837" y="64"/>
                  </a:lnTo>
                  <a:lnTo>
                    <a:pt x="733" y="1"/>
                  </a:lnTo>
                  <a:close/>
                </a:path>
              </a:pathLst>
            </a:custGeom>
            <a:solidFill>
              <a:srgbClr val="5F7D95"/>
            </a:solidFill>
            <a:ln>
              <a:noFill/>
            </a:ln>
          </p:spPr>
          <p:txBody>
            <a:bodyPr spcFirstLastPara="1" wrap="square" lIns="127995" tIns="127995" rIns="127995" bIns="127995" anchor="ctr" anchorCtr="0">
              <a:noAutofit/>
            </a:bodyPr>
            <a:lstStyle/>
            <a:p>
              <a:endParaRPr sz="3073">
                <a:solidFill>
                  <a:srgbClr val="FF6B65"/>
                </a:solidFill>
              </a:endParaRPr>
            </a:p>
          </p:txBody>
        </p:sp>
        <p:sp>
          <p:nvSpPr>
            <p:cNvPr id="1893" name="Google Shape;3833;p79">
              <a:extLst>
                <a:ext uri="{FF2B5EF4-FFF2-40B4-BE49-F238E27FC236}">
                  <a16:creationId xmlns:a16="http://schemas.microsoft.com/office/drawing/2014/main" id="{43B9F771-753A-DB63-51BF-B56756746AAF}"/>
                </a:ext>
              </a:extLst>
            </p:cNvPr>
            <p:cNvSpPr/>
            <p:nvPr/>
          </p:nvSpPr>
          <p:spPr>
            <a:xfrm>
              <a:off x="3953131" y="3215060"/>
              <a:ext cx="71767" cy="110427"/>
            </a:xfrm>
            <a:custGeom>
              <a:avLst/>
              <a:gdLst/>
              <a:ahLst/>
              <a:cxnLst/>
              <a:rect l="l" t="t" r="r" b="b"/>
              <a:pathLst>
                <a:path w="6027" h="9710" extrusionOk="0">
                  <a:moveTo>
                    <a:pt x="6006" y="1"/>
                  </a:moveTo>
                  <a:lnTo>
                    <a:pt x="5964" y="22"/>
                  </a:lnTo>
                  <a:lnTo>
                    <a:pt x="5922" y="84"/>
                  </a:lnTo>
                  <a:lnTo>
                    <a:pt x="5818" y="63"/>
                  </a:lnTo>
                  <a:lnTo>
                    <a:pt x="5734" y="126"/>
                  </a:lnTo>
                  <a:lnTo>
                    <a:pt x="5650" y="210"/>
                  </a:lnTo>
                  <a:lnTo>
                    <a:pt x="5525" y="231"/>
                  </a:lnTo>
                  <a:lnTo>
                    <a:pt x="5441" y="314"/>
                  </a:lnTo>
                  <a:lnTo>
                    <a:pt x="5315" y="314"/>
                  </a:lnTo>
                  <a:lnTo>
                    <a:pt x="5294" y="377"/>
                  </a:lnTo>
                  <a:lnTo>
                    <a:pt x="5190" y="398"/>
                  </a:lnTo>
                  <a:lnTo>
                    <a:pt x="5106" y="377"/>
                  </a:lnTo>
                  <a:lnTo>
                    <a:pt x="4897" y="440"/>
                  </a:lnTo>
                  <a:lnTo>
                    <a:pt x="4855" y="482"/>
                  </a:lnTo>
                  <a:lnTo>
                    <a:pt x="4750" y="503"/>
                  </a:lnTo>
                  <a:lnTo>
                    <a:pt x="4667" y="440"/>
                  </a:lnTo>
                  <a:lnTo>
                    <a:pt x="4583" y="440"/>
                  </a:lnTo>
                  <a:lnTo>
                    <a:pt x="4478" y="419"/>
                  </a:lnTo>
                  <a:lnTo>
                    <a:pt x="4437" y="482"/>
                  </a:lnTo>
                  <a:lnTo>
                    <a:pt x="4458" y="524"/>
                  </a:lnTo>
                  <a:lnTo>
                    <a:pt x="4437" y="607"/>
                  </a:lnTo>
                  <a:lnTo>
                    <a:pt x="4269" y="628"/>
                  </a:lnTo>
                  <a:lnTo>
                    <a:pt x="4144" y="691"/>
                  </a:lnTo>
                  <a:lnTo>
                    <a:pt x="4060" y="628"/>
                  </a:lnTo>
                  <a:lnTo>
                    <a:pt x="3976" y="628"/>
                  </a:lnTo>
                  <a:lnTo>
                    <a:pt x="3976" y="587"/>
                  </a:lnTo>
                  <a:lnTo>
                    <a:pt x="3934" y="545"/>
                  </a:lnTo>
                  <a:lnTo>
                    <a:pt x="3872" y="607"/>
                  </a:lnTo>
                  <a:lnTo>
                    <a:pt x="3809" y="607"/>
                  </a:lnTo>
                  <a:lnTo>
                    <a:pt x="3704" y="712"/>
                  </a:lnTo>
                  <a:lnTo>
                    <a:pt x="3516" y="733"/>
                  </a:lnTo>
                  <a:lnTo>
                    <a:pt x="3537" y="712"/>
                  </a:lnTo>
                  <a:lnTo>
                    <a:pt x="3495" y="628"/>
                  </a:lnTo>
                  <a:lnTo>
                    <a:pt x="3411" y="628"/>
                  </a:lnTo>
                  <a:lnTo>
                    <a:pt x="3328" y="587"/>
                  </a:lnTo>
                  <a:lnTo>
                    <a:pt x="3244" y="545"/>
                  </a:lnTo>
                  <a:lnTo>
                    <a:pt x="3244" y="503"/>
                  </a:lnTo>
                  <a:lnTo>
                    <a:pt x="3181" y="524"/>
                  </a:lnTo>
                  <a:lnTo>
                    <a:pt x="3139" y="545"/>
                  </a:lnTo>
                  <a:lnTo>
                    <a:pt x="3035" y="587"/>
                  </a:lnTo>
                  <a:lnTo>
                    <a:pt x="2491" y="607"/>
                  </a:lnTo>
                  <a:lnTo>
                    <a:pt x="2365" y="1110"/>
                  </a:lnTo>
                  <a:lnTo>
                    <a:pt x="2449" y="1654"/>
                  </a:lnTo>
                  <a:lnTo>
                    <a:pt x="2616" y="1737"/>
                  </a:lnTo>
                  <a:lnTo>
                    <a:pt x="2721" y="1800"/>
                  </a:lnTo>
                  <a:lnTo>
                    <a:pt x="2763" y="1863"/>
                  </a:lnTo>
                  <a:lnTo>
                    <a:pt x="2805" y="1884"/>
                  </a:lnTo>
                  <a:lnTo>
                    <a:pt x="3014" y="2072"/>
                  </a:lnTo>
                  <a:lnTo>
                    <a:pt x="3035" y="2177"/>
                  </a:lnTo>
                  <a:lnTo>
                    <a:pt x="3181" y="2365"/>
                  </a:lnTo>
                  <a:lnTo>
                    <a:pt x="3223" y="2491"/>
                  </a:lnTo>
                  <a:lnTo>
                    <a:pt x="3286" y="2574"/>
                  </a:lnTo>
                  <a:lnTo>
                    <a:pt x="3286" y="2637"/>
                  </a:lnTo>
                  <a:lnTo>
                    <a:pt x="3202" y="2637"/>
                  </a:lnTo>
                  <a:lnTo>
                    <a:pt x="3181" y="2721"/>
                  </a:lnTo>
                  <a:lnTo>
                    <a:pt x="3118" y="2721"/>
                  </a:lnTo>
                  <a:lnTo>
                    <a:pt x="3097" y="2783"/>
                  </a:lnTo>
                  <a:lnTo>
                    <a:pt x="3118" y="2804"/>
                  </a:lnTo>
                  <a:lnTo>
                    <a:pt x="3097" y="2846"/>
                  </a:lnTo>
                  <a:lnTo>
                    <a:pt x="3181" y="2930"/>
                  </a:lnTo>
                  <a:lnTo>
                    <a:pt x="3139" y="3139"/>
                  </a:lnTo>
                  <a:lnTo>
                    <a:pt x="3118" y="3244"/>
                  </a:lnTo>
                  <a:lnTo>
                    <a:pt x="3035" y="3307"/>
                  </a:lnTo>
                  <a:lnTo>
                    <a:pt x="2930" y="3327"/>
                  </a:lnTo>
                  <a:lnTo>
                    <a:pt x="2867" y="3474"/>
                  </a:lnTo>
                  <a:lnTo>
                    <a:pt x="2867" y="3579"/>
                  </a:lnTo>
                  <a:lnTo>
                    <a:pt x="2805" y="3683"/>
                  </a:lnTo>
                  <a:lnTo>
                    <a:pt x="2825" y="3830"/>
                  </a:lnTo>
                  <a:lnTo>
                    <a:pt x="2805" y="3955"/>
                  </a:lnTo>
                  <a:lnTo>
                    <a:pt x="2700" y="3976"/>
                  </a:lnTo>
                  <a:lnTo>
                    <a:pt x="2679" y="3872"/>
                  </a:lnTo>
                  <a:lnTo>
                    <a:pt x="2700" y="3830"/>
                  </a:lnTo>
                  <a:lnTo>
                    <a:pt x="2616" y="3725"/>
                  </a:lnTo>
                  <a:lnTo>
                    <a:pt x="2574" y="3662"/>
                  </a:lnTo>
                  <a:lnTo>
                    <a:pt x="2491" y="3620"/>
                  </a:lnTo>
                  <a:lnTo>
                    <a:pt x="2386" y="3537"/>
                  </a:lnTo>
                  <a:lnTo>
                    <a:pt x="2281" y="3411"/>
                  </a:lnTo>
                  <a:lnTo>
                    <a:pt x="2281" y="3327"/>
                  </a:lnTo>
                  <a:lnTo>
                    <a:pt x="2240" y="3202"/>
                  </a:lnTo>
                  <a:lnTo>
                    <a:pt x="2240" y="3097"/>
                  </a:lnTo>
                  <a:lnTo>
                    <a:pt x="2281" y="2993"/>
                  </a:lnTo>
                  <a:lnTo>
                    <a:pt x="2344" y="2846"/>
                  </a:lnTo>
                  <a:lnTo>
                    <a:pt x="2449" y="2721"/>
                  </a:lnTo>
                  <a:lnTo>
                    <a:pt x="2470" y="2595"/>
                  </a:lnTo>
                  <a:lnTo>
                    <a:pt x="2470" y="2428"/>
                  </a:lnTo>
                  <a:lnTo>
                    <a:pt x="2407" y="2323"/>
                  </a:lnTo>
                  <a:lnTo>
                    <a:pt x="2261" y="2302"/>
                  </a:lnTo>
                  <a:lnTo>
                    <a:pt x="2135" y="2302"/>
                  </a:lnTo>
                  <a:lnTo>
                    <a:pt x="2072" y="2365"/>
                  </a:lnTo>
                  <a:lnTo>
                    <a:pt x="2030" y="2365"/>
                  </a:lnTo>
                  <a:lnTo>
                    <a:pt x="1968" y="2386"/>
                  </a:lnTo>
                  <a:lnTo>
                    <a:pt x="1863" y="2323"/>
                  </a:lnTo>
                  <a:lnTo>
                    <a:pt x="1863" y="2260"/>
                  </a:lnTo>
                  <a:lnTo>
                    <a:pt x="1821" y="2198"/>
                  </a:lnTo>
                  <a:lnTo>
                    <a:pt x="1779" y="2156"/>
                  </a:lnTo>
                  <a:lnTo>
                    <a:pt x="1758" y="2093"/>
                  </a:lnTo>
                  <a:lnTo>
                    <a:pt x="1612" y="2114"/>
                  </a:lnTo>
                  <a:lnTo>
                    <a:pt x="1424" y="2177"/>
                  </a:lnTo>
                  <a:lnTo>
                    <a:pt x="1089" y="2302"/>
                  </a:lnTo>
                  <a:lnTo>
                    <a:pt x="984" y="2323"/>
                  </a:lnTo>
                  <a:lnTo>
                    <a:pt x="398" y="2595"/>
                  </a:lnTo>
                  <a:lnTo>
                    <a:pt x="273" y="2595"/>
                  </a:lnTo>
                  <a:lnTo>
                    <a:pt x="43" y="2700"/>
                  </a:lnTo>
                  <a:lnTo>
                    <a:pt x="1" y="2783"/>
                  </a:lnTo>
                  <a:lnTo>
                    <a:pt x="43" y="2951"/>
                  </a:lnTo>
                  <a:lnTo>
                    <a:pt x="43" y="3035"/>
                  </a:lnTo>
                  <a:lnTo>
                    <a:pt x="64" y="3223"/>
                  </a:lnTo>
                  <a:lnTo>
                    <a:pt x="273" y="3244"/>
                  </a:lnTo>
                  <a:lnTo>
                    <a:pt x="356" y="3244"/>
                  </a:lnTo>
                  <a:lnTo>
                    <a:pt x="377" y="3327"/>
                  </a:lnTo>
                  <a:lnTo>
                    <a:pt x="419" y="3307"/>
                  </a:lnTo>
                  <a:lnTo>
                    <a:pt x="482" y="3244"/>
                  </a:lnTo>
                  <a:lnTo>
                    <a:pt x="628" y="3265"/>
                  </a:lnTo>
                  <a:lnTo>
                    <a:pt x="796" y="3369"/>
                  </a:lnTo>
                  <a:lnTo>
                    <a:pt x="901" y="3516"/>
                  </a:lnTo>
                  <a:lnTo>
                    <a:pt x="1005" y="3537"/>
                  </a:lnTo>
                  <a:lnTo>
                    <a:pt x="1193" y="3537"/>
                  </a:lnTo>
                  <a:lnTo>
                    <a:pt x="1298" y="3620"/>
                  </a:lnTo>
                  <a:lnTo>
                    <a:pt x="1340" y="3683"/>
                  </a:lnTo>
                  <a:lnTo>
                    <a:pt x="1465" y="3725"/>
                  </a:lnTo>
                  <a:lnTo>
                    <a:pt x="1465" y="3788"/>
                  </a:lnTo>
                  <a:lnTo>
                    <a:pt x="1424" y="3892"/>
                  </a:lnTo>
                  <a:lnTo>
                    <a:pt x="1445" y="3976"/>
                  </a:lnTo>
                  <a:lnTo>
                    <a:pt x="1424" y="4060"/>
                  </a:lnTo>
                  <a:lnTo>
                    <a:pt x="1445" y="4144"/>
                  </a:lnTo>
                  <a:lnTo>
                    <a:pt x="1445" y="4206"/>
                  </a:lnTo>
                  <a:lnTo>
                    <a:pt x="1403" y="4290"/>
                  </a:lnTo>
                  <a:lnTo>
                    <a:pt x="1361" y="4457"/>
                  </a:lnTo>
                  <a:lnTo>
                    <a:pt x="1319" y="4562"/>
                  </a:lnTo>
                  <a:lnTo>
                    <a:pt x="1361" y="4604"/>
                  </a:lnTo>
                  <a:lnTo>
                    <a:pt x="1445" y="4604"/>
                  </a:lnTo>
                  <a:lnTo>
                    <a:pt x="1424" y="4688"/>
                  </a:lnTo>
                  <a:lnTo>
                    <a:pt x="1319" y="4729"/>
                  </a:lnTo>
                  <a:lnTo>
                    <a:pt x="1319" y="4834"/>
                  </a:lnTo>
                  <a:lnTo>
                    <a:pt x="1319" y="4980"/>
                  </a:lnTo>
                  <a:lnTo>
                    <a:pt x="1235" y="5001"/>
                  </a:lnTo>
                  <a:lnTo>
                    <a:pt x="1235" y="5043"/>
                  </a:lnTo>
                  <a:lnTo>
                    <a:pt x="1340" y="5127"/>
                  </a:lnTo>
                  <a:lnTo>
                    <a:pt x="1361" y="5232"/>
                  </a:lnTo>
                  <a:lnTo>
                    <a:pt x="1319" y="5294"/>
                  </a:lnTo>
                  <a:lnTo>
                    <a:pt x="1319" y="5399"/>
                  </a:lnTo>
                  <a:lnTo>
                    <a:pt x="1361" y="5441"/>
                  </a:lnTo>
                  <a:lnTo>
                    <a:pt x="1403" y="5524"/>
                  </a:lnTo>
                  <a:lnTo>
                    <a:pt x="1319" y="5629"/>
                  </a:lnTo>
                  <a:lnTo>
                    <a:pt x="1214" y="5734"/>
                  </a:lnTo>
                  <a:lnTo>
                    <a:pt x="1193" y="5776"/>
                  </a:lnTo>
                  <a:lnTo>
                    <a:pt x="1110" y="5776"/>
                  </a:lnTo>
                  <a:lnTo>
                    <a:pt x="1089" y="5859"/>
                  </a:lnTo>
                  <a:lnTo>
                    <a:pt x="1110" y="5964"/>
                  </a:lnTo>
                  <a:lnTo>
                    <a:pt x="1089" y="6048"/>
                  </a:lnTo>
                  <a:lnTo>
                    <a:pt x="1047" y="6194"/>
                  </a:lnTo>
                  <a:lnTo>
                    <a:pt x="1026" y="6278"/>
                  </a:lnTo>
                  <a:lnTo>
                    <a:pt x="1026" y="6466"/>
                  </a:lnTo>
                  <a:lnTo>
                    <a:pt x="398" y="7115"/>
                  </a:lnTo>
                  <a:lnTo>
                    <a:pt x="461" y="7282"/>
                  </a:lnTo>
                  <a:lnTo>
                    <a:pt x="482" y="7429"/>
                  </a:lnTo>
                  <a:lnTo>
                    <a:pt x="566" y="7554"/>
                  </a:lnTo>
                  <a:lnTo>
                    <a:pt x="566" y="7847"/>
                  </a:lnTo>
                  <a:lnTo>
                    <a:pt x="524" y="7868"/>
                  </a:lnTo>
                  <a:lnTo>
                    <a:pt x="524" y="7973"/>
                  </a:lnTo>
                  <a:lnTo>
                    <a:pt x="587" y="8077"/>
                  </a:lnTo>
                  <a:lnTo>
                    <a:pt x="608" y="8224"/>
                  </a:lnTo>
                  <a:lnTo>
                    <a:pt x="608" y="8684"/>
                  </a:lnTo>
                  <a:lnTo>
                    <a:pt x="566" y="8851"/>
                  </a:lnTo>
                  <a:lnTo>
                    <a:pt x="566" y="9019"/>
                  </a:lnTo>
                  <a:lnTo>
                    <a:pt x="566" y="9207"/>
                  </a:lnTo>
                  <a:lnTo>
                    <a:pt x="566" y="9228"/>
                  </a:lnTo>
                  <a:lnTo>
                    <a:pt x="628" y="9270"/>
                  </a:lnTo>
                  <a:lnTo>
                    <a:pt x="691" y="9333"/>
                  </a:lnTo>
                  <a:lnTo>
                    <a:pt x="733" y="9395"/>
                  </a:lnTo>
                  <a:lnTo>
                    <a:pt x="712" y="9437"/>
                  </a:lnTo>
                  <a:lnTo>
                    <a:pt x="712" y="9521"/>
                  </a:lnTo>
                  <a:lnTo>
                    <a:pt x="691" y="9626"/>
                  </a:lnTo>
                  <a:lnTo>
                    <a:pt x="691" y="9646"/>
                  </a:lnTo>
                  <a:lnTo>
                    <a:pt x="733" y="9646"/>
                  </a:lnTo>
                  <a:lnTo>
                    <a:pt x="942" y="9709"/>
                  </a:lnTo>
                  <a:lnTo>
                    <a:pt x="1047" y="9709"/>
                  </a:lnTo>
                  <a:lnTo>
                    <a:pt x="1089" y="9605"/>
                  </a:lnTo>
                  <a:lnTo>
                    <a:pt x="1131" y="9500"/>
                  </a:lnTo>
                  <a:lnTo>
                    <a:pt x="1152" y="9333"/>
                  </a:lnTo>
                  <a:lnTo>
                    <a:pt x="1131" y="9291"/>
                  </a:lnTo>
                  <a:lnTo>
                    <a:pt x="1110" y="9291"/>
                  </a:lnTo>
                  <a:lnTo>
                    <a:pt x="1089" y="9395"/>
                  </a:lnTo>
                  <a:lnTo>
                    <a:pt x="1005" y="9374"/>
                  </a:lnTo>
                  <a:lnTo>
                    <a:pt x="942" y="9437"/>
                  </a:lnTo>
                  <a:lnTo>
                    <a:pt x="942" y="9333"/>
                  </a:lnTo>
                  <a:lnTo>
                    <a:pt x="901" y="9228"/>
                  </a:lnTo>
                  <a:lnTo>
                    <a:pt x="880" y="9207"/>
                  </a:lnTo>
                  <a:lnTo>
                    <a:pt x="921" y="9165"/>
                  </a:lnTo>
                  <a:lnTo>
                    <a:pt x="984" y="9165"/>
                  </a:lnTo>
                  <a:lnTo>
                    <a:pt x="1026" y="9019"/>
                  </a:lnTo>
                  <a:lnTo>
                    <a:pt x="1110" y="8977"/>
                  </a:lnTo>
                  <a:lnTo>
                    <a:pt x="1131" y="8893"/>
                  </a:lnTo>
                  <a:lnTo>
                    <a:pt x="1298" y="8872"/>
                  </a:lnTo>
                  <a:lnTo>
                    <a:pt x="1465" y="8663"/>
                  </a:lnTo>
                  <a:lnTo>
                    <a:pt x="1989" y="8579"/>
                  </a:lnTo>
                  <a:lnTo>
                    <a:pt x="2365" y="8391"/>
                  </a:lnTo>
                  <a:lnTo>
                    <a:pt x="2574" y="8182"/>
                  </a:lnTo>
                  <a:lnTo>
                    <a:pt x="2616" y="8035"/>
                  </a:lnTo>
                  <a:lnTo>
                    <a:pt x="2679" y="7931"/>
                  </a:lnTo>
                  <a:lnTo>
                    <a:pt x="2679" y="7847"/>
                  </a:lnTo>
                  <a:lnTo>
                    <a:pt x="2574" y="7910"/>
                  </a:lnTo>
                  <a:lnTo>
                    <a:pt x="2553" y="7805"/>
                  </a:lnTo>
                  <a:lnTo>
                    <a:pt x="2595" y="7805"/>
                  </a:lnTo>
                  <a:lnTo>
                    <a:pt x="2595" y="7701"/>
                  </a:lnTo>
                  <a:lnTo>
                    <a:pt x="2658" y="7617"/>
                  </a:lnTo>
                  <a:lnTo>
                    <a:pt x="2658" y="7533"/>
                  </a:lnTo>
                  <a:lnTo>
                    <a:pt x="2721" y="7345"/>
                  </a:lnTo>
                  <a:lnTo>
                    <a:pt x="2700" y="7324"/>
                  </a:lnTo>
                  <a:lnTo>
                    <a:pt x="2700" y="7177"/>
                  </a:lnTo>
                  <a:lnTo>
                    <a:pt x="2763" y="7115"/>
                  </a:lnTo>
                  <a:lnTo>
                    <a:pt x="2763" y="6968"/>
                  </a:lnTo>
                  <a:lnTo>
                    <a:pt x="2721" y="6968"/>
                  </a:lnTo>
                  <a:lnTo>
                    <a:pt x="2721" y="6822"/>
                  </a:lnTo>
                  <a:lnTo>
                    <a:pt x="2658" y="6968"/>
                  </a:lnTo>
                  <a:lnTo>
                    <a:pt x="2658" y="7073"/>
                  </a:lnTo>
                  <a:lnTo>
                    <a:pt x="2595" y="7094"/>
                  </a:lnTo>
                  <a:lnTo>
                    <a:pt x="2574" y="6968"/>
                  </a:lnTo>
                  <a:lnTo>
                    <a:pt x="2595" y="6592"/>
                  </a:lnTo>
                  <a:lnTo>
                    <a:pt x="2553" y="6466"/>
                  </a:lnTo>
                  <a:lnTo>
                    <a:pt x="2553" y="6340"/>
                  </a:lnTo>
                  <a:lnTo>
                    <a:pt x="2470" y="6236"/>
                  </a:lnTo>
                  <a:lnTo>
                    <a:pt x="2407" y="6194"/>
                  </a:lnTo>
                  <a:lnTo>
                    <a:pt x="2491" y="6152"/>
                  </a:lnTo>
                  <a:lnTo>
                    <a:pt x="2491" y="6068"/>
                  </a:lnTo>
                  <a:lnTo>
                    <a:pt x="2302" y="5838"/>
                  </a:lnTo>
                  <a:lnTo>
                    <a:pt x="2386" y="5755"/>
                  </a:lnTo>
                  <a:lnTo>
                    <a:pt x="2365" y="5650"/>
                  </a:lnTo>
                  <a:lnTo>
                    <a:pt x="2407" y="5608"/>
                  </a:lnTo>
                  <a:lnTo>
                    <a:pt x="2407" y="5524"/>
                  </a:lnTo>
                  <a:lnTo>
                    <a:pt x="2365" y="5441"/>
                  </a:lnTo>
                  <a:lnTo>
                    <a:pt x="2365" y="5399"/>
                  </a:lnTo>
                  <a:lnTo>
                    <a:pt x="2407" y="5399"/>
                  </a:lnTo>
                  <a:lnTo>
                    <a:pt x="2512" y="5462"/>
                  </a:lnTo>
                  <a:lnTo>
                    <a:pt x="2574" y="5399"/>
                  </a:lnTo>
                  <a:lnTo>
                    <a:pt x="2721" y="5399"/>
                  </a:lnTo>
                  <a:lnTo>
                    <a:pt x="2825" y="5315"/>
                  </a:lnTo>
                  <a:lnTo>
                    <a:pt x="2805" y="5190"/>
                  </a:lnTo>
                  <a:lnTo>
                    <a:pt x="3118" y="4980"/>
                  </a:lnTo>
                  <a:lnTo>
                    <a:pt x="3244" y="4980"/>
                  </a:lnTo>
                  <a:lnTo>
                    <a:pt x="3244" y="4897"/>
                  </a:lnTo>
                  <a:lnTo>
                    <a:pt x="3307" y="4876"/>
                  </a:lnTo>
                  <a:lnTo>
                    <a:pt x="3349" y="4813"/>
                  </a:lnTo>
                  <a:lnTo>
                    <a:pt x="3349" y="4771"/>
                  </a:lnTo>
                  <a:lnTo>
                    <a:pt x="3600" y="4625"/>
                  </a:lnTo>
                  <a:lnTo>
                    <a:pt x="3621" y="4562"/>
                  </a:lnTo>
                  <a:lnTo>
                    <a:pt x="3662" y="4520"/>
                  </a:lnTo>
                  <a:lnTo>
                    <a:pt x="3704" y="4374"/>
                  </a:lnTo>
                  <a:lnTo>
                    <a:pt x="3746" y="4478"/>
                  </a:lnTo>
                  <a:lnTo>
                    <a:pt x="3830" y="4416"/>
                  </a:lnTo>
                  <a:lnTo>
                    <a:pt x="3955" y="4269"/>
                  </a:lnTo>
                  <a:lnTo>
                    <a:pt x="3955" y="4185"/>
                  </a:lnTo>
                  <a:lnTo>
                    <a:pt x="4018" y="4248"/>
                  </a:lnTo>
                  <a:lnTo>
                    <a:pt x="4248" y="4081"/>
                  </a:lnTo>
                  <a:lnTo>
                    <a:pt x="4437" y="3997"/>
                  </a:lnTo>
                  <a:lnTo>
                    <a:pt x="4437" y="3976"/>
                  </a:lnTo>
                  <a:lnTo>
                    <a:pt x="4562" y="3976"/>
                  </a:lnTo>
                  <a:lnTo>
                    <a:pt x="4918" y="3788"/>
                  </a:lnTo>
                  <a:lnTo>
                    <a:pt x="4960" y="3725"/>
                  </a:lnTo>
                  <a:lnTo>
                    <a:pt x="5022" y="3683"/>
                  </a:lnTo>
                  <a:lnTo>
                    <a:pt x="5399" y="3474"/>
                  </a:lnTo>
                  <a:lnTo>
                    <a:pt x="5399" y="3369"/>
                  </a:lnTo>
                  <a:lnTo>
                    <a:pt x="5504" y="3369"/>
                  </a:lnTo>
                  <a:lnTo>
                    <a:pt x="5608" y="3223"/>
                  </a:lnTo>
                  <a:lnTo>
                    <a:pt x="5608" y="3139"/>
                  </a:lnTo>
                  <a:lnTo>
                    <a:pt x="5734" y="2993"/>
                  </a:lnTo>
                  <a:lnTo>
                    <a:pt x="5818" y="2951"/>
                  </a:lnTo>
                  <a:lnTo>
                    <a:pt x="5818" y="2846"/>
                  </a:lnTo>
                  <a:lnTo>
                    <a:pt x="5859" y="2783"/>
                  </a:lnTo>
                  <a:lnTo>
                    <a:pt x="5797" y="2783"/>
                  </a:lnTo>
                  <a:lnTo>
                    <a:pt x="5755" y="2804"/>
                  </a:lnTo>
                  <a:lnTo>
                    <a:pt x="5734" y="2742"/>
                  </a:lnTo>
                  <a:lnTo>
                    <a:pt x="5838" y="2679"/>
                  </a:lnTo>
                  <a:lnTo>
                    <a:pt x="5901" y="2679"/>
                  </a:lnTo>
                  <a:lnTo>
                    <a:pt x="5922" y="2616"/>
                  </a:lnTo>
                  <a:lnTo>
                    <a:pt x="5901" y="2574"/>
                  </a:lnTo>
                  <a:lnTo>
                    <a:pt x="5943" y="2532"/>
                  </a:lnTo>
                  <a:lnTo>
                    <a:pt x="6006" y="2470"/>
                  </a:lnTo>
                  <a:lnTo>
                    <a:pt x="5964" y="2219"/>
                  </a:lnTo>
                  <a:lnTo>
                    <a:pt x="5943" y="2198"/>
                  </a:lnTo>
                  <a:lnTo>
                    <a:pt x="5838" y="2198"/>
                  </a:lnTo>
                  <a:lnTo>
                    <a:pt x="5797" y="2177"/>
                  </a:lnTo>
                  <a:lnTo>
                    <a:pt x="5818" y="2114"/>
                  </a:lnTo>
                  <a:lnTo>
                    <a:pt x="5901" y="2114"/>
                  </a:lnTo>
                  <a:lnTo>
                    <a:pt x="5901" y="1863"/>
                  </a:lnTo>
                  <a:lnTo>
                    <a:pt x="5859" y="1800"/>
                  </a:lnTo>
                  <a:lnTo>
                    <a:pt x="5901" y="1800"/>
                  </a:lnTo>
                  <a:lnTo>
                    <a:pt x="5922" y="1528"/>
                  </a:lnTo>
                  <a:lnTo>
                    <a:pt x="5901" y="1361"/>
                  </a:lnTo>
                  <a:lnTo>
                    <a:pt x="5964" y="1319"/>
                  </a:lnTo>
                  <a:lnTo>
                    <a:pt x="5943" y="1151"/>
                  </a:lnTo>
                  <a:lnTo>
                    <a:pt x="5922" y="1131"/>
                  </a:lnTo>
                  <a:lnTo>
                    <a:pt x="5922" y="963"/>
                  </a:lnTo>
                  <a:lnTo>
                    <a:pt x="5964" y="942"/>
                  </a:lnTo>
                  <a:lnTo>
                    <a:pt x="5901" y="817"/>
                  </a:lnTo>
                  <a:lnTo>
                    <a:pt x="5859" y="628"/>
                  </a:lnTo>
                  <a:lnTo>
                    <a:pt x="5922" y="587"/>
                  </a:lnTo>
                  <a:lnTo>
                    <a:pt x="5901" y="545"/>
                  </a:lnTo>
                  <a:lnTo>
                    <a:pt x="5901" y="503"/>
                  </a:lnTo>
                  <a:lnTo>
                    <a:pt x="5901" y="440"/>
                  </a:lnTo>
                  <a:lnTo>
                    <a:pt x="6027" y="273"/>
                  </a:lnTo>
                  <a:lnTo>
                    <a:pt x="5964" y="231"/>
                  </a:lnTo>
                  <a:lnTo>
                    <a:pt x="6027" y="168"/>
                  </a:lnTo>
                  <a:lnTo>
                    <a:pt x="6027" y="22"/>
                  </a:lnTo>
                  <a:lnTo>
                    <a:pt x="6006" y="1"/>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894" name="Google Shape;3834;p79">
              <a:extLst>
                <a:ext uri="{FF2B5EF4-FFF2-40B4-BE49-F238E27FC236}">
                  <a16:creationId xmlns:a16="http://schemas.microsoft.com/office/drawing/2014/main" id="{2A691234-BE37-D696-AF19-600B74C91C7D}"/>
                </a:ext>
              </a:extLst>
            </p:cNvPr>
            <p:cNvSpPr/>
            <p:nvPr/>
          </p:nvSpPr>
          <p:spPr>
            <a:xfrm>
              <a:off x="3951893" y="3317378"/>
              <a:ext cx="9978" cy="10724"/>
            </a:xfrm>
            <a:custGeom>
              <a:avLst/>
              <a:gdLst/>
              <a:ahLst/>
              <a:cxnLst/>
              <a:rect l="l" t="t" r="r" b="b"/>
              <a:pathLst>
                <a:path w="838" h="943" extrusionOk="0">
                  <a:moveTo>
                    <a:pt x="314" y="1"/>
                  </a:moveTo>
                  <a:lnTo>
                    <a:pt x="209" y="43"/>
                  </a:lnTo>
                  <a:lnTo>
                    <a:pt x="188" y="189"/>
                  </a:lnTo>
                  <a:lnTo>
                    <a:pt x="63" y="440"/>
                  </a:lnTo>
                  <a:lnTo>
                    <a:pt x="0" y="566"/>
                  </a:lnTo>
                  <a:lnTo>
                    <a:pt x="42" y="649"/>
                  </a:lnTo>
                  <a:lnTo>
                    <a:pt x="105" y="712"/>
                  </a:lnTo>
                  <a:lnTo>
                    <a:pt x="168" y="817"/>
                  </a:lnTo>
                  <a:lnTo>
                    <a:pt x="377" y="921"/>
                  </a:lnTo>
                  <a:lnTo>
                    <a:pt x="586" y="942"/>
                  </a:lnTo>
                  <a:lnTo>
                    <a:pt x="670" y="921"/>
                  </a:lnTo>
                  <a:lnTo>
                    <a:pt x="712" y="817"/>
                  </a:lnTo>
                  <a:lnTo>
                    <a:pt x="691" y="712"/>
                  </a:lnTo>
                  <a:lnTo>
                    <a:pt x="774" y="691"/>
                  </a:lnTo>
                  <a:lnTo>
                    <a:pt x="795" y="649"/>
                  </a:lnTo>
                  <a:lnTo>
                    <a:pt x="795" y="629"/>
                  </a:lnTo>
                  <a:lnTo>
                    <a:pt x="816" y="524"/>
                  </a:lnTo>
                  <a:lnTo>
                    <a:pt x="816" y="440"/>
                  </a:lnTo>
                  <a:lnTo>
                    <a:pt x="837" y="398"/>
                  </a:lnTo>
                  <a:lnTo>
                    <a:pt x="795" y="336"/>
                  </a:lnTo>
                  <a:lnTo>
                    <a:pt x="732" y="273"/>
                  </a:lnTo>
                  <a:lnTo>
                    <a:pt x="670" y="231"/>
                  </a:lnTo>
                  <a:lnTo>
                    <a:pt x="670" y="210"/>
                  </a:lnTo>
                  <a:lnTo>
                    <a:pt x="565" y="189"/>
                  </a:lnTo>
                  <a:lnTo>
                    <a:pt x="481" y="105"/>
                  </a:lnTo>
                  <a:lnTo>
                    <a:pt x="314" y="1"/>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895" name="Google Shape;3835;p79">
              <a:extLst>
                <a:ext uri="{FF2B5EF4-FFF2-40B4-BE49-F238E27FC236}">
                  <a16:creationId xmlns:a16="http://schemas.microsoft.com/office/drawing/2014/main" id="{0FB6A327-19EA-ED74-D33A-B6818F80712B}"/>
                </a:ext>
              </a:extLst>
            </p:cNvPr>
            <p:cNvSpPr/>
            <p:nvPr/>
          </p:nvSpPr>
          <p:spPr>
            <a:xfrm>
              <a:off x="3925232" y="3338554"/>
              <a:ext cx="15956" cy="14295"/>
            </a:xfrm>
            <a:custGeom>
              <a:avLst/>
              <a:gdLst/>
              <a:ahLst/>
              <a:cxnLst/>
              <a:rect l="l" t="t" r="r" b="b"/>
              <a:pathLst>
                <a:path w="1340" h="1257" extrusionOk="0">
                  <a:moveTo>
                    <a:pt x="775" y="1"/>
                  </a:moveTo>
                  <a:lnTo>
                    <a:pt x="754" y="43"/>
                  </a:lnTo>
                  <a:lnTo>
                    <a:pt x="670" y="106"/>
                  </a:lnTo>
                  <a:lnTo>
                    <a:pt x="628" y="147"/>
                  </a:lnTo>
                  <a:lnTo>
                    <a:pt x="419" y="189"/>
                  </a:lnTo>
                  <a:lnTo>
                    <a:pt x="293" y="315"/>
                  </a:lnTo>
                  <a:lnTo>
                    <a:pt x="231" y="440"/>
                  </a:lnTo>
                  <a:lnTo>
                    <a:pt x="84" y="566"/>
                  </a:lnTo>
                  <a:lnTo>
                    <a:pt x="0" y="629"/>
                  </a:lnTo>
                  <a:lnTo>
                    <a:pt x="42" y="733"/>
                  </a:lnTo>
                  <a:lnTo>
                    <a:pt x="126" y="796"/>
                  </a:lnTo>
                  <a:lnTo>
                    <a:pt x="126" y="859"/>
                  </a:lnTo>
                  <a:lnTo>
                    <a:pt x="210" y="943"/>
                  </a:lnTo>
                  <a:lnTo>
                    <a:pt x="210" y="1047"/>
                  </a:lnTo>
                  <a:lnTo>
                    <a:pt x="293" y="1131"/>
                  </a:lnTo>
                  <a:lnTo>
                    <a:pt x="356" y="1194"/>
                  </a:lnTo>
                  <a:lnTo>
                    <a:pt x="503" y="1256"/>
                  </a:lnTo>
                  <a:lnTo>
                    <a:pt x="607" y="1256"/>
                  </a:lnTo>
                  <a:lnTo>
                    <a:pt x="628" y="1194"/>
                  </a:lnTo>
                  <a:lnTo>
                    <a:pt x="670" y="1152"/>
                  </a:lnTo>
                  <a:lnTo>
                    <a:pt x="712" y="1026"/>
                  </a:lnTo>
                  <a:lnTo>
                    <a:pt x="816" y="984"/>
                  </a:lnTo>
                  <a:lnTo>
                    <a:pt x="879" y="943"/>
                  </a:lnTo>
                  <a:lnTo>
                    <a:pt x="984" y="922"/>
                  </a:lnTo>
                  <a:lnTo>
                    <a:pt x="1067" y="943"/>
                  </a:lnTo>
                  <a:lnTo>
                    <a:pt x="1172" y="859"/>
                  </a:lnTo>
                  <a:lnTo>
                    <a:pt x="1193" y="775"/>
                  </a:lnTo>
                  <a:lnTo>
                    <a:pt x="1151" y="733"/>
                  </a:lnTo>
                  <a:lnTo>
                    <a:pt x="1130" y="650"/>
                  </a:lnTo>
                  <a:lnTo>
                    <a:pt x="1235" y="608"/>
                  </a:lnTo>
                  <a:lnTo>
                    <a:pt x="1339" y="524"/>
                  </a:lnTo>
                  <a:lnTo>
                    <a:pt x="1339" y="399"/>
                  </a:lnTo>
                  <a:lnTo>
                    <a:pt x="1256" y="147"/>
                  </a:lnTo>
                  <a:lnTo>
                    <a:pt x="1130" y="43"/>
                  </a:lnTo>
                  <a:lnTo>
                    <a:pt x="1026" y="85"/>
                  </a:lnTo>
                  <a:lnTo>
                    <a:pt x="942" y="22"/>
                  </a:lnTo>
                  <a:lnTo>
                    <a:pt x="921" y="43"/>
                  </a:lnTo>
                  <a:lnTo>
                    <a:pt x="858" y="22"/>
                  </a:lnTo>
                  <a:lnTo>
                    <a:pt x="775" y="1"/>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896" name="Google Shape;3836;p79">
              <a:extLst>
                <a:ext uri="{FF2B5EF4-FFF2-40B4-BE49-F238E27FC236}">
                  <a16:creationId xmlns:a16="http://schemas.microsoft.com/office/drawing/2014/main" id="{CC619F88-0062-D490-6F66-223A501A1D88}"/>
                </a:ext>
              </a:extLst>
            </p:cNvPr>
            <p:cNvSpPr/>
            <p:nvPr/>
          </p:nvSpPr>
          <p:spPr>
            <a:xfrm>
              <a:off x="4226694" y="2879548"/>
              <a:ext cx="50095" cy="39508"/>
            </a:xfrm>
            <a:custGeom>
              <a:avLst/>
              <a:gdLst/>
              <a:ahLst/>
              <a:cxnLst/>
              <a:rect l="l" t="t" r="r" b="b"/>
              <a:pathLst>
                <a:path w="4207" h="3474" extrusionOk="0">
                  <a:moveTo>
                    <a:pt x="1507" y="0"/>
                  </a:moveTo>
                  <a:lnTo>
                    <a:pt x="1466" y="63"/>
                  </a:lnTo>
                  <a:lnTo>
                    <a:pt x="1403" y="105"/>
                  </a:lnTo>
                  <a:lnTo>
                    <a:pt x="1298" y="105"/>
                  </a:lnTo>
                  <a:lnTo>
                    <a:pt x="1256" y="126"/>
                  </a:lnTo>
                  <a:lnTo>
                    <a:pt x="1152" y="63"/>
                  </a:lnTo>
                  <a:lnTo>
                    <a:pt x="1068" y="63"/>
                  </a:lnTo>
                  <a:lnTo>
                    <a:pt x="1026" y="105"/>
                  </a:lnTo>
                  <a:lnTo>
                    <a:pt x="880" y="293"/>
                  </a:lnTo>
                  <a:lnTo>
                    <a:pt x="629" y="398"/>
                  </a:lnTo>
                  <a:lnTo>
                    <a:pt x="231" y="503"/>
                  </a:lnTo>
                  <a:lnTo>
                    <a:pt x="252" y="586"/>
                  </a:lnTo>
                  <a:lnTo>
                    <a:pt x="1" y="754"/>
                  </a:lnTo>
                  <a:lnTo>
                    <a:pt x="22" y="1005"/>
                  </a:lnTo>
                  <a:lnTo>
                    <a:pt x="106" y="1067"/>
                  </a:lnTo>
                  <a:lnTo>
                    <a:pt x="189" y="1047"/>
                  </a:lnTo>
                  <a:lnTo>
                    <a:pt x="294" y="1005"/>
                  </a:lnTo>
                  <a:lnTo>
                    <a:pt x="419" y="1151"/>
                  </a:lnTo>
                  <a:lnTo>
                    <a:pt x="566" y="1277"/>
                  </a:lnTo>
                  <a:lnTo>
                    <a:pt x="733" y="1360"/>
                  </a:lnTo>
                  <a:lnTo>
                    <a:pt x="754" y="1486"/>
                  </a:lnTo>
                  <a:lnTo>
                    <a:pt x="901" y="1549"/>
                  </a:lnTo>
                  <a:lnTo>
                    <a:pt x="901" y="1674"/>
                  </a:lnTo>
                  <a:lnTo>
                    <a:pt x="754" y="1779"/>
                  </a:lnTo>
                  <a:lnTo>
                    <a:pt x="754" y="1904"/>
                  </a:lnTo>
                  <a:lnTo>
                    <a:pt x="650" y="1946"/>
                  </a:lnTo>
                  <a:lnTo>
                    <a:pt x="650" y="2114"/>
                  </a:lnTo>
                  <a:lnTo>
                    <a:pt x="754" y="2302"/>
                  </a:lnTo>
                  <a:lnTo>
                    <a:pt x="859" y="2679"/>
                  </a:lnTo>
                  <a:lnTo>
                    <a:pt x="880" y="2846"/>
                  </a:lnTo>
                  <a:lnTo>
                    <a:pt x="1089" y="3034"/>
                  </a:lnTo>
                  <a:lnTo>
                    <a:pt x="1298" y="3097"/>
                  </a:lnTo>
                  <a:lnTo>
                    <a:pt x="1507" y="3160"/>
                  </a:lnTo>
                  <a:lnTo>
                    <a:pt x="1570" y="3327"/>
                  </a:lnTo>
                  <a:lnTo>
                    <a:pt x="1759" y="3348"/>
                  </a:lnTo>
                  <a:lnTo>
                    <a:pt x="1884" y="3306"/>
                  </a:lnTo>
                  <a:lnTo>
                    <a:pt x="2031" y="3348"/>
                  </a:lnTo>
                  <a:lnTo>
                    <a:pt x="2031" y="3474"/>
                  </a:lnTo>
                  <a:lnTo>
                    <a:pt x="2093" y="3432"/>
                  </a:lnTo>
                  <a:lnTo>
                    <a:pt x="2240" y="3139"/>
                  </a:lnTo>
                  <a:lnTo>
                    <a:pt x="2428" y="2992"/>
                  </a:lnTo>
                  <a:lnTo>
                    <a:pt x="2554" y="2992"/>
                  </a:lnTo>
                  <a:lnTo>
                    <a:pt x="2637" y="2846"/>
                  </a:lnTo>
                  <a:lnTo>
                    <a:pt x="2763" y="2846"/>
                  </a:lnTo>
                  <a:lnTo>
                    <a:pt x="3077" y="3055"/>
                  </a:lnTo>
                  <a:lnTo>
                    <a:pt x="3244" y="2951"/>
                  </a:lnTo>
                  <a:lnTo>
                    <a:pt x="3391" y="3034"/>
                  </a:lnTo>
                  <a:lnTo>
                    <a:pt x="3453" y="3202"/>
                  </a:lnTo>
                  <a:lnTo>
                    <a:pt x="3600" y="3202"/>
                  </a:lnTo>
                  <a:lnTo>
                    <a:pt x="3851" y="3327"/>
                  </a:lnTo>
                  <a:lnTo>
                    <a:pt x="3997" y="3139"/>
                  </a:lnTo>
                  <a:lnTo>
                    <a:pt x="4102" y="3202"/>
                  </a:lnTo>
                  <a:lnTo>
                    <a:pt x="4123" y="3264"/>
                  </a:lnTo>
                  <a:lnTo>
                    <a:pt x="4207" y="3139"/>
                  </a:lnTo>
                  <a:lnTo>
                    <a:pt x="4165" y="2930"/>
                  </a:lnTo>
                  <a:lnTo>
                    <a:pt x="4102" y="2679"/>
                  </a:lnTo>
                  <a:lnTo>
                    <a:pt x="3955" y="2637"/>
                  </a:lnTo>
                  <a:lnTo>
                    <a:pt x="3851" y="2386"/>
                  </a:lnTo>
                  <a:lnTo>
                    <a:pt x="3851" y="2114"/>
                  </a:lnTo>
                  <a:lnTo>
                    <a:pt x="3767" y="1967"/>
                  </a:lnTo>
                  <a:lnTo>
                    <a:pt x="3579" y="1863"/>
                  </a:lnTo>
                  <a:lnTo>
                    <a:pt x="3432" y="1695"/>
                  </a:lnTo>
                  <a:lnTo>
                    <a:pt x="3328" y="1423"/>
                  </a:lnTo>
                  <a:lnTo>
                    <a:pt x="3139" y="1319"/>
                  </a:lnTo>
                  <a:lnTo>
                    <a:pt x="2909" y="1235"/>
                  </a:lnTo>
                  <a:lnTo>
                    <a:pt x="2867" y="1109"/>
                  </a:lnTo>
                  <a:lnTo>
                    <a:pt x="2763" y="1067"/>
                  </a:lnTo>
                  <a:lnTo>
                    <a:pt x="2554" y="1067"/>
                  </a:lnTo>
                  <a:lnTo>
                    <a:pt x="2323" y="1047"/>
                  </a:lnTo>
                  <a:lnTo>
                    <a:pt x="2240" y="963"/>
                  </a:lnTo>
                  <a:lnTo>
                    <a:pt x="2177" y="900"/>
                  </a:lnTo>
                  <a:lnTo>
                    <a:pt x="2135" y="733"/>
                  </a:lnTo>
                  <a:lnTo>
                    <a:pt x="2010" y="649"/>
                  </a:lnTo>
                  <a:lnTo>
                    <a:pt x="1759" y="272"/>
                  </a:lnTo>
                  <a:lnTo>
                    <a:pt x="1675" y="84"/>
                  </a:lnTo>
                  <a:lnTo>
                    <a:pt x="1591" y="0"/>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897" name="Google Shape;3837;p79">
              <a:extLst>
                <a:ext uri="{FF2B5EF4-FFF2-40B4-BE49-F238E27FC236}">
                  <a16:creationId xmlns:a16="http://schemas.microsoft.com/office/drawing/2014/main" id="{D6B47BE5-120B-E73A-74FD-6242A17C24E7}"/>
                </a:ext>
              </a:extLst>
            </p:cNvPr>
            <p:cNvSpPr/>
            <p:nvPr/>
          </p:nvSpPr>
          <p:spPr>
            <a:xfrm>
              <a:off x="4226694" y="2879548"/>
              <a:ext cx="50095" cy="39508"/>
            </a:xfrm>
            <a:custGeom>
              <a:avLst/>
              <a:gdLst/>
              <a:ahLst/>
              <a:cxnLst/>
              <a:rect l="l" t="t" r="r" b="b"/>
              <a:pathLst>
                <a:path w="4207" h="3474" extrusionOk="0">
                  <a:moveTo>
                    <a:pt x="1507" y="0"/>
                  </a:moveTo>
                  <a:lnTo>
                    <a:pt x="1466" y="63"/>
                  </a:lnTo>
                  <a:lnTo>
                    <a:pt x="1403" y="105"/>
                  </a:lnTo>
                  <a:lnTo>
                    <a:pt x="1298" y="105"/>
                  </a:lnTo>
                  <a:lnTo>
                    <a:pt x="1256" y="126"/>
                  </a:lnTo>
                  <a:lnTo>
                    <a:pt x="1152" y="63"/>
                  </a:lnTo>
                  <a:lnTo>
                    <a:pt x="1068" y="63"/>
                  </a:lnTo>
                  <a:lnTo>
                    <a:pt x="1026" y="105"/>
                  </a:lnTo>
                  <a:lnTo>
                    <a:pt x="880" y="293"/>
                  </a:lnTo>
                  <a:lnTo>
                    <a:pt x="629" y="398"/>
                  </a:lnTo>
                  <a:lnTo>
                    <a:pt x="231" y="503"/>
                  </a:lnTo>
                  <a:lnTo>
                    <a:pt x="252" y="586"/>
                  </a:lnTo>
                  <a:lnTo>
                    <a:pt x="1" y="754"/>
                  </a:lnTo>
                  <a:lnTo>
                    <a:pt x="22" y="1005"/>
                  </a:lnTo>
                  <a:lnTo>
                    <a:pt x="106" y="1067"/>
                  </a:lnTo>
                  <a:lnTo>
                    <a:pt x="189" y="1047"/>
                  </a:lnTo>
                  <a:lnTo>
                    <a:pt x="294" y="1005"/>
                  </a:lnTo>
                  <a:lnTo>
                    <a:pt x="419" y="1151"/>
                  </a:lnTo>
                  <a:lnTo>
                    <a:pt x="566" y="1277"/>
                  </a:lnTo>
                  <a:lnTo>
                    <a:pt x="733" y="1360"/>
                  </a:lnTo>
                  <a:lnTo>
                    <a:pt x="754" y="1486"/>
                  </a:lnTo>
                  <a:lnTo>
                    <a:pt x="901" y="1549"/>
                  </a:lnTo>
                  <a:lnTo>
                    <a:pt x="901" y="1674"/>
                  </a:lnTo>
                  <a:lnTo>
                    <a:pt x="754" y="1779"/>
                  </a:lnTo>
                  <a:lnTo>
                    <a:pt x="754" y="1904"/>
                  </a:lnTo>
                  <a:lnTo>
                    <a:pt x="650" y="1946"/>
                  </a:lnTo>
                  <a:lnTo>
                    <a:pt x="650" y="2114"/>
                  </a:lnTo>
                  <a:lnTo>
                    <a:pt x="754" y="2302"/>
                  </a:lnTo>
                  <a:lnTo>
                    <a:pt x="859" y="2679"/>
                  </a:lnTo>
                  <a:lnTo>
                    <a:pt x="880" y="2846"/>
                  </a:lnTo>
                  <a:lnTo>
                    <a:pt x="1089" y="3034"/>
                  </a:lnTo>
                  <a:lnTo>
                    <a:pt x="1298" y="3097"/>
                  </a:lnTo>
                  <a:lnTo>
                    <a:pt x="1507" y="3160"/>
                  </a:lnTo>
                  <a:lnTo>
                    <a:pt x="1570" y="3327"/>
                  </a:lnTo>
                  <a:lnTo>
                    <a:pt x="1759" y="3348"/>
                  </a:lnTo>
                  <a:lnTo>
                    <a:pt x="1884" y="3306"/>
                  </a:lnTo>
                  <a:lnTo>
                    <a:pt x="2031" y="3348"/>
                  </a:lnTo>
                  <a:lnTo>
                    <a:pt x="2031" y="3474"/>
                  </a:lnTo>
                  <a:lnTo>
                    <a:pt x="2093" y="3432"/>
                  </a:lnTo>
                  <a:lnTo>
                    <a:pt x="2240" y="3139"/>
                  </a:lnTo>
                  <a:lnTo>
                    <a:pt x="2428" y="2992"/>
                  </a:lnTo>
                  <a:lnTo>
                    <a:pt x="2554" y="2992"/>
                  </a:lnTo>
                  <a:lnTo>
                    <a:pt x="2637" y="2846"/>
                  </a:lnTo>
                  <a:lnTo>
                    <a:pt x="2763" y="2846"/>
                  </a:lnTo>
                  <a:lnTo>
                    <a:pt x="3077" y="3055"/>
                  </a:lnTo>
                  <a:lnTo>
                    <a:pt x="3244" y="2951"/>
                  </a:lnTo>
                  <a:lnTo>
                    <a:pt x="3391" y="3034"/>
                  </a:lnTo>
                  <a:lnTo>
                    <a:pt x="3453" y="3202"/>
                  </a:lnTo>
                  <a:lnTo>
                    <a:pt x="3600" y="3202"/>
                  </a:lnTo>
                  <a:lnTo>
                    <a:pt x="3851" y="3327"/>
                  </a:lnTo>
                  <a:lnTo>
                    <a:pt x="3997" y="3139"/>
                  </a:lnTo>
                  <a:lnTo>
                    <a:pt x="4102" y="3202"/>
                  </a:lnTo>
                  <a:lnTo>
                    <a:pt x="4123" y="3264"/>
                  </a:lnTo>
                  <a:lnTo>
                    <a:pt x="4207" y="3139"/>
                  </a:lnTo>
                  <a:lnTo>
                    <a:pt x="4165" y="2930"/>
                  </a:lnTo>
                  <a:lnTo>
                    <a:pt x="4102" y="2679"/>
                  </a:lnTo>
                  <a:lnTo>
                    <a:pt x="3955" y="2637"/>
                  </a:lnTo>
                  <a:lnTo>
                    <a:pt x="3851" y="2386"/>
                  </a:lnTo>
                  <a:lnTo>
                    <a:pt x="3851" y="2114"/>
                  </a:lnTo>
                  <a:lnTo>
                    <a:pt x="3767" y="1967"/>
                  </a:lnTo>
                  <a:lnTo>
                    <a:pt x="3579" y="1863"/>
                  </a:lnTo>
                  <a:lnTo>
                    <a:pt x="3432" y="1695"/>
                  </a:lnTo>
                  <a:lnTo>
                    <a:pt x="3328" y="1423"/>
                  </a:lnTo>
                  <a:lnTo>
                    <a:pt x="3139" y="1319"/>
                  </a:lnTo>
                  <a:lnTo>
                    <a:pt x="2909" y="1235"/>
                  </a:lnTo>
                  <a:lnTo>
                    <a:pt x="2867" y="1109"/>
                  </a:lnTo>
                  <a:lnTo>
                    <a:pt x="2763" y="1067"/>
                  </a:lnTo>
                  <a:lnTo>
                    <a:pt x="2554" y="1067"/>
                  </a:lnTo>
                  <a:lnTo>
                    <a:pt x="2323" y="1047"/>
                  </a:lnTo>
                  <a:lnTo>
                    <a:pt x="2240" y="963"/>
                  </a:lnTo>
                  <a:lnTo>
                    <a:pt x="2177" y="900"/>
                  </a:lnTo>
                  <a:lnTo>
                    <a:pt x="2135" y="733"/>
                  </a:lnTo>
                  <a:lnTo>
                    <a:pt x="2010" y="649"/>
                  </a:lnTo>
                  <a:lnTo>
                    <a:pt x="1759" y="272"/>
                  </a:lnTo>
                  <a:lnTo>
                    <a:pt x="1675" y="84"/>
                  </a:lnTo>
                  <a:lnTo>
                    <a:pt x="1591" y="0"/>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898" name="Google Shape;3838;p79">
              <a:extLst>
                <a:ext uri="{FF2B5EF4-FFF2-40B4-BE49-F238E27FC236}">
                  <a16:creationId xmlns:a16="http://schemas.microsoft.com/office/drawing/2014/main" id="{3AE38518-AE5D-503C-1145-790E43AC1F75}"/>
                </a:ext>
              </a:extLst>
            </p:cNvPr>
            <p:cNvSpPr/>
            <p:nvPr/>
          </p:nvSpPr>
          <p:spPr>
            <a:xfrm>
              <a:off x="4014919" y="2846238"/>
              <a:ext cx="33651" cy="9053"/>
            </a:xfrm>
            <a:custGeom>
              <a:avLst/>
              <a:gdLst/>
              <a:ahLst/>
              <a:cxnLst/>
              <a:rect l="l" t="t" r="r" b="b"/>
              <a:pathLst>
                <a:path w="2826" h="796" extrusionOk="0">
                  <a:moveTo>
                    <a:pt x="2240" y="0"/>
                  </a:moveTo>
                  <a:cubicBezTo>
                    <a:pt x="2240" y="0"/>
                    <a:pt x="1717" y="230"/>
                    <a:pt x="1612" y="230"/>
                  </a:cubicBezTo>
                  <a:cubicBezTo>
                    <a:pt x="1507" y="230"/>
                    <a:pt x="1382" y="105"/>
                    <a:pt x="1382" y="105"/>
                  </a:cubicBezTo>
                  <a:lnTo>
                    <a:pt x="733" y="126"/>
                  </a:lnTo>
                  <a:lnTo>
                    <a:pt x="754" y="293"/>
                  </a:lnTo>
                  <a:cubicBezTo>
                    <a:pt x="775" y="419"/>
                    <a:pt x="231" y="419"/>
                    <a:pt x="22" y="419"/>
                  </a:cubicBezTo>
                  <a:lnTo>
                    <a:pt x="22" y="439"/>
                  </a:lnTo>
                  <a:lnTo>
                    <a:pt x="1" y="481"/>
                  </a:lnTo>
                  <a:lnTo>
                    <a:pt x="85" y="481"/>
                  </a:lnTo>
                  <a:lnTo>
                    <a:pt x="105" y="586"/>
                  </a:lnTo>
                  <a:lnTo>
                    <a:pt x="189" y="586"/>
                  </a:lnTo>
                  <a:lnTo>
                    <a:pt x="231" y="502"/>
                  </a:lnTo>
                  <a:lnTo>
                    <a:pt x="398" y="544"/>
                  </a:lnTo>
                  <a:lnTo>
                    <a:pt x="461" y="544"/>
                  </a:lnTo>
                  <a:lnTo>
                    <a:pt x="545" y="460"/>
                  </a:lnTo>
                  <a:lnTo>
                    <a:pt x="649" y="502"/>
                  </a:lnTo>
                  <a:lnTo>
                    <a:pt x="880" y="711"/>
                  </a:lnTo>
                  <a:lnTo>
                    <a:pt x="984" y="732"/>
                  </a:lnTo>
                  <a:lnTo>
                    <a:pt x="1173" y="691"/>
                  </a:lnTo>
                  <a:lnTo>
                    <a:pt x="1424" y="628"/>
                  </a:lnTo>
                  <a:lnTo>
                    <a:pt x="1507" y="649"/>
                  </a:lnTo>
                  <a:lnTo>
                    <a:pt x="1821" y="649"/>
                  </a:lnTo>
                  <a:lnTo>
                    <a:pt x="1863" y="691"/>
                  </a:lnTo>
                  <a:lnTo>
                    <a:pt x="1863" y="586"/>
                  </a:lnTo>
                  <a:lnTo>
                    <a:pt x="2072" y="502"/>
                  </a:lnTo>
                  <a:lnTo>
                    <a:pt x="2386" y="691"/>
                  </a:lnTo>
                  <a:lnTo>
                    <a:pt x="2595" y="691"/>
                  </a:lnTo>
                  <a:lnTo>
                    <a:pt x="2805" y="795"/>
                  </a:lnTo>
                  <a:lnTo>
                    <a:pt x="2826" y="586"/>
                  </a:lnTo>
                  <a:lnTo>
                    <a:pt x="2742" y="481"/>
                  </a:lnTo>
                  <a:lnTo>
                    <a:pt x="2595" y="377"/>
                  </a:lnTo>
                  <a:lnTo>
                    <a:pt x="2637" y="188"/>
                  </a:lnTo>
                  <a:cubicBezTo>
                    <a:pt x="2628" y="188"/>
                    <a:pt x="2594" y="197"/>
                    <a:pt x="2555" y="197"/>
                  </a:cubicBezTo>
                  <a:cubicBezTo>
                    <a:pt x="2507" y="197"/>
                    <a:pt x="2451" y="184"/>
                    <a:pt x="2428" y="126"/>
                  </a:cubicBezTo>
                  <a:cubicBezTo>
                    <a:pt x="2386" y="21"/>
                    <a:pt x="2240" y="0"/>
                    <a:pt x="2240" y="0"/>
                  </a:cubicBez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899" name="Google Shape;3839;p79">
              <a:extLst>
                <a:ext uri="{FF2B5EF4-FFF2-40B4-BE49-F238E27FC236}">
                  <a16:creationId xmlns:a16="http://schemas.microsoft.com/office/drawing/2014/main" id="{8A862A1D-A807-0C26-203C-58FB0165967B}"/>
                </a:ext>
              </a:extLst>
            </p:cNvPr>
            <p:cNvSpPr/>
            <p:nvPr/>
          </p:nvSpPr>
          <p:spPr>
            <a:xfrm>
              <a:off x="4036853" y="2853608"/>
              <a:ext cx="1250" cy="1205"/>
            </a:xfrm>
            <a:custGeom>
              <a:avLst/>
              <a:gdLst/>
              <a:ahLst/>
              <a:cxnLst/>
              <a:rect l="l" t="t" r="r" b="b"/>
              <a:pathLst>
                <a:path w="105" h="106" fill="none" extrusionOk="0">
                  <a:moveTo>
                    <a:pt x="105" y="105"/>
                  </a:moveTo>
                  <a:lnTo>
                    <a:pt x="0" y="1"/>
                  </a:lnTo>
                </a:path>
              </a:pathLst>
            </a:custGeom>
            <a:solidFill>
              <a:srgbClr val="5F7D95"/>
            </a:solidFill>
            <a:ln w="25" cap="rnd" cmpd="sng">
              <a:solidFill>
                <a:srgbClr val="000000"/>
              </a:solidFill>
              <a:prstDash val="solid"/>
              <a:round/>
              <a:headEnd type="none" w="sm" len="sm"/>
              <a:tailEnd type="none" w="sm" len="sm"/>
            </a:ln>
          </p:spPr>
          <p:txBody>
            <a:bodyPr spcFirstLastPara="1" wrap="square" lIns="127995" tIns="127995" rIns="127995" bIns="127995" anchor="ctr" anchorCtr="0">
              <a:noAutofit/>
            </a:bodyPr>
            <a:lstStyle/>
            <a:p>
              <a:endParaRPr sz="3073"/>
            </a:p>
          </p:txBody>
        </p:sp>
        <p:sp>
          <p:nvSpPr>
            <p:cNvPr id="1900" name="Google Shape;3840;p79">
              <a:extLst>
                <a:ext uri="{FF2B5EF4-FFF2-40B4-BE49-F238E27FC236}">
                  <a16:creationId xmlns:a16="http://schemas.microsoft.com/office/drawing/2014/main" id="{C2E94119-0B84-ECE3-38EB-5E5E78F4018F}"/>
                </a:ext>
              </a:extLst>
            </p:cNvPr>
            <p:cNvSpPr/>
            <p:nvPr/>
          </p:nvSpPr>
          <p:spPr>
            <a:xfrm>
              <a:off x="4346543" y="2948318"/>
              <a:ext cx="21183" cy="11907"/>
            </a:xfrm>
            <a:custGeom>
              <a:avLst/>
              <a:gdLst/>
              <a:ahLst/>
              <a:cxnLst/>
              <a:rect l="l" t="t" r="r" b="b"/>
              <a:pathLst>
                <a:path w="1779" h="1047" extrusionOk="0">
                  <a:moveTo>
                    <a:pt x="753" y="0"/>
                  </a:moveTo>
                  <a:lnTo>
                    <a:pt x="586" y="21"/>
                  </a:lnTo>
                  <a:lnTo>
                    <a:pt x="314" y="189"/>
                  </a:lnTo>
                  <a:lnTo>
                    <a:pt x="188" y="440"/>
                  </a:lnTo>
                  <a:lnTo>
                    <a:pt x="63" y="502"/>
                  </a:lnTo>
                  <a:lnTo>
                    <a:pt x="63" y="628"/>
                  </a:lnTo>
                  <a:lnTo>
                    <a:pt x="0" y="733"/>
                  </a:lnTo>
                  <a:lnTo>
                    <a:pt x="105" y="921"/>
                  </a:lnTo>
                  <a:lnTo>
                    <a:pt x="314" y="942"/>
                  </a:lnTo>
                  <a:lnTo>
                    <a:pt x="398" y="879"/>
                  </a:lnTo>
                  <a:lnTo>
                    <a:pt x="691" y="1046"/>
                  </a:lnTo>
                  <a:lnTo>
                    <a:pt x="837" y="1046"/>
                  </a:lnTo>
                  <a:lnTo>
                    <a:pt x="942" y="921"/>
                  </a:lnTo>
                  <a:lnTo>
                    <a:pt x="1067" y="879"/>
                  </a:lnTo>
                  <a:lnTo>
                    <a:pt x="1172" y="942"/>
                  </a:lnTo>
                  <a:lnTo>
                    <a:pt x="1381" y="879"/>
                  </a:lnTo>
                  <a:lnTo>
                    <a:pt x="1549" y="921"/>
                  </a:lnTo>
                  <a:lnTo>
                    <a:pt x="1779" y="837"/>
                  </a:lnTo>
                  <a:lnTo>
                    <a:pt x="1779" y="733"/>
                  </a:lnTo>
                  <a:lnTo>
                    <a:pt x="1779" y="565"/>
                  </a:lnTo>
                  <a:lnTo>
                    <a:pt x="1590" y="502"/>
                  </a:lnTo>
                  <a:lnTo>
                    <a:pt x="1590" y="398"/>
                  </a:lnTo>
                  <a:lnTo>
                    <a:pt x="1632" y="230"/>
                  </a:lnTo>
                  <a:lnTo>
                    <a:pt x="1590" y="230"/>
                  </a:lnTo>
                  <a:lnTo>
                    <a:pt x="1528" y="126"/>
                  </a:lnTo>
                  <a:lnTo>
                    <a:pt x="1360" y="105"/>
                  </a:lnTo>
                  <a:lnTo>
                    <a:pt x="1214" y="189"/>
                  </a:lnTo>
                  <a:lnTo>
                    <a:pt x="1109" y="126"/>
                  </a:lnTo>
                  <a:lnTo>
                    <a:pt x="837" y="105"/>
                  </a:lnTo>
                  <a:lnTo>
                    <a:pt x="753" y="0"/>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901" name="Google Shape;3841;p79">
              <a:extLst>
                <a:ext uri="{FF2B5EF4-FFF2-40B4-BE49-F238E27FC236}">
                  <a16:creationId xmlns:a16="http://schemas.microsoft.com/office/drawing/2014/main" id="{4BADF54A-0903-A342-2E8C-5518D4EB2E96}"/>
                </a:ext>
              </a:extLst>
            </p:cNvPr>
            <p:cNvSpPr/>
            <p:nvPr/>
          </p:nvSpPr>
          <p:spPr>
            <a:xfrm>
              <a:off x="3878888" y="2847660"/>
              <a:ext cx="16706" cy="13579"/>
            </a:xfrm>
            <a:custGeom>
              <a:avLst/>
              <a:gdLst/>
              <a:ahLst/>
              <a:cxnLst/>
              <a:rect l="l" t="t" r="r" b="b"/>
              <a:pathLst>
                <a:path w="1403" h="1194" extrusionOk="0">
                  <a:moveTo>
                    <a:pt x="900" y="1"/>
                  </a:moveTo>
                  <a:lnTo>
                    <a:pt x="754" y="42"/>
                  </a:lnTo>
                  <a:lnTo>
                    <a:pt x="628" y="42"/>
                  </a:lnTo>
                  <a:lnTo>
                    <a:pt x="419" y="84"/>
                  </a:lnTo>
                  <a:lnTo>
                    <a:pt x="314" y="168"/>
                  </a:lnTo>
                  <a:lnTo>
                    <a:pt x="210" y="189"/>
                  </a:lnTo>
                  <a:lnTo>
                    <a:pt x="42" y="273"/>
                  </a:lnTo>
                  <a:lnTo>
                    <a:pt x="63" y="356"/>
                  </a:lnTo>
                  <a:lnTo>
                    <a:pt x="21" y="398"/>
                  </a:lnTo>
                  <a:lnTo>
                    <a:pt x="21" y="377"/>
                  </a:lnTo>
                  <a:lnTo>
                    <a:pt x="1" y="586"/>
                  </a:lnTo>
                  <a:lnTo>
                    <a:pt x="21" y="796"/>
                  </a:lnTo>
                  <a:lnTo>
                    <a:pt x="126" y="942"/>
                  </a:lnTo>
                  <a:lnTo>
                    <a:pt x="168" y="1089"/>
                  </a:lnTo>
                  <a:lnTo>
                    <a:pt x="314" y="1193"/>
                  </a:lnTo>
                  <a:lnTo>
                    <a:pt x="314" y="1151"/>
                  </a:lnTo>
                  <a:lnTo>
                    <a:pt x="524" y="1026"/>
                  </a:lnTo>
                  <a:lnTo>
                    <a:pt x="691" y="984"/>
                  </a:lnTo>
                  <a:lnTo>
                    <a:pt x="691" y="921"/>
                  </a:lnTo>
                  <a:lnTo>
                    <a:pt x="837" y="838"/>
                  </a:lnTo>
                  <a:lnTo>
                    <a:pt x="1110" y="879"/>
                  </a:lnTo>
                  <a:lnTo>
                    <a:pt x="1256" y="796"/>
                  </a:lnTo>
                  <a:lnTo>
                    <a:pt x="1361" y="775"/>
                  </a:lnTo>
                  <a:lnTo>
                    <a:pt x="1402" y="712"/>
                  </a:lnTo>
                  <a:lnTo>
                    <a:pt x="1402" y="607"/>
                  </a:lnTo>
                  <a:lnTo>
                    <a:pt x="1382" y="461"/>
                  </a:lnTo>
                  <a:lnTo>
                    <a:pt x="1214" y="189"/>
                  </a:lnTo>
                  <a:lnTo>
                    <a:pt x="984" y="1"/>
                  </a:lnTo>
                  <a:close/>
                </a:path>
              </a:pathLst>
            </a:custGeom>
            <a:solidFill>
              <a:srgbClr val="5F7D95"/>
            </a:solidFill>
            <a:ln>
              <a:noFill/>
            </a:ln>
          </p:spPr>
          <p:txBody>
            <a:bodyPr spcFirstLastPara="1" wrap="square" lIns="127995" tIns="127995" rIns="127995" bIns="127995" anchor="ctr" anchorCtr="0">
              <a:noAutofit/>
            </a:bodyPr>
            <a:lstStyle/>
            <a:p>
              <a:endParaRPr sz="3073"/>
            </a:p>
          </p:txBody>
        </p:sp>
        <p:sp>
          <p:nvSpPr>
            <p:cNvPr id="1902" name="Google Shape;3842;p79">
              <a:extLst>
                <a:ext uri="{FF2B5EF4-FFF2-40B4-BE49-F238E27FC236}">
                  <a16:creationId xmlns:a16="http://schemas.microsoft.com/office/drawing/2014/main" id="{BD9E9C1E-D87A-13E2-6E6F-88DA082DD892}"/>
                </a:ext>
              </a:extLst>
            </p:cNvPr>
            <p:cNvSpPr/>
            <p:nvPr/>
          </p:nvSpPr>
          <p:spPr>
            <a:xfrm>
              <a:off x="3865182" y="2817204"/>
              <a:ext cx="27923" cy="34993"/>
            </a:xfrm>
            <a:custGeom>
              <a:avLst/>
              <a:gdLst/>
              <a:ahLst/>
              <a:cxnLst/>
              <a:rect l="l" t="t" r="r" b="b"/>
              <a:pathLst>
                <a:path w="2345" h="3077" extrusionOk="0">
                  <a:moveTo>
                    <a:pt x="461" y="0"/>
                  </a:moveTo>
                  <a:lnTo>
                    <a:pt x="336" y="105"/>
                  </a:lnTo>
                  <a:lnTo>
                    <a:pt x="315" y="147"/>
                  </a:lnTo>
                  <a:lnTo>
                    <a:pt x="210" y="147"/>
                  </a:lnTo>
                  <a:lnTo>
                    <a:pt x="64" y="210"/>
                  </a:lnTo>
                  <a:lnTo>
                    <a:pt x="1" y="272"/>
                  </a:lnTo>
                  <a:lnTo>
                    <a:pt x="22" y="314"/>
                  </a:lnTo>
                  <a:lnTo>
                    <a:pt x="64" y="461"/>
                  </a:lnTo>
                  <a:lnTo>
                    <a:pt x="105" y="628"/>
                  </a:lnTo>
                  <a:lnTo>
                    <a:pt x="168" y="670"/>
                  </a:lnTo>
                  <a:lnTo>
                    <a:pt x="273" y="691"/>
                  </a:lnTo>
                  <a:lnTo>
                    <a:pt x="273" y="754"/>
                  </a:lnTo>
                  <a:lnTo>
                    <a:pt x="231" y="754"/>
                  </a:lnTo>
                  <a:lnTo>
                    <a:pt x="105" y="775"/>
                  </a:lnTo>
                  <a:lnTo>
                    <a:pt x="126" y="879"/>
                  </a:lnTo>
                  <a:lnTo>
                    <a:pt x="147" y="900"/>
                  </a:lnTo>
                  <a:lnTo>
                    <a:pt x="210" y="879"/>
                  </a:lnTo>
                  <a:lnTo>
                    <a:pt x="273" y="879"/>
                  </a:lnTo>
                  <a:lnTo>
                    <a:pt x="252" y="1047"/>
                  </a:lnTo>
                  <a:lnTo>
                    <a:pt x="147" y="1193"/>
                  </a:lnTo>
                  <a:lnTo>
                    <a:pt x="147" y="1277"/>
                  </a:lnTo>
                  <a:lnTo>
                    <a:pt x="315" y="1402"/>
                  </a:lnTo>
                  <a:lnTo>
                    <a:pt x="419" y="1423"/>
                  </a:lnTo>
                  <a:lnTo>
                    <a:pt x="461" y="1486"/>
                  </a:lnTo>
                  <a:lnTo>
                    <a:pt x="440" y="1570"/>
                  </a:lnTo>
                  <a:lnTo>
                    <a:pt x="336" y="1507"/>
                  </a:lnTo>
                  <a:lnTo>
                    <a:pt x="273" y="1528"/>
                  </a:lnTo>
                  <a:lnTo>
                    <a:pt x="273" y="1674"/>
                  </a:lnTo>
                  <a:lnTo>
                    <a:pt x="419" y="1821"/>
                  </a:lnTo>
                  <a:lnTo>
                    <a:pt x="356" y="1842"/>
                  </a:lnTo>
                  <a:lnTo>
                    <a:pt x="482" y="1988"/>
                  </a:lnTo>
                  <a:lnTo>
                    <a:pt x="482" y="2051"/>
                  </a:lnTo>
                  <a:lnTo>
                    <a:pt x="545" y="2135"/>
                  </a:lnTo>
                  <a:lnTo>
                    <a:pt x="670" y="2135"/>
                  </a:lnTo>
                  <a:lnTo>
                    <a:pt x="754" y="2218"/>
                  </a:lnTo>
                  <a:lnTo>
                    <a:pt x="900" y="2239"/>
                  </a:lnTo>
                  <a:lnTo>
                    <a:pt x="900" y="2365"/>
                  </a:lnTo>
                  <a:lnTo>
                    <a:pt x="838" y="2448"/>
                  </a:lnTo>
                  <a:lnTo>
                    <a:pt x="796" y="2511"/>
                  </a:lnTo>
                  <a:lnTo>
                    <a:pt x="859" y="2532"/>
                  </a:lnTo>
                  <a:lnTo>
                    <a:pt x="942" y="2658"/>
                  </a:lnTo>
                  <a:lnTo>
                    <a:pt x="984" y="2658"/>
                  </a:lnTo>
                  <a:lnTo>
                    <a:pt x="1089" y="2741"/>
                  </a:lnTo>
                  <a:lnTo>
                    <a:pt x="1152" y="2846"/>
                  </a:lnTo>
                  <a:lnTo>
                    <a:pt x="1152" y="2992"/>
                  </a:lnTo>
                  <a:lnTo>
                    <a:pt x="1172" y="3076"/>
                  </a:lnTo>
                  <a:lnTo>
                    <a:pt x="1214" y="3034"/>
                  </a:lnTo>
                  <a:lnTo>
                    <a:pt x="1193" y="2951"/>
                  </a:lnTo>
                  <a:lnTo>
                    <a:pt x="1361" y="2867"/>
                  </a:lnTo>
                  <a:lnTo>
                    <a:pt x="1465" y="2846"/>
                  </a:lnTo>
                  <a:lnTo>
                    <a:pt x="1570" y="2762"/>
                  </a:lnTo>
                  <a:lnTo>
                    <a:pt x="1779" y="2720"/>
                  </a:lnTo>
                  <a:lnTo>
                    <a:pt x="1905" y="2720"/>
                  </a:lnTo>
                  <a:lnTo>
                    <a:pt x="2051" y="2679"/>
                  </a:lnTo>
                  <a:lnTo>
                    <a:pt x="2135" y="2679"/>
                  </a:lnTo>
                  <a:lnTo>
                    <a:pt x="2198" y="2574"/>
                  </a:lnTo>
                  <a:lnTo>
                    <a:pt x="2114" y="2469"/>
                  </a:lnTo>
                  <a:lnTo>
                    <a:pt x="2093" y="2365"/>
                  </a:lnTo>
                  <a:lnTo>
                    <a:pt x="2302" y="2197"/>
                  </a:lnTo>
                  <a:lnTo>
                    <a:pt x="2344" y="2051"/>
                  </a:lnTo>
                  <a:lnTo>
                    <a:pt x="2261" y="1925"/>
                  </a:lnTo>
                  <a:lnTo>
                    <a:pt x="2093" y="1737"/>
                  </a:lnTo>
                  <a:lnTo>
                    <a:pt x="2030" y="1507"/>
                  </a:lnTo>
                  <a:lnTo>
                    <a:pt x="2114" y="1423"/>
                  </a:lnTo>
                  <a:lnTo>
                    <a:pt x="2093" y="1319"/>
                  </a:lnTo>
                  <a:lnTo>
                    <a:pt x="2051" y="1193"/>
                  </a:lnTo>
                  <a:lnTo>
                    <a:pt x="2030" y="1109"/>
                  </a:lnTo>
                  <a:lnTo>
                    <a:pt x="2135" y="984"/>
                  </a:lnTo>
                  <a:lnTo>
                    <a:pt x="1926" y="963"/>
                  </a:lnTo>
                  <a:lnTo>
                    <a:pt x="1842" y="1088"/>
                  </a:lnTo>
                  <a:lnTo>
                    <a:pt x="1737" y="1005"/>
                  </a:lnTo>
                  <a:lnTo>
                    <a:pt x="1633" y="1047"/>
                  </a:lnTo>
                  <a:lnTo>
                    <a:pt x="1591" y="963"/>
                  </a:lnTo>
                  <a:lnTo>
                    <a:pt x="1382" y="879"/>
                  </a:lnTo>
                  <a:lnTo>
                    <a:pt x="1361" y="837"/>
                  </a:lnTo>
                  <a:lnTo>
                    <a:pt x="1424" y="691"/>
                  </a:lnTo>
                  <a:lnTo>
                    <a:pt x="1277" y="565"/>
                  </a:lnTo>
                  <a:lnTo>
                    <a:pt x="1110" y="482"/>
                  </a:lnTo>
                  <a:lnTo>
                    <a:pt x="1089" y="377"/>
                  </a:lnTo>
                  <a:lnTo>
                    <a:pt x="900" y="168"/>
                  </a:lnTo>
                  <a:lnTo>
                    <a:pt x="880" y="105"/>
                  </a:lnTo>
                  <a:lnTo>
                    <a:pt x="754" y="63"/>
                  </a:lnTo>
                  <a:lnTo>
                    <a:pt x="670" y="42"/>
                  </a:lnTo>
                  <a:lnTo>
                    <a:pt x="566" y="21"/>
                  </a:lnTo>
                  <a:lnTo>
                    <a:pt x="461" y="0"/>
                  </a:lnTo>
                  <a:close/>
                </a:path>
              </a:pathLst>
            </a:custGeom>
            <a:solidFill>
              <a:srgbClr val="5F7D95"/>
            </a:solidFill>
            <a:ln>
              <a:noFill/>
            </a:ln>
          </p:spPr>
          <p:txBody>
            <a:bodyPr spcFirstLastPara="1" wrap="square" lIns="127995" tIns="127995" rIns="127995" bIns="127995" anchor="ctr" anchorCtr="0">
              <a:noAutofit/>
            </a:bodyPr>
            <a:lstStyle/>
            <a:p>
              <a:endParaRPr sz="3073"/>
            </a:p>
          </p:txBody>
        </p:sp>
      </p:grpSp>
      <p:sp>
        <p:nvSpPr>
          <p:cNvPr id="1992" name="Google Shape;2491;p61">
            <a:extLst>
              <a:ext uri="{FF2B5EF4-FFF2-40B4-BE49-F238E27FC236}">
                <a16:creationId xmlns:a16="http://schemas.microsoft.com/office/drawing/2014/main" id="{02918A61-79C7-C4B9-F4C3-6B7B305F5CFC}"/>
              </a:ext>
            </a:extLst>
          </p:cNvPr>
          <p:cNvSpPr/>
          <p:nvPr/>
        </p:nvSpPr>
        <p:spPr>
          <a:xfrm flipH="1">
            <a:off x="4300725" y="5434908"/>
            <a:ext cx="260733" cy="383685"/>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lt2"/>
          </a:solidFill>
          <a:ln>
            <a:noFill/>
          </a:ln>
        </p:spPr>
        <p:txBody>
          <a:bodyPr spcFirstLastPara="1" wrap="square" lIns="127995" tIns="127995" rIns="127995" bIns="127995" anchor="ctr" anchorCtr="0">
            <a:noAutofit/>
          </a:bodyPr>
          <a:lstStyle/>
          <a:p>
            <a:endParaRPr sz="3073"/>
          </a:p>
        </p:txBody>
      </p:sp>
      <p:sp>
        <p:nvSpPr>
          <p:cNvPr id="1993" name="Google Shape;2491;p61">
            <a:extLst>
              <a:ext uri="{FF2B5EF4-FFF2-40B4-BE49-F238E27FC236}">
                <a16:creationId xmlns:a16="http://schemas.microsoft.com/office/drawing/2014/main" id="{1733729A-5508-0F11-B11A-3107715C5BE6}"/>
              </a:ext>
            </a:extLst>
          </p:cNvPr>
          <p:cNvSpPr/>
          <p:nvPr/>
        </p:nvSpPr>
        <p:spPr>
          <a:xfrm flipH="1">
            <a:off x="3195713" y="2747353"/>
            <a:ext cx="260733" cy="383685"/>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lt2"/>
          </a:solidFill>
          <a:ln>
            <a:noFill/>
          </a:ln>
        </p:spPr>
        <p:txBody>
          <a:bodyPr spcFirstLastPara="1" wrap="square" lIns="127995" tIns="127995" rIns="127995" bIns="127995" anchor="ctr" anchorCtr="0">
            <a:noAutofit/>
          </a:bodyPr>
          <a:lstStyle/>
          <a:p>
            <a:endParaRPr sz="3073"/>
          </a:p>
        </p:txBody>
      </p:sp>
      <p:sp>
        <p:nvSpPr>
          <p:cNvPr id="1994" name="Google Shape;2491;p61">
            <a:extLst>
              <a:ext uri="{FF2B5EF4-FFF2-40B4-BE49-F238E27FC236}">
                <a16:creationId xmlns:a16="http://schemas.microsoft.com/office/drawing/2014/main" id="{EE0528A5-8AB7-5787-CAF5-2C851ED3357A}"/>
              </a:ext>
            </a:extLst>
          </p:cNvPr>
          <p:cNvSpPr/>
          <p:nvPr/>
        </p:nvSpPr>
        <p:spPr>
          <a:xfrm flipH="1">
            <a:off x="7023101" y="4062763"/>
            <a:ext cx="260733" cy="383685"/>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lt2"/>
          </a:solidFill>
          <a:ln>
            <a:noFill/>
          </a:ln>
        </p:spPr>
        <p:txBody>
          <a:bodyPr spcFirstLastPara="1" wrap="square" lIns="127995" tIns="127995" rIns="127995" bIns="127995" anchor="ctr" anchorCtr="0">
            <a:noAutofit/>
          </a:bodyPr>
          <a:lstStyle/>
          <a:p>
            <a:endParaRPr sz="3073"/>
          </a:p>
        </p:txBody>
      </p:sp>
      <p:sp>
        <p:nvSpPr>
          <p:cNvPr id="1995" name="Google Shape;2491;p61">
            <a:extLst>
              <a:ext uri="{FF2B5EF4-FFF2-40B4-BE49-F238E27FC236}">
                <a16:creationId xmlns:a16="http://schemas.microsoft.com/office/drawing/2014/main" id="{7AAEEEA0-3CE3-4405-39FE-80528854E779}"/>
              </a:ext>
            </a:extLst>
          </p:cNvPr>
          <p:cNvSpPr/>
          <p:nvPr/>
        </p:nvSpPr>
        <p:spPr>
          <a:xfrm flipH="1">
            <a:off x="7360584" y="3530292"/>
            <a:ext cx="260733" cy="383685"/>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lt2"/>
          </a:solidFill>
          <a:ln>
            <a:noFill/>
          </a:ln>
        </p:spPr>
        <p:txBody>
          <a:bodyPr spcFirstLastPara="1" wrap="square" lIns="127995" tIns="127995" rIns="127995" bIns="127995" anchor="ctr" anchorCtr="0">
            <a:noAutofit/>
          </a:bodyPr>
          <a:lstStyle/>
          <a:p>
            <a:endParaRPr sz="3073"/>
          </a:p>
        </p:txBody>
      </p:sp>
      <p:sp>
        <p:nvSpPr>
          <p:cNvPr id="1996" name="Google Shape;2491;p61">
            <a:extLst>
              <a:ext uri="{FF2B5EF4-FFF2-40B4-BE49-F238E27FC236}">
                <a16:creationId xmlns:a16="http://schemas.microsoft.com/office/drawing/2014/main" id="{CF0F5A9A-E754-9EDE-1E7B-B43E7EB7B30E}"/>
              </a:ext>
            </a:extLst>
          </p:cNvPr>
          <p:cNvSpPr/>
          <p:nvPr/>
        </p:nvSpPr>
        <p:spPr>
          <a:xfrm flipH="1">
            <a:off x="7455362" y="3463938"/>
            <a:ext cx="260733" cy="383685"/>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lt2"/>
          </a:solidFill>
          <a:ln>
            <a:noFill/>
          </a:ln>
        </p:spPr>
        <p:txBody>
          <a:bodyPr spcFirstLastPara="1" wrap="square" lIns="127995" tIns="127995" rIns="127995" bIns="127995" anchor="ctr" anchorCtr="0">
            <a:noAutofit/>
          </a:bodyPr>
          <a:lstStyle/>
          <a:p>
            <a:endParaRPr sz="3073"/>
          </a:p>
        </p:txBody>
      </p:sp>
      <p:sp>
        <p:nvSpPr>
          <p:cNvPr id="1997" name="Google Shape;2434;p61">
            <a:extLst>
              <a:ext uri="{FF2B5EF4-FFF2-40B4-BE49-F238E27FC236}">
                <a16:creationId xmlns:a16="http://schemas.microsoft.com/office/drawing/2014/main" id="{0562FDC3-BCB2-52DC-CA2F-83E7B73E534E}"/>
              </a:ext>
            </a:extLst>
          </p:cNvPr>
          <p:cNvSpPr txBox="1"/>
          <p:nvPr/>
        </p:nvSpPr>
        <p:spPr>
          <a:xfrm flipH="1">
            <a:off x="13348466" y="1057872"/>
            <a:ext cx="2644740" cy="742560"/>
          </a:xfrm>
          <a:prstGeom prst="rect">
            <a:avLst/>
          </a:prstGeom>
          <a:solidFill>
            <a:schemeClr val="dk1"/>
          </a:solidFill>
          <a:ln>
            <a:noFill/>
          </a:ln>
        </p:spPr>
        <p:txBody>
          <a:bodyPr spcFirstLastPara="1" wrap="square" lIns="127995" tIns="127995" rIns="127995" bIns="127995" anchor="b" anchorCtr="0">
            <a:noAutofit/>
          </a:bodyPr>
          <a:lstStyle/>
          <a:p>
            <a:r>
              <a:rPr lang="fr-FR" sz="2800" dirty="0">
                <a:solidFill>
                  <a:schemeClr val="accent1"/>
                </a:solidFill>
                <a:latin typeface="Playfair Display"/>
                <a:ea typeface="Playfair Display"/>
                <a:cs typeface="Playfair Display"/>
                <a:sym typeface="Playfair Display"/>
              </a:rPr>
              <a:t>C</a:t>
            </a:r>
            <a:r>
              <a:rPr lang="en" sz="2800" dirty="0">
                <a:solidFill>
                  <a:schemeClr val="accent1"/>
                </a:solidFill>
                <a:latin typeface="Playfair Display"/>
                <a:ea typeface="Playfair Display"/>
                <a:cs typeface="Playfair Display"/>
                <a:sym typeface="Playfair Display"/>
              </a:rPr>
              <a:t>ountries </a:t>
            </a:r>
            <a:endParaRPr sz="2800" dirty="0">
              <a:solidFill>
                <a:schemeClr val="accent1"/>
              </a:solidFill>
              <a:latin typeface="Playfair Display"/>
              <a:ea typeface="Playfair Display"/>
              <a:cs typeface="Playfair Display"/>
              <a:sym typeface="Playfair Display"/>
            </a:endParaRPr>
          </a:p>
        </p:txBody>
      </p:sp>
      <p:sp>
        <p:nvSpPr>
          <p:cNvPr id="1998" name="Google Shape;2435;p61">
            <a:extLst>
              <a:ext uri="{FF2B5EF4-FFF2-40B4-BE49-F238E27FC236}">
                <a16:creationId xmlns:a16="http://schemas.microsoft.com/office/drawing/2014/main" id="{D766A129-DBB1-5948-8846-EE1D4696CAB4}"/>
              </a:ext>
            </a:extLst>
          </p:cNvPr>
          <p:cNvSpPr txBox="1"/>
          <p:nvPr/>
        </p:nvSpPr>
        <p:spPr>
          <a:xfrm flipH="1">
            <a:off x="13348465" y="1800432"/>
            <a:ext cx="3393647" cy="1899678"/>
          </a:xfrm>
          <a:prstGeom prst="rect">
            <a:avLst/>
          </a:prstGeom>
          <a:noFill/>
          <a:ln>
            <a:noFill/>
          </a:ln>
        </p:spPr>
        <p:txBody>
          <a:bodyPr spcFirstLastPara="1" wrap="square" lIns="127995" tIns="127995" rIns="127995" bIns="127995" anchor="t" anchorCtr="0">
            <a:noAutofit/>
          </a:bodyPr>
          <a:lstStyle/>
          <a:p>
            <a:pPr marL="285750" indent="-285750">
              <a:buClr>
                <a:schemeClr val="accent1"/>
              </a:buClr>
              <a:buFont typeface="Wingdings" panose="05000000000000000000" pitchFamily="2" charset="2"/>
              <a:buChar char="§"/>
            </a:pPr>
            <a:r>
              <a:rPr lang="fr-FR" sz="1800" b="1" i="1" dirty="0" err="1">
                <a:solidFill>
                  <a:schemeClr val="bg1"/>
                </a:solidFill>
                <a:latin typeface="Lato" panose="020F0502020204030203" pitchFamily="34" charset="0"/>
                <a:ea typeface="Lato" panose="020F0502020204030203" pitchFamily="34" charset="0"/>
                <a:cs typeface="Lato" panose="020F0502020204030203" pitchFamily="34" charset="0"/>
              </a:rPr>
              <a:t>Netherlands</a:t>
            </a:r>
            <a:r>
              <a:rPr lang="fr-FR" sz="1800" dirty="0">
                <a:solidFill>
                  <a:schemeClr val="bg1"/>
                </a:solidFill>
                <a:latin typeface="Lato" panose="020F0502020204030203" pitchFamily="34" charset="0"/>
                <a:ea typeface="Lato" panose="020F0502020204030203" pitchFamily="34" charset="0"/>
                <a:cs typeface="Lato" panose="020F0502020204030203" pitchFamily="34" charset="0"/>
              </a:rPr>
              <a:t> (April 2002)</a:t>
            </a:r>
          </a:p>
          <a:p>
            <a:pPr marL="285750" lvl="0" indent="-285750">
              <a:buClr>
                <a:schemeClr val="accent1"/>
              </a:buClr>
              <a:buFont typeface="Wingdings" panose="05000000000000000000" pitchFamily="2" charset="2"/>
              <a:buChar char="§"/>
            </a:pPr>
            <a:r>
              <a:rPr lang="fr-FR" sz="1800" b="1" i="1" dirty="0" err="1">
                <a:solidFill>
                  <a:schemeClr val="bg1"/>
                </a:solidFill>
                <a:latin typeface="Lato" panose="020F0502020204030203" pitchFamily="34" charset="0"/>
                <a:ea typeface="Lato" panose="020F0502020204030203" pitchFamily="34" charset="0"/>
                <a:cs typeface="Lato" panose="020F0502020204030203" pitchFamily="34" charset="0"/>
              </a:rPr>
              <a:t>Belgium</a:t>
            </a:r>
            <a:r>
              <a:rPr lang="fr-FR" sz="1800" dirty="0">
                <a:solidFill>
                  <a:schemeClr val="bg1"/>
                </a:solidFill>
                <a:latin typeface="Lato" panose="020F0502020204030203" pitchFamily="34" charset="0"/>
                <a:ea typeface="Lato" panose="020F0502020204030203" pitchFamily="34" charset="0"/>
                <a:cs typeface="Lato" panose="020F0502020204030203" pitchFamily="34" charset="0"/>
              </a:rPr>
              <a:t> (May 2002)</a:t>
            </a:r>
          </a:p>
          <a:p>
            <a:pPr marL="285750" lvl="0" indent="-285750">
              <a:buClr>
                <a:schemeClr val="accent1"/>
              </a:buClr>
              <a:buFont typeface="Wingdings" panose="05000000000000000000" pitchFamily="2" charset="2"/>
              <a:buChar char="§"/>
            </a:pPr>
            <a:r>
              <a:rPr lang="fr-FR" sz="1800" b="1" i="1" dirty="0">
                <a:solidFill>
                  <a:schemeClr val="bg1"/>
                </a:solidFill>
                <a:latin typeface="Lato" panose="020F0502020204030203" pitchFamily="34" charset="0"/>
                <a:ea typeface="Lato" panose="020F0502020204030203" pitchFamily="34" charset="0"/>
                <a:cs typeface="Lato" panose="020F0502020204030203" pitchFamily="34" charset="0"/>
              </a:rPr>
              <a:t>Luxembourg</a:t>
            </a:r>
            <a:r>
              <a:rPr lang="fr-FR" sz="1800" dirty="0">
                <a:solidFill>
                  <a:schemeClr val="bg1"/>
                </a:solidFill>
                <a:latin typeface="Lato" panose="020F0502020204030203" pitchFamily="34" charset="0"/>
                <a:ea typeface="Lato" panose="020F0502020204030203" pitchFamily="34" charset="0"/>
                <a:cs typeface="Lato" panose="020F0502020204030203" pitchFamily="34" charset="0"/>
              </a:rPr>
              <a:t> (March 2009)</a:t>
            </a:r>
          </a:p>
          <a:p>
            <a:pPr marL="285750" lvl="0" indent="-285750">
              <a:buClr>
                <a:schemeClr val="accent1"/>
              </a:buClr>
              <a:buFont typeface="Wingdings" panose="05000000000000000000" pitchFamily="2" charset="2"/>
              <a:buChar char="§"/>
            </a:pPr>
            <a:r>
              <a:rPr lang="fr-FR" sz="1800" b="1" i="1" dirty="0">
                <a:solidFill>
                  <a:schemeClr val="bg1"/>
                </a:solidFill>
                <a:latin typeface="Lato" panose="020F0502020204030203" pitchFamily="34" charset="0"/>
                <a:ea typeface="Lato" panose="020F0502020204030203" pitchFamily="34" charset="0"/>
                <a:cs typeface="Lato" panose="020F0502020204030203" pitchFamily="34" charset="0"/>
              </a:rPr>
              <a:t>Colombia</a:t>
            </a:r>
            <a:r>
              <a:rPr lang="fr-FR" sz="18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fr-FR" sz="1800" dirty="0" err="1">
                <a:solidFill>
                  <a:schemeClr val="bg1"/>
                </a:solidFill>
                <a:latin typeface="Lato" panose="020F0502020204030203" pitchFamily="34" charset="0"/>
                <a:ea typeface="Lato" panose="020F0502020204030203" pitchFamily="34" charset="0"/>
                <a:cs typeface="Lato" panose="020F0502020204030203" pitchFamily="34" charset="0"/>
              </a:rPr>
              <a:t>December</a:t>
            </a:r>
            <a:r>
              <a:rPr lang="fr-FR" sz="1800" dirty="0">
                <a:solidFill>
                  <a:schemeClr val="bg1"/>
                </a:solidFill>
                <a:latin typeface="Lato" panose="020F0502020204030203" pitchFamily="34" charset="0"/>
                <a:ea typeface="Lato" panose="020F0502020204030203" pitchFamily="34" charset="0"/>
                <a:cs typeface="Lato" panose="020F0502020204030203" pitchFamily="34" charset="0"/>
              </a:rPr>
              <a:t> 2014)</a:t>
            </a:r>
          </a:p>
          <a:p>
            <a:pPr marL="285750" lvl="0" indent="-285750">
              <a:buClr>
                <a:schemeClr val="accent1"/>
              </a:buClr>
              <a:buFont typeface="Wingdings" panose="05000000000000000000" pitchFamily="2" charset="2"/>
              <a:buChar char="§"/>
            </a:pPr>
            <a:r>
              <a:rPr lang="fr-FR" sz="1800" b="1" i="1" dirty="0">
                <a:solidFill>
                  <a:schemeClr val="bg1"/>
                </a:solidFill>
                <a:latin typeface="Lato" panose="020F0502020204030203" pitchFamily="34" charset="0"/>
                <a:ea typeface="Lato" panose="020F0502020204030203" pitchFamily="34" charset="0"/>
                <a:cs typeface="Lato" panose="020F0502020204030203" pitchFamily="34" charset="0"/>
              </a:rPr>
              <a:t>Canada</a:t>
            </a:r>
            <a:r>
              <a:rPr lang="fr-FR" sz="1800" dirty="0">
                <a:solidFill>
                  <a:schemeClr val="bg1"/>
                </a:solidFill>
                <a:latin typeface="Lato" panose="020F0502020204030203" pitchFamily="34" charset="0"/>
                <a:ea typeface="Lato" panose="020F0502020204030203" pitchFamily="34" charset="0"/>
                <a:cs typeface="Lato" panose="020F0502020204030203" pitchFamily="34" charset="0"/>
              </a:rPr>
              <a:t> (June 2016)</a:t>
            </a:r>
          </a:p>
          <a:p>
            <a:pPr marL="285750" lvl="0" indent="-285750">
              <a:buClr>
                <a:schemeClr val="accent1"/>
              </a:buClr>
              <a:buFont typeface="Wingdings" panose="05000000000000000000" pitchFamily="2" charset="2"/>
              <a:buChar char="§"/>
            </a:pPr>
            <a:r>
              <a:rPr lang="fr-FR" sz="1800" b="1" i="1" dirty="0">
                <a:solidFill>
                  <a:schemeClr val="bg1"/>
                </a:solidFill>
                <a:latin typeface="Lato" panose="020F0502020204030203" pitchFamily="34" charset="0"/>
                <a:ea typeface="Lato" panose="020F0502020204030203" pitchFamily="34" charset="0"/>
                <a:cs typeface="Lato" panose="020F0502020204030203" pitchFamily="34" charset="0"/>
              </a:rPr>
              <a:t>Spain</a:t>
            </a:r>
            <a:r>
              <a:rPr lang="fr-FR" sz="18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fr-FR" sz="1800" dirty="0" err="1">
                <a:solidFill>
                  <a:schemeClr val="bg1"/>
                </a:solidFill>
                <a:latin typeface="Lato" panose="020F0502020204030203" pitchFamily="34" charset="0"/>
                <a:ea typeface="Lato" panose="020F0502020204030203" pitchFamily="34" charset="0"/>
                <a:cs typeface="Lato" panose="020F0502020204030203" pitchFamily="34" charset="0"/>
              </a:rPr>
              <a:t>june</a:t>
            </a:r>
            <a:r>
              <a:rPr lang="fr-FR" sz="1800" dirty="0">
                <a:solidFill>
                  <a:schemeClr val="bg1"/>
                </a:solidFill>
                <a:latin typeface="Lato" panose="020F0502020204030203" pitchFamily="34" charset="0"/>
                <a:ea typeface="Lato" panose="020F0502020204030203" pitchFamily="34" charset="0"/>
                <a:cs typeface="Lato" panose="020F0502020204030203" pitchFamily="34" charset="0"/>
              </a:rPr>
              <a:t> 2021)</a:t>
            </a:r>
          </a:p>
        </p:txBody>
      </p:sp>
      <p:sp>
        <p:nvSpPr>
          <p:cNvPr id="1999" name="Google Shape;2489;p61">
            <a:extLst>
              <a:ext uri="{FF2B5EF4-FFF2-40B4-BE49-F238E27FC236}">
                <a16:creationId xmlns:a16="http://schemas.microsoft.com/office/drawing/2014/main" id="{8FF248EF-6C67-9FD3-637E-6ADD4DB23E12}"/>
              </a:ext>
            </a:extLst>
          </p:cNvPr>
          <p:cNvSpPr/>
          <p:nvPr/>
        </p:nvSpPr>
        <p:spPr>
          <a:xfrm flipH="1">
            <a:off x="12821679" y="1160040"/>
            <a:ext cx="374338" cy="550864"/>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lt2"/>
          </a:solidFill>
          <a:ln>
            <a:noFill/>
          </a:ln>
        </p:spPr>
        <p:txBody>
          <a:bodyPr spcFirstLastPara="1" wrap="square" lIns="127995" tIns="127995" rIns="127995" bIns="127995" anchor="ctr" anchorCtr="0">
            <a:noAutofit/>
          </a:bodyPr>
          <a:lstStyle/>
          <a:p>
            <a:endParaRPr sz="3073"/>
          </a:p>
        </p:txBody>
      </p:sp>
    </p:spTree>
    <p:extLst>
      <p:ext uri="{BB962C8B-B14F-4D97-AF65-F5344CB8AC3E}">
        <p14:creationId xmlns:p14="http://schemas.microsoft.com/office/powerpoint/2010/main" val="189259557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96"/>
                                        </p:tgtEl>
                                        <p:attrNameLst>
                                          <p:attrName>style.visibility</p:attrName>
                                        </p:attrNameLst>
                                      </p:cBhvr>
                                      <p:to>
                                        <p:strVal val="visible"/>
                                      </p:to>
                                    </p:set>
                                    <p:animEffect transition="in" filter="fade">
                                      <p:cBhvr>
                                        <p:cTn id="7" dur="1000"/>
                                        <p:tgtEl>
                                          <p:spTgt spid="1996"/>
                                        </p:tgtEl>
                                      </p:cBhvr>
                                    </p:animEffect>
                                    <p:anim calcmode="lin" valueType="num">
                                      <p:cBhvr>
                                        <p:cTn id="8" dur="1000" fill="hold"/>
                                        <p:tgtEl>
                                          <p:spTgt spid="1996"/>
                                        </p:tgtEl>
                                        <p:attrNameLst>
                                          <p:attrName>ppt_x</p:attrName>
                                        </p:attrNameLst>
                                      </p:cBhvr>
                                      <p:tavLst>
                                        <p:tav tm="0">
                                          <p:val>
                                            <p:strVal val="#ppt_x"/>
                                          </p:val>
                                        </p:tav>
                                        <p:tav tm="100000">
                                          <p:val>
                                            <p:strVal val="#ppt_x"/>
                                          </p:val>
                                        </p:tav>
                                      </p:tavLst>
                                    </p:anim>
                                    <p:anim calcmode="lin" valueType="num">
                                      <p:cBhvr>
                                        <p:cTn id="9" dur="1000" fill="hold"/>
                                        <p:tgtEl>
                                          <p:spTgt spid="199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95"/>
                                        </p:tgtEl>
                                        <p:attrNameLst>
                                          <p:attrName>style.visibility</p:attrName>
                                        </p:attrNameLst>
                                      </p:cBhvr>
                                      <p:to>
                                        <p:strVal val="visible"/>
                                      </p:to>
                                    </p:set>
                                    <p:animEffect transition="in" filter="fade">
                                      <p:cBhvr>
                                        <p:cTn id="14" dur="1000"/>
                                        <p:tgtEl>
                                          <p:spTgt spid="1995"/>
                                        </p:tgtEl>
                                      </p:cBhvr>
                                    </p:animEffect>
                                    <p:anim calcmode="lin" valueType="num">
                                      <p:cBhvr>
                                        <p:cTn id="15" dur="1000" fill="hold"/>
                                        <p:tgtEl>
                                          <p:spTgt spid="1995"/>
                                        </p:tgtEl>
                                        <p:attrNameLst>
                                          <p:attrName>ppt_x</p:attrName>
                                        </p:attrNameLst>
                                      </p:cBhvr>
                                      <p:tavLst>
                                        <p:tav tm="0">
                                          <p:val>
                                            <p:strVal val="#ppt_x"/>
                                          </p:val>
                                        </p:tav>
                                        <p:tav tm="100000">
                                          <p:val>
                                            <p:strVal val="#ppt_x"/>
                                          </p:val>
                                        </p:tav>
                                      </p:tavLst>
                                    </p:anim>
                                    <p:anim calcmode="lin" valueType="num">
                                      <p:cBhvr>
                                        <p:cTn id="16" dur="1000" fill="hold"/>
                                        <p:tgtEl>
                                          <p:spTgt spid="199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992"/>
                                        </p:tgtEl>
                                        <p:attrNameLst>
                                          <p:attrName>style.visibility</p:attrName>
                                        </p:attrNameLst>
                                      </p:cBhvr>
                                      <p:to>
                                        <p:strVal val="visible"/>
                                      </p:to>
                                    </p:set>
                                    <p:animEffect transition="in" filter="fade">
                                      <p:cBhvr>
                                        <p:cTn id="21" dur="1000"/>
                                        <p:tgtEl>
                                          <p:spTgt spid="1992"/>
                                        </p:tgtEl>
                                      </p:cBhvr>
                                    </p:animEffect>
                                    <p:anim calcmode="lin" valueType="num">
                                      <p:cBhvr>
                                        <p:cTn id="22" dur="1000" fill="hold"/>
                                        <p:tgtEl>
                                          <p:spTgt spid="1992"/>
                                        </p:tgtEl>
                                        <p:attrNameLst>
                                          <p:attrName>ppt_x</p:attrName>
                                        </p:attrNameLst>
                                      </p:cBhvr>
                                      <p:tavLst>
                                        <p:tav tm="0">
                                          <p:val>
                                            <p:strVal val="#ppt_x"/>
                                          </p:val>
                                        </p:tav>
                                        <p:tav tm="100000">
                                          <p:val>
                                            <p:strVal val="#ppt_x"/>
                                          </p:val>
                                        </p:tav>
                                      </p:tavLst>
                                    </p:anim>
                                    <p:anim calcmode="lin" valueType="num">
                                      <p:cBhvr>
                                        <p:cTn id="23" dur="1000" fill="hold"/>
                                        <p:tgtEl>
                                          <p:spTgt spid="199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993"/>
                                        </p:tgtEl>
                                        <p:attrNameLst>
                                          <p:attrName>style.visibility</p:attrName>
                                        </p:attrNameLst>
                                      </p:cBhvr>
                                      <p:to>
                                        <p:strVal val="visible"/>
                                      </p:to>
                                    </p:set>
                                    <p:animEffect transition="in" filter="fade">
                                      <p:cBhvr>
                                        <p:cTn id="28" dur="1000"/>
                                        <p:tgtEl>
                                          <p:spTgt spid="1993"/>
                                        </p:tgtEl>
                                      </p:cBhvr>
                                    </p:animEffect>
                                    <p:anim calcmode="lin" valueType="num">
                                      <p:cBhvr>
                                        <p:cTn id="29" dur="1000" fill="hold"/>
                                        <p:tgtEl>
                                          <p:spTgt spid="1993"/>
                                        </p:tgtEl>
                                        <p:attrNameLst>
                                          <p:attrName>ppt_x</p:attrName>
                                        </p:attrNameLst>
                                      </p:cBhvr>
                                      <p:tavLst>
                                        <p:tav tm="0">
                                          <p:val>
                                            <p:strVal val="#ppt_x"/>
                                          </p:val>
                                        </p:tav>
                                        <p:tav tm="100000">
                                          <p:val>
                                            <p:strVal val="#ppt_x"/>
                                          </p:val>
                                        </p:tav>
                                      </p:tavLst>
                                    </p:anim>
                                    <p:anim calcmode="lin" valueType="num">
                                      <p:cBhvr>
                                        <p:cTn id="30" dur="1000" fill="hold"/>
                                        <p:tgtEl>
                                          <p:spTgt spid="199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994"/>
                                        </p:tgtEl>
                                        <p:attrNameLst>
                                          <p:attrName>style.visibility</p:attrName>
                                        </p:attrNameLst>
                                      </p:cBhvr>
                                      <p:to>
                                        <p:strVal val="visible"/>
                                      </p:to>
                                    </p:set>
                                    <p:animEffect transition="in" filter="fade">
                                      <p:cBhvr>
                                        <p:cTn id="35" dur="1000"/>
                                        <p:tgtEl>
                                          <p:spTgt spid="1994"/>
                                        </p:tgtEl>
                                      </p:cBhvr>
                                    </p:animEffect>
                                    <p:anim calcmode="lin" valueType="num">
                                      <p:cBhvr>
                                        <p:cTn id="36" dur="1000" fill="hold"/>
                                        <p:tgtEl>
                                          <p:spTgt spid="1994"/>
                                        </p:tgtEl>
                                        <p:attrNameLst>
                                          <p:attrName>ppt_x</p:attrName>
                                        </p:attrNameLst>
                                      </p:cBhvr>
                                      <p:tavLst>
                                        <p:tav tm="0">
                                          <p:val>
                                            <p:strVal val="#ppt_x"/>
                                          </p:val>
                                        </p:tav>
                                        <p:tav tm="100000">
                                          <p:val>
                                            <p:strVal val="#ppt_x"/>
                                          </p:val>
                                        </p:tav>
                                      </p:tavLst>
                                    </p:anim>
                                    <p:anim calcmode="lin" valueType="num">
                                      <p:cBhvr>
                                        <p:cTn id="37" dur="1000" fill="hold"/>
                                        <p:tgtEl>
                                          <p:spTgt spid="19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2" grpId="0" animBg="1"/>
      <p:bldP spid="1993" grpId="0" animBg="1"/>
      <p:bldP spid="1994" grpId="0" animBg="1"/>
      <p:bldP spid="1995" grpId="0" animBg="1"/>
      <p:bldP spid="199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05"/>
        <p:cNvGrpSpPr/>
        <p:nvPr/>
      </p:nvGrpSpPr>
      <p:grpSpPr>
        <a:xfrm>
          <a:off x="0" y="0"/>
          <a:ext cx="0" cy="0"/>
          <a:chOff x="0" y="0"/>
          <a:chExt cx="0" cy="0"/>
        </a:xfrm>
      </p:grpSpPr>
      <p:sp>
        <p:nvSpPr>
          <p:cNvPr id="1906" name="Google Shape;1906;p47"/>
          <p:cNvSpPr txBox="1">
            <a:spLocks noGrp="1"/>
          </p:cNvSpPr>
          <p:nvPr>
            <p:ph type="title"/>
          </p:nvPr>
        </p:nvSpPr>
        <p:spPr>
          <a:xfrm>
            <a:off x="3806895" y="3251927"/>
            <a:ext cx="4932614" cy="2299636"/>
          </a:xfrm>
          <a:prstGeom prst="rect">
            <a:avLst/>
          </a:prstGeom>
        </p:spPr>
        <p:txBody>
          <a:bodyPr spcFirstLastPara="1" wrap="square" lIns="127995" tIns="127995" rIns="127995" bIns="127995" anchor="b" anchorCtr="0">
            <a:noAutofit/>
          </a:bodyPr>
          <a:lstStyle/>
          <a:p>
            <a:r>
              <a:rPr lang="en" b="1" i="1" dirty="0"/>
              <a:t>Ethical perspective </a:t>
            </a:r>
            <a:endParaRPr b="1" i="1" dirty="0"/>
          </a:p>
        </p:txBody>
      </p:sp>
      <p:sp>
        <p:nvSpPr>
          <p:cNvPr id="1907" name="Google Shape;1907;p47"/>
          <p:cNvSpPr txBox="1">
            <a:spLocks noGrp="1"/>
          </p:cNvSpPr>
          <p:nvPr>
            <p:ph type="title" idx="2"/>
          </p:nvPr>
        </p:nvSpPr>
        <p:spPr>
          <a:xfrm>
            <a:off x="2239625" y="3674305"/>
            <a:ext cx="1453620" cy="1454880"/>
          </a:xfrm>
          <a:prstGeom prst="rect">
            <a:avLst/>
          </a:prstGeom>
        </p:spPr>
        <p:txBody>
          <a:bodyPr spcFirstLastPara="1" wrap="square" lIns="127995" tIns="0" rIns="127995" bIns="127995" anchor="ctr" anchorCtr="0">
            <a:noAutofit/>
          </a:bodyPr>
          <a:lstStyle/>
          <a:p>
            <a:r>
              <a:rPr lang="en"/>
              <a:t>02</a:t>
            </a:r>
            <a:endParaRPr/>
          </a:p>
        </p:txBody>
      </p:sp>
      <p:grpSp>
        <p:nvGrpSpPr>
          <p:cNvPr id="1909" name="Google Shape;1909;p47"/>
          <p:cNvGrpSpPr/>
          <p:nvPr/>
        </p:nvGrpSpPr>
        <p:grpSpPr>
          <a:xfrm>
            <a:off x="10952994" y="3047999"/>
            <a:ext cx="3140623" cy="2936253"/>
            <a:chOff x="876997" y="889088"/>
            <a:chExt cx="1580150" cy="1262388"/>
          </a:xfrm>
        </p:grpSpPr>
        <p:sp>
          <p:nvSpPr>
            <p:cNvPr id="1910" name="Google Shape;1910;p47"/>
            <p:cNvSpPr/>
            <p:nvPr/>
          </p:nvSpPr>
          <p:spPr>
            <a:xfrm>
              <a:off x="1009374" y="2061125"/>
              <a:ext cx="1340557" cy="90350"/>
            </a:xfrm>
            <a:custGeom>
              <a:avLst/>
              <a:gdLst/>
              <a:ahLst/>
              <a:cxnLst/>
              <a:rect l="l" t="t" r="r" b="b"/>
              <a:pathLst>
                <a:path w="69549" h="3614" extrusionOk="0">
                  <a:moveTo>
                    <a:pt x="34775" y="0"/>
                  </a:moveTo>
                  <a:cubicBezTo>
                    <a:pt x="15568" y="0"/>
                    <a:pt x="0" y="812"/>
                    <a:pt x="0" y="1802"/>
                  </a:cubicBezTo>
                  <a:cubicBezTo>
                    <a:pt x="0" y="2802"/>
                    <a:pt x="15568" y="3613"/>
                    <a:pt x="34775" y="3613"/>
                  </a:cubicBezTo>
                  <a:cubicBezTo>
                    <a:pt x="53982" y="3613"/>
                    <a:pt x="69549" y="2802"/>
                    <a:pt x="69549" y="1802"/>
                  </a:cubicBezTo>
                  <a:cubicBezTo>
                    <a:pt x="69549" y="812"/>
                    <a:pt x="53982" y="0"/>
                    <a:pt x="34775" y="0"/>
                  </a:cubicBezTo>
                  <a:close/>
                </a:path>
              </a:pathLst>
            </a:custGeom>
            <a:solidFill>
              <a:schemeClr val="dk1"/>
            </a:solidFill>
            <a:ln>
              <a:noFill/>
            </a:ln>
          </p:spPr>
          <p:txBody>
            <a:bodyPr spcFirstLastPara="1" wrap="square" lIns="127995" tIns="127995" rIns="127995" bIns="127995" anchor="ctr" anchorCtr="0">
              <a:noAutofit/>
            </a:bodyPr>
            <a:lstStyle/>
            <a:p>
              <a:endParaRPr sz="3073"/>
            </a:p>
          </p:txBody>
        </p:sp>
        <p:grpSp>
          <p:nvGrpSpPr>
            <p:cNvPr id="1911" name="Google Shape;1911;p47"/>
            <p:cNvGrpSpPr/>
            <p:nvPr/>
          </p:nvGrpSpPr>
          <p:grpSpPr>
            <a:xfrm>
              <a:off x="876997" y="889088"/>
              <a:ext cx="1580150" cy="1204800"/>
              <a:chOff x="3215075" y="2584600"/>
              <a:chExt cx="1580150" cy="1204800"/>
            </a:xfrm>
          </p:grpSpPr>
          <p:sp>
            <p:nvSpPr>
              <p:cNvPr id="1912" name="Google Shape;1912;p47"/>
              <p:cNvSpPr/>
              <p:nvPr/>
            </p:nvSpPr>
            <p:spPr>
              <a:xfrm>
                <a:off x="4018400" y="2757025"/>
                <a:ext cx="708650" cy="124075"/>
              </a:xfrm>
              <a:custGeom>
                <a:avLst/>
                <a:gdLst/>
                <a:ahLst/>
                <a:cxnLst/>
                <a:rect l="l" t="t" r="r" b="b"/>
                <a:pathLst>
                  <a:path w="28346" h="4963" extrusionOk="0">
                    <a:moveTo>
                      <a:pt x="3237" y="0"/>
                    </a:moveTo>
                    <a:cubicBezTo>
                      <a:pt x="2171" y="0"/>
                      <a:pt x="1096" y="30"/>
                      <a:pt x="1" y="80"/>
                    </a:cubicBezTo>
                    <a:lnTo>
                      <a:pt x="1" y="3836"/>
                    </a:lnTo>
                    <a:cubicBezTo>
                      <a:pt x="1" y="3836"/>
                      <a:pt x="1657" y="2907"/>
                      <a:pt x="5325" y="2907"/>
                    </a:cubicBezTo>
                    <a:cubicBezTo>
                      <a:pt x="6780" y="2907"/>
                      <a:pt x="8551" y="3053"/>
                      <a:pt x="10661" y="3461"/>
                    </a:cubicBezTo>
                    <a:cubicBezTo>
                      <a:pt x="14451" y="4198"/>
                      <a:pt x="19448" y="4963"/>
                      <a:pt x="23099" y="4963"/>
                    </a:cubicBezTo>
                    <a:cubicBezTo>
                      <a:pt x="26212" y="4963"/>
                      <a:pt x="28346" y="4406"/>
                      <a:pt x="27915" y="2801"/>
                    </a:cubicBezTo>
                    <a:cubicBezTo>
                      <a:pt x="27866" y="2621"/>
                      <a:pt x="27706" y="2517"/>
                      <a:pt x="27547" y="2517"/>
                    </a:cubicBezTo>
                    <a:cubicBezTo>
                      <a:pt x="27446" y="2517"/>
                      <a:pt x="27345" y="2559"/>
                      <a:pt x="27272" y="2649"/>
                    </a:cubicBezTo>
                    <a:cubicBezTo>
                      <a:pt x="26798" y="3221"/>
                      <a:pt x="25762" y="4063"/>
                      <a:pt x="23771" y="4063"/>
                    </a:cubicBezTo>
                    <a:cubicBezTo>
                      <a:pt x="22690" y="4063"/>
                      <a:pt x="21326" y="3815"/>
                      <a:pt x="19618" y="3140"/>
                    </a:cubicBezTo>
                    <a:cubicBezTo>
                      <a:pt x="13449" y="703"/>
                      <a:pt x="8448" y="0"/>
                      <a:pt x="3237" y="0"/>
                    </a:cubicBezTo>
                    <a:close/>
                  </a:path>
                </a:pathLst>
              </a:custGeom>
              <a:solidFill>
                <a:schemeClr val="lt2"/>
              </a:solidFill>
              <a:ln>
                <a:noFill/>
              </a:ln>
            </p:spPr>
            <p:txBody>
              <a:bodyPr spcFirstLastPara="1" wrap="square" lIns="127995" tIns="127995" rIns="127995" bIns="127995" anchor="ctr" anchorCtr="0">
                <a:noAutofit/>
              </a:bodyPr>
              <a:lstStyle/>
              <a:p>
                <a:endParaRPr sz="3073"/>
              </a:p>
            </p:txBody>
          </p:sp>
          <p:sp>
            <p:nvSpPr>
              <p:cNvPr id="1913" name="Google Shape;1913;p47"/>
              <p:cNvSpPr/>
              <p:nvPr/>
            </p:nvSpPr>
            <p:spPr>
              <a:xfrm>
                <a:off x="3309775" y="2757025"/>
                <a:ext cx="708650" cy="124075"/>
              </a:xfrm>
              <a:custGeom>
                <a:avLst/>
                <a:gdLst/>
                <a:ahLst/>
                <a:cxnLst/>
                <a:rect l="l" t="t" r="r" b="b"/>
                <a:pathLst>
                  <a:path w="28346" h="4963" extrusionOk="0">
                    <a:moveTo>
                      <a:pt x="25109" y="0"/>
                    </a:moveTo>
                    <a:cubicBezTo>
                      <a:pt x="19898" y="0"/>
                      <a:pt x="14897" y="703"/>
                      <a:pt x="8728" y="3140"/>
                    </a:cubicBezTo>
                    <a:cubicBezTo>
                      <a:pt x="7020" y="3815"/>
                      <a:pt x="5657" y="4063"/>
                      <a:pt x="4575" y="4063"/>
                    </a:cubicBezTo>
                    <a:cubicBezTo>
                      <a:pt x="2584" y="4063"/>
                      <a:pt x="1548" y="3221"/>
                      <a:pt x="1074" y="2649"/>
                    </a:cubicBezTo>
                    <a:cubicBezTo>
                      <a:pt x="1001" y="2559"/>
                      <a:pt x="900" y="2517"/>
                      <a:pt x="799" y="2517"/>
                    </a:cubicBezTo>
                    <a:cubicBezTo>
                      <a:pt x="640" y="2517"/>
                      <a:pt x="481" y="2621"/>
                      <a:pt x="432" y="2801"/>
                    </a:cubicBezTo>
                    <a:cubicBezTo>
                      <a:pt x="1" y="4406"/>
                      <a:pt x="2134" y="4963"/>
                      <a:pt x="5248" y="4963"/>
                    </a:cubicBezTo>
                    <a:cubicBezTo>
                      <a:pt x="8898" y="4963"/>
                      <a:pt x="13896" y="4198"/>
                      <a:pt x="17685" y="3461"/>
                    </a:cubicBezTo>
                    <a:cubicBezTo>
                      <a:pt x="19795" y="3053"/>
                      <a:pt x="21566" y="2907"/>
                      <a:pt x="23021" y="2907"/>
                    </a:cubicBezTo>
                    <a:cubicBezTo>
                      <a:pt x="26690" y="2907"/>
                      <a:pt x="28346" y="3836"/>
                      <a:pt x="28346" y="3836"/>
                    </a:cubicBezTo>
                    <a:lnTo>
                      <a:pt x="28346" y="80"/>
                    </a:lnTo>
                    <a:cubicBezTo>
                      <a:pt x="27250" y="30"/>
                      <a:pt x="26175" y="0"/>
                      <a:pt x="25109" y="0"/>
                    </a:cubicBezTo>
                    <a:close/>
                  </a:path>
                </a:pathLst>
              </a:custGeom>
              <a:solidFill>
                <a:schemeClr val="lt2"/>
              </a:solidFill>
              <a:ln>
                <a:noFill/>
              </a:ln>
            </p:spPr>
            <p:txBody>
              <a:bodyPr spcFirstLastPara="1" wrap="square" lIns="127995" tIns="127995" rIns="127995" bIns="127995" anchor="ctr" anchorCtr="0">
                <a:noAutofit/>
              </a:bodyPr>
              <a:lstStyle/>
              <a:p>
                <a:endParaRPr sz="3073"/>
              </a:p>
            </p:txBody>
          </p:sp>
          <p:sp>
            <p:nvSpPr>
              <p:cNvPr id="1914" name="Google Shape;1914;p47"/>
              <p:cNvSpPr/>
              <p:nvPr/>
            </p:nvSpPr>
            <p:spPr>
              <a:xfrm>
                <a:off x="3946150" y="2723775"/>
                <a:ext cx="139850" cy="983775"/>
              </a:xfrm>
              <a:custGeom>
                <a:avLst/>
                <a:gdLst/>
                <a:ahLst/>
                <a:cxnLst/>
                <a:rect l="l" t="t" r="r" b="b"/>
                <a:pathLst>
                  <a:path w="5594" h="39351" extrusionOk="0">
                    <a:moveTo>
                      <a:pt x="2944" y="0"/>
                    </a:moveTo>
                    <a:cubicBezTo>
                      <a:pt x="2275" y="0"/>
                      <a:pt x="1722" y="527"/>
                      <a:pt x="1695" y="1196"/>
                    </a:cubicBezTo>
                    <a:lnTo>
                      <a:pt x="1669" y="1660"/>
                    </a:lnTo>
                    <a:lnTo>
                      <a:pt x="1642" y="2266"/>
                    </a:lnTo>
                    <a:lnTo>
                      <a:pt x="1517" y="4978"/>
                    </a:lnTo>
                    <a:lnTo>
                      <a:pt x="518" y="26906"/>
                    </a:lnTo>
                    <a:lnTo>
                      <a:pt x="500" y="27183"/>
                    </a:lnTo>
                    <a:lnTo>
                      <a:pt x="482" y="27611"/>
                    </a:lnTo>
                    <a:lnTo>
                      <a:pt x="446" y="28423"/>
                    </a:lnTo>
                    <a:lnTo>
                      <a:pt x="429" y="28851"/>
                    </a:lnTo>
                    <a:lnTo>
                      <a:pt x="411" y="29127"/>
                    </a:lnTo>
                    <a:lnTo>
                      <a:pt x="72" y="36487"/>
                    </a:lnTo>
                    <a:cubicBezTo>
                      <a:pt x="0" y="38048"/>
                      <a:pt x="1240" y="39351"/>
                      <a:pt x="2802" y="39351"/>
                    </a:cubicBezTo>
                    <a:cubicBezTo>
                      <a:pt x="4354" y="39351"/>
                      <a:pt x="5594" y="38057"/>
                      <a:pt x="5531" y="36514"/>
                    </a:cubicBezTo>
                    <a:lnTo>
                      <a:pt x="5255" y="29127"/>
                    </a:lnTo>
                    <a:lnTo>
                      <a:pt x="5237" y="28851"/>
                    </a:lnTo>
                    <a:lnTo>
                      <a:pt x="5228" y="28423"/>
                    </a:lnTo>
                    <a:lnTo>
                      <a:pt x="5192" y="27611"/>
                    </a:lnTo>
                    <a:lnTo>
                      <a:pt x="5175" y="27183"/>
                    </a:lnTo>
                    <a:lnTo>
                      <a:pt x="5166" y="26906"/>
                    </a:lnTo>
                    <a:lnTo>
                      <a:pt x="4345" y="4960"/>
                    </a:lnTo>
                    <a:lnTo>
                      <a:pt x="4238" y="2195"/>
                    </a:lnTo>
                    <a:lnTo>
                      <a:pt x="4220" y="1660"/>
                    </a:lnTo>
                    <a:lnTo>
                      <a:pt x="4202" y="1214"/>
                    </a:lnTo>
                    <a:cubicBezTo>
                      <a:pt x="4184" y="875"/>
                      <a:pt x="4042" y="571"/>
                      <a:pt x="3819" y="357"/>
                    </a:cubicBezTo>
                    <a:cubicBezTo>
                      <a:pt x="3587" y="134"/>
                      <a:pt x="3283" y="0"/>
                      <a:pt x="2944" y="0"/>
                    </a:cubicBezTo>
                    <a:close/>
                  </a:path>
                </a:pathLst>
              </a:custGeom>
              <a:solidFill>
                <a:schemeClr val="lt2"/>
              </a:solidFill>
              <a:ln>
                <a:noFill/>
              </a:ln>
            </p:spPr>
            <p:txBody>
              <a:bodyPr spcFirstLastPara="1" wrap="square" lIns="127995" tIns="127995" rIns="127995" bIns="127995" anchor="ctr" anchorCtr="0">
                <a:noAutofit/>
              </a:bodyPr>
              <a:lstStyle/>
              <a:p>
                <a:endParaRPr sz="3073"/>
              </a:p>
            </p:txBody>
          </p:sp>
          <p:sp>
            <p:nvSpPr>
              <p:cNvPr id="1915" name="Google Shape;1915;p47"/>
              <p:cNvSpPr/>
              <p:nvPr/>
            </p:nvSpPr>
            <p:spPr>
              <a:xfrm>
                <a:off x="3965550" y="2584600"/>
                <a:ext cx="108200" cy="97725"/>
              </a:xfrm>
              <a:custGeom>
                <a:avLst/>
                <a:gdLst/>
                <a:ahLst/>
                <a:cxnLst/>
                <a:rect l="l" t="t" r="r" b="b"/>
                <a:pathLst>
                  <a:path w="4328" h="3909" extrusionOk="0">
                    <a:moveTo>
                      <a:pt x="2168" y="1"/>
                    </a:moveTo>
                    <a:cubicBezTo>
                      <a:pt x="2168" y="1"/>
                      <a:pt x="0" y="3908"/>
                      <a:pt x="2168" y="3908"/>
                    </a:cubicBezTo>
                    <a:cubicBezTo>
                      <a:pt x="4327" y="3908"/>
                      <a:pt x="2168" y="1"/>
                      <a:pt x="2168" y="1"/>
                    </a:cubicBezTo>
                    <a:close/>
                  </a:path>
                </a:pathLst>
              </a:custGeom>
              <a:solidFill>
                <a:schemeClr val="lt2"/>
              </a:solidFill>
              <a:ln>
                <a:noFill/>
              </a:ln>
            </p:spPr>
            <p:txBody>
              <a:bodyPr spcFirstLastPara="1" wrap="square" lIns="127995" tIns="127995" rIns="127995" bIns="127995" anchor="ctr" anchorCtr="0">
                <a:noAutofit/>
              </a:bodyPr>
              <a:lstStyle/>
              <a:p>
                <a:endParaRPr sz="3073"/>
              </a:p>
            </p:txBody>
          </p:sp>
          <p:sp>
            <p:nvSpPr>
              <p:cNvPr id="1916" name="Google Shape;1916;p47"/>
              <p:cNvSpPr/>
              <p:nvPr/>
            </p:nvSpPr>
            <p:spPr>
              <a:xfrm>
                <a:off x="3984275" y="2608475"/>
                <a:ext cx="70500" cy="63800"/>
              </a:xfrm>
              <a:custGeom>
                <a:avLst/>
                <a:gdLst/>
                <a:ahLst/>
                <a:cxnLst/>
                <a:rect l="l" t="t" r="r" b="b"/>
                <a:pathLst>
                  <a:path w="2820" h="2552" extrusionOk="0">
                    <a:moveTo>
                      <a:pt x="1410" y="0"/>
                    </a:moveTo>
                    <a:cubicBezTo>
                      <a:pt x="1410" y="0"/>
                      <a:pt x="1" y="2552"/>
                      <a:pt x="1410" y="2552"/>
                    </a:cubicBezTo>
                    <a:cubicBezTo>
                      <a:pt x="2820" y="2552"/>
                      <a:pt x="1410" y="0"/>
                      <a:pt x="1410" y="0"/>
                    </a:cubicBezTo>
                    <a:close/>
                  </a:path>
                </a:pathLst>
              </a:custGeom>
              <a:solidFill>
                <a:schemeClr val="accent1"/>
              </a:solidFill>
              <a:ln>
                <a:noFill/>
              </a:ln>
            </p:spPr>
            <p:txBody>
              <a:bodyPr spcFirstLastPara="1" wrap="square" lIns="127995" tIns="127995" rIns="127995" bIns="127995" anchor="ctr" anchorCtr="0">
                <a:noAutofit/>
              </a:bodyPr>
              <a:lstStyle/>
              <a:p>
                <a:endParaRPr sz="3073"/>
              </a:p>
            </p:txBody>
          </p:sp>
          <p:sp>
            <p:nvSpPr>
              <p:cNvPr id="1917" name="Google Shape;1917;p47"/>
              <p:cNvSpPr/>
              <p:nvPr/>
            </p:nvSpPr>
            <p:spPr>
              <a:xfrm>
                <a:off x="3963550" y="2668900"/>
                <a:ext cx="109750" cy="109750"/>
              </a:xfrm>
              <a:custGeom>
                <a:avLst/>
                <a:gdLst/>
                <a:ahLst/>
                <a:cxnLst/>
                <a:rect l="l" t="t" r="r" b="b"/>
                <a:pathLst>
                  <a:path w="4390" h="4390" extrusionOk="0">
                    <a:moveTo>
                      <a:pt x="2195" y="1"/>
                    </a:moveTo>
                    <a:cubicBezTo>
                      <a:pt x="981" y="1"/>
                      <a:pt x="0" y="982"/>
                      <a:pt x="0" y="2195"/>
                    </a:cubicBezTo>
                    <a:cubicBezTo>
                      <a:pt x="0" y="3409"/>
                      <a:pt x="981" y="4390"/>
                      <a:pt x="2195" y="4390"/>
                    </a:cubicBezTo>
                    <a:cubicBezTo>
                      <a:pt x="3408" y="4390"/>
                      <a:pt x="4389" y="3409"/>
                      <a:pt x="4389" y="2195"/>
                    </a:cubicBezTo>
                    <a:cubicBezTo>
                      <a:pt x="4389" y="982"/>
                      <a:pt x="3408" y="1"/>
                      <a:pt x="2195" y="1"/>
                    </a:cubicBezTo>
                    <a:close/>
                  </a:path>
                </a:pathLst>
              </a:custGeom>
              <a:solidFill>
                <a:schemeClr val="accent1"/>
              </a:solidFill>
              <a:ln>
                <a:noFill/>
              </a:ln>
            </p:spPr>
            <p:txBody>
              <a:bodyPr spcFirstLastPara="1" wrap="square" lIns="127995" tIns="127995" rIns="127995" bIns="127995" anchor="ctr" anchorCtr="0">
                <a:noAutofit/>
              </a:bodyPr>
              <a:lstStyle/>
              <a:p>
                <a:endParaRPr sz="3073"/>
              </a:p>
            </p:txBody>
          </p:sp>
          <p:sp>
            <p:nvSpPr>
              <p:cNvPr id="1918" name="Google Shape;1918;p47"/>
              <p:cNvSpPr/>
              <p:nvPr/>
            </p:nvSpPr>
            <p:spPr>
              <a:xfrm>
                <a:off x="3986725" y="2692100"/>
                <a:ext cx="63375" cy="63375"/>
              </a:xfrm>
              <a:custGeom>
                <a:avLst/>
                <a:gdLst/>
                <a:ahLst/>
                <a:cxnLst/>
                <a:rect l="l" t="t" r="r" b="b"/>
                <a:pathLst>
                  <a:path w="2535" h="2535" extrusionOk="0">
                    <a:moveTo>
                      <a:pt x="1268" y="1"/>
                    </a:moveTo>
                    <a:cubicBezTo>
                      <a:pt x="572" y="1"/>
                      <a:pt x="1" y="572"/>
                      <a:pt x="1" y="1267"/>
                    </a:cubicBezTo>
                    <a:cubicBezTo>
                      <a:pt x="1" y="1963"/>
                      <a:pt x="572" y="2534"/>
                      <a:pt x="1268" y="2534"/>
                    </a:cubicBezTo>
                    <a:cubicBezTo>
                      <a:pt x="1964" y="2534"/>
                      <a:pt x="2535" y="1963"/>
                      <a:pt x="2535" y="1267"/>
                    </a:cubicBezTo>
                    <a:cubicBezTo>
                      <a:pt x="2535" y="572"/>
                      <a:pt x="1964" y="1"/>
                      <a:pt x="1268" y="1"/>
                    </a:cubicBezTo>
                    <a:close/>
                  </a:path>
                </a:pathLst>
              </a:custGeom>
              <a:solidFill>
                <a:schemeClr val="lt2"/>
              </a:solidFill>
              <a:ln>
                <a:noFill/>
              </a:ln>
            </p:spPr>
            <p:txBody>
              <a:bodyPr spcFirstLastPara="1" wrap="square" lIns="127995" tIns="127995" rIns="127995" bIns="127995" anchor="ctr" anchorCtr="0">
                <a:noAutofit/>
              </a:bodyPr>
              <a:lstStyle/>
              <a:p>
                <a:endParaRPr sz="3073"/>
              </a:p>
            </p:txBody>
          </p:sp>
          <p:sp>
            <p:nvSpPr>
              <p:cNvPr id="1919" name="Google Shape;1919;p47"/>
              <p:cNvSpPr/>
              <p:nvPr/>
            </p:nvSpPr>
            <p:spPr>
              <a:xfrm>
                <a:off x="4569275" y="2878100"/>
                <a:ext cx="54900" cy="54900"/>
              </a:xfrm>
              <a:custGeom>
                <a:avLst/>
                <a:gdLst/>
                <a:ahLst/>
                <a:cxnLst/>
                <a:rect l="l" t="t" r="r" b="b"/>
                <a:pathLst>
                  <a:path w="2196" h="2196" extrusionOk="0">
                    <a:moveTo>
                      <a:pt x="1098" y="242"/>
                    </a:moveTo>
                    <a:cubicBezTo>
                      <a:pt x="1571" y="242"/>
                      <a:pt x="1954" y="625"/>
                      <a:pt x="1954" y="1098"/>
                    </a:cubicBezTo>
                    <a:cubicBezTo>
                      <a:pt x="1954" y="1571"/>
                      <a:pt x="1571" y="1954"/>
                      <a:pt x="1098" y="1954"/>
                    </a:cubicBezTo>
                    <a:cubicBezTo>
                      <a:pt x="625" y="1954"/>
                      <a:pt x="242" y="1571"/>
                      <a:pt x="242" y="1098"/>
                    </a:cubicBezTo>
                    <a:cubicBezTo>
                      <a:pt x="242" y="625"/>
                      <a:pt x="625" y="242"/>
                      <a:pt x="1098" y="242"/>
                    </a:cubicBezTo>
                    <a:close/>
                    <a:moveTo>
                      <a:pt x="1098" y="1"/>
                    </a:moveTo>
                    <a:cubicBezTo>
                      <a:pt x="500" y="1"/>
                      <a:pt x="1" y="491"/>
                      <a:pt x="1" y="1098"/>
                    </a:cubicBezTo>
                    <a:cubicBezTo>
                      <a:pt x="1" y="1696"/>
                      <a:pt x="500" y="2195"/>
                      <a:pt x="1098" y="2195"/>
                    </a:cubicBezTo>
                    <a:cubicBezTo>
                      <a:pt x="1705" y="2195"/>
                      <a:pt x="2195" y="1696"/>
                      <a:pt x="2195" y="1098"/>
                    </a:cubicBezTo>
                    <a:cubicBezTo>
                      <a:pt x="2195" y="491"/>
                      <a:pt x="1705" y="1"/>
                      <a:pt x="1098" y="1"/>
                    </a:cubicBezTo>
                    <a:close/>
                  </a:path>
                </a:pathLst>
              </a:custGeom>
              <a:solidFill>
                <a:schemeClr val="accent1"/>
              </a:solidFill>
              <a:ln>
                <a:noFill/>
              </a:ln>
            </p:spPr>
            <p:txBody>
              <a:bodyPr spcFirstLastPara="1" wrap="square" lIns="127995" tIns="127995" rIns="127995" bIns="127995" anchor="ctr" anchorCtr="0">
                <a:noAutofit/>
              </a:bodyPr>
              <a:lstStyle/>
              <a:p>
                <a:endParaRPr sz="3073"/>
              </a:p>
            </p:txBody>
          </p:sp>
          <p:sp>
            <p:nvSpPr>
              <p:cNvPr id="1920" name="Google Shape;1920;p47"/>
              <p:cNvSpPr/>
              <p:nvPr/>
            </p:nvSpPr>
            <p:spPr>
              <a:xfrm>
                <a:off x="4435250" y="2923475"/>
                <a:ext cx="152575" cy="468050"/>
              </a:xfrm>
              <a:custGeom>
                <a:avLst/>
                <a:gdLst/>
                <a:ahLst/>
                <a:cxnLst/>
                <a:rect l="l" t="t" r="r" b="b"/>
                <a:pathLst>
                  <a:path w="6103" h="18722" extrusionOk="0">
                    <a:moveTo>
                      <a:pt x="5971" y="1"/>
                    </a:moveTo>
                    <a:cubicBezTo>
                      <a:pt x="5918" y="1"/>
                      <a:pt x="5867" y="34"/>
                      <a:pt x="5852" y="86"/>
                    </a:cubicBezTo>
                    <a:lnTo>
                      <a:pt x="27" y="18570"/>
                    </a:lnTo>
                    <a:cubicBezTo>
                      <a:pt x="0" y="18633"/>
                      <a:pt x="36" y="18704"/>
                      <a:pt x="98" y="18722"/>
                    </a:cubicBezTo>
                    <a:lnTo>
                      <a:pt x="134" y="18722"/>
                    </a:lnTo>
                    <a:cubicBezTo>
                      <a:pt x="188" y="18722"/>
                      <a:pt x="241" y="18695"/>
                      <a:pt x="250" y="18642"/>
                    </a:cubicBezTo>
                    <a:lnTo>
                      <a:pt x="6084" y="157"/>
                    </a:lnTo>
                    <a:cubicBezTo>
                      <a:pt x="6102" y="95"/>
                      <a:pt x="6066" y="23"/>
                      <a:pt x="6004" y="6"/>
                    </a:cubicBezTo>
                    <a:cubicBezTo>
                      <a:pt x="5993" y="2"/>
                      <a:pt x="5982" y="1"/>
                      <a:pt x="5971" y="1"/>
                    </a:cubicBezTo>
                    <a:close/>
                  </a:path>
                </a:pathLst>
              </a:custGeom>
              <a:solidFill>
                <a:schemeClr val="accent1"/>
              </a:solidFill>
              <a:ln>
                <a:noFill/>
              </a:ln>
            </p:spPr>
            <p:txBody>
              <a:bodyPr spcFirstLastPara="1" wrap="square" lIns="127995" tIns="127995" rIns="127995" bIns="127995" anchor="ctr" anchorCtr="0">
                <a:noAutofit/>
              </a:bodyPr>
              <a:lstStyle/>
              <a:p>
                <a:endParaRPr sz="3073"/>
              </a:p>
            </p:txBody>
          </p:sp>
          <p:sp>
            <p:nvSpPr>
              <p:cNvPr id="1921" name="Google Shape;1921;p47"/>
              <p:cNvSpPr/>
              <p:nvPr/>
            </p:nvSpPr>
            <p:spPr>
              <a:xfrm>
                <a:off x="4604300" y="2925050"/>
                <a:ext cx="152575" cy="468050"/>
              </a:xfrm>
              <a:custGeom>
                <a:avLst/>
                <a:gdLst/>
                <a:ahLst/>
                <a:cxnLst/>
                <a:rect l="l" t="t" r="r" b="b"/>
                <a:pathLst>
                  <a:path w="6103" h="18722" extrusionOk="0">
                    <a:moveTo>
                      <a:pt x="135" y="0"/>
                    </a:moveTo>
                    <a:cubicBezTo>
                      <a:pt x="123" y="0"/>
                      <a:pt x="111" y="2"/>
                      <a:pt x="98" y="5"/>
                    </a:cubicBezTo>
                    <a:cubicBezTo>
                      <a:pt x="36" y="23"/>
                      <a:pt x="0" y="94"/>
                      <a:pt x="27" y="157"/>
                    </a:cubicBezTo>
                    <a:lnTo>
                      <a:pt x="5853" y="18641"/>
                    </a:lnTo>
                    <a:cubicBezTo>
                      <a:pt x="5870" y="18695"/>
                      <a:pt x="5915" y="18721"/>
                      <a:pt x="5968" y="18721"/>
                    </a:cubicBezTo>
                    <a:lnTo>
                      <a:pt x="6004" y="18721"/>
                    </a:lnTo>
                    <a:cubicBezTo>
                      <a:pt x="6067" y="18703"/>
                      <a:pt x="6102" y="18632"/>
                      <a:pt x="6084" y="18570"/>
                    </a:cubicBezTo>
                    <a:lnTo>
                      <a:pt x="250" y="85"/>
                    </a:lnTo>
                    <a:cubicBezTo>
                      <a:pt x="235" y="34"/>
                      <a:pt x="190" y="0"/>
                      <a:pt x="135" y="0"/>
                    </a:cubicBezTo>
                    <a:close/>
                  </a:path>
                </a:pathLst>
              </a:custGeom>
              <a:solidFill>
                <a:schemeClr val="accent1"/>
              </a:solidFill>
              <a:ln>
                <a:noFill/>
              </a:ln>
            </p:spPr>
            <p:txBody>
              <a:bodyPr spcFirstLastPara="1" wrap="square" lIns="127995" tIns="127995" rIns="127995" bIns="127995" anchor="ctr" anchorCtr="0">
                <a:noAutofit/>
              </a:bodyPr>
              <a:lstStyle/>
              <a:p>
                <a:endParaRPr sz="3073"/>
              </a:p>
            </p:txBody>
          </p:sp>
          <p:sp>
            <p:nvSpPr>
              <p:cNvPr id="1922" name="Google Shape;1922;p47"/>
              <p:cNvSpPr/>
              <p:nvPr/>
            </p:nvSpPr>
            <p:spPr>
              <a:xfrm>
                <a:off x="4593825" y="2926950"/>
                <a:ext cx="6025" cy="464575"/>
              </a:xfrm>
              <a:custGeom>
                <a:avLst/>
                <a:gdLst/>
                <a:ahLst/>
                <a:cxnLst/>
                <a:rect l="l" t="t" r="r" b="b"/>
                <a:pathLst>
                  <a:path w="241" h="18583" extrusionOk="0">
                    <a:moveTo>
                      <a:pt x="116" y="0"/>
                    </a:moveTo>
                    <a:cubicBezTo>
                      <a:pt x="54" y="0"/>
                      <a:pt x="0" y="54"/>
                      <a:pt x="0" y="116"/>
                    </a:cubicBezTo>
                    <a:lnTo>
                      <a:pt x="0" y="18467"/>
                    </a:lnTo>
                    <a:cubicBezTo>
                      <a:pt x="0" y="18529"/>
                      <a:pt x="54" y="18583"/>
                      <a:pt x="116" y="18583"/>
                    </a:cubicBezTo>
                    <a:cubicBezTo>
                      <a:pt x="187" y="18583"/>
                      <a:pt x="241" y="18529"/>
                      <a:pt x="241" y="18467"/>
                    </a:cubicBezTo>
                    <a:lnTo>
                      <a:pt x="241" y="116"/>
                    </a:lnTo>
                    <a:cubicBezTo>
                      <a:pt x="241" y="54"/>
                      <a:pt x="187" y="0"/>
                      <a:pt x="116" y="0"/>
                    </a:cubicBezTo>
                    <a:close/>
                  </a:path>
                </a:pathLst>
              </a:custGeom>
              <a:solidFill>
                <a:schemeClr val="accent1"/>
              </a:solidFill>
              <a:ln>
                <a:noFill/>
              </a:ln>
            </p:spPr>
            <p:txBody>
              <a:bodyPr spcFirstLastPara="1" wrap="square" lIns="127995" tIns="127995" rIns="127995" bIns="127995" anchor="ctr" anchorCtr="0">
                <a:noAutofit/>
              </a:bodyPr>
              <a:lstStyle/>
              <a:p>
                <a:endParaRPr sz="3073"/>
              </a:p>
            </p:txBody>
          </p:sp>
          <p:sp>
            <p:nvSpPr>
              <p:cNvPr id="1923" name="Google Shape;1923;p47"/>
              <p:cNvSpPr/>
              <p:nvPr/>
            </p:nvSpPr>
            <p:spPr>
              <a:xfrm>
                <a:off x="4399100" y="3371425"/>
                <a:ext cx="396125" cy="163300"/>
              </a:xfrm>
              <a:custGeom>
                <a:avLst/>
                <a:gdLst/>
                <a:ahLst/>
                <a:cxnLst/>
                <a:rect l="l" t="t" r="r" b="b"/>
                <a:pathLst>
                  <a:path w="15845" h="6532" extrusionOk="0">
                    <a:moveTo>
                      <a:pt x="1" y="1"/>
                    </a:moveTo>
                    <a:cubicBezTo>
                      <a:pt x="724" y="3721"/>
                      <a:pt x="3989" y="6531"/>
                      <a:pt x="7923" y="6531"/>
                    </a:cubicBezTo>
                    <a:cubicBezTo>
                      <a:pt x="11848" y="6531"/>
                      <a:pt x="15122" y="3721"/>
                      <a:pt x="15845" y="1"/>
                    </a:cubicBezTo>
                    <a:close/>
                  </a:path>
                </a:pathLst>
              </a:custGeom>
              <a:solidFill>
                <a:schemeClr val="accent1"/>
              </a:solidFill>
              <a:ln>
                <a:noFill/>
              </a:ln>
            </p:spPr>
            <p:txBody>
              <a:bodyPr spcFirstLastPara="1" wrap="square" lIns="127995" tIns="127995" rIns="127995" bIns="127995" anchor="ctr" anchorCtr="0">
                <a:noAutofit/>
              </a:bodyPr>
              <a:lstStyle/>
              <a:p>
                <a:endParaRPr sz="3073"/>
              </a:p>
            </p:txBody>
          </p:sp>
          <p:sp>
            <p:nvSpPr>
              <p:cNvPr id="1924" name="Google Shape;1924;p47"/>
              <p:cNvSpPr/>
              <p:nvPr/>
            </p:nvSpPr>
            <p:spPr>
              <a:xfrm>
                <a:off x="4399100" y="3371425"/>
                <a:ext cx="396125" cy="163300"/>
              </a:xfrm>
              <a:custGeom>
                <a:avLst/>
                <a:gdLst/>
                <a:ahLst/>
                <a:cxnLst/>
                <a:rect l="l" t="t" r="r" b="b"/>
                <a:pathLst>
                  <a:path w="15845" h="6532" extrusionOk="0">
                    <a:moveTo>
                      <a:pt x="13722" y="1"/>
                    </a:moveTo>
                    <a:cubicBezTo>
                      <a:pt x="11619" y="2133"/>
                      <a:pt x="9394" y="2844"/>
                      <a:pt x="7361" y="2844"/>
                    </a:cubicBezTo>
                    <a:cubicBezTo>
                      <a:pt x="3296" y="2844"/>
                      <a:pt x="1" y="1"/>
                      <a:pt x="1" y="1"/>
                    </a:cubicBezTo>
                    <a:lnTo>
                      <a:pt x="1" y="1"/>
                    </a:lnTo>
                    <a:cubicBezTo>
                      <a:pt x="724" y="3721"/>
                      <a:pt x="3989" y="6531"/>
                      <a:pt x="7923" y="6531"/>
                    </a:cubicBezTo>
                    <a:cubicBezTo>
                      <a:pt x="11848" y="6531"/>
                      <a:pt x="15122" y="3721"/>
                      <a:pt x="15845" y="1"/>
                    </a:cubicBezTo>
                    <a:close/>
                  </a:path>
                </a:pathLst>
              </a:custGeom>
              <a:solidFill>
                <a:schemeClr val="lt2"/>
              </a:solidFill>
              <a:ln>
                <a:noFill/>
              </a:ln>
            </p:spPr>
            <p:txBody>
              <a:bodyPr spcFirstLastPara="1" wrap="square" lIns="127995" tIns="127995" rIns="127995" bIns="127995" anchor="ctr" anchorCtr="0">
                <a:noAutofit/>
              </a:bodyPr>
              <a:lstStyle/>
              <a:p>
                <a:endParaRPr sz="3073"/>
              </a:p>
            </p:txBody>
          </p:sp>
          <p:sp>
            <p:nvSpPr>
              <p:cNvPr id="1925" name="Google Shape;1925;p47"/>
              <p:cNvSpPr/>
              <p:nvPr/>
            </p:nvSpPr>
            <p:spPr>
              <a:xfrm>
                <a:off x="3385450" y="2878100"/>
                <a:ext cx="54900" cy="54900"/>
              </a:xfrm>
              <a:custGeom>
                <a:avLst/>
                <a:gdLst/>
                <a:ahLst/>
                <a:cxnLst/>
                <a:rect l="l" t="t" r="r" b="b"/>
                <a:pathLst>
                  <a:path w="2196" h="2196" extrusionOk="0">
                    <a:moveTo>
                      <a:pt x="1098" y="242"/>
                    </a:moveTo>
                    <a:cubicBezTo>
                      <a:pt x="1571" y="242"/>
                      <a:pt x="1955" y="625"/>
                      <a:pt x="1955" y="1098"/>
                    </a:cubicBezTo>
                    <a:cubicBezTo>
                      <a:pt x="1955" y="1571"/>
                      <a:pt x="1571" y="1954"/>
                      <a:pt x="1098" y="1954"/>
                    </a:cubicBezTo>
                    <a:cubicBezTo>
                      <a:pt x="625" y="1954"/>
                      <a:pt x="242" y="1571"/>
                      <a:pt x="242" y="1098"/>
                    </a:cubicBezTo>
                    <a:cubicBezTo>
                      <a:pt x="242" y="625"/>
                      <a:pt x="625" y="242"/>
                      <a:pt x="1098" y="242"/>
                    </a:cubicBezTo>
                    <a:close/>
                    <a:moveTo>
                      <a:pt x="1098" y="1"/>
                    </a:moveTo>
                    <a:cubicBezTo>
                      <a:pt x="491" y="1"/>
                      <a:pt x="1" y="491"/>
                      <a:pt x="1" y="1098"/>
                    </a:cubicBezTo>
                    <a:cubicBezTo>
                      <a:pt x="1" y="1696"/>
                      <a:pt x="491" y="2195"/>
                      <a:pt x="1098" y="2195"/>
                    </a:cubicBezTo>
                    <a:cubicBezTo>
                      <a:pt x="1705" y="2195"/>
                      <a:pt x="2195" y="1696"/>
                      <a:pt x="2195" y="1098"/>
                    </a:cubicBezTo>
                    <a:cubicBezTo>
                      <a:pt x="2195" y="491"/>
                      <a:pt x="1705" y="1"/>
                      <a:pt x="1098" y="1"/>
                    </a:cubicBezTo>
                    <a:close/>
                  </a:path>
                </a:pathLst>
              </a:custGeom>
              <a:solidFill>
                <a:schemeClr val="accent1"/>
              </a:solidFill>
              <a:ln>
                <a:noFill/>
              </a:ln>
            </p:spPr>
            <p:txBody>
              <a:bodyPr spcFirstLastPara="1" wrap="square" lIns="127995" tIns="127995" rIns="127995" bIns="127995" anchor="ctr" anchorCtr="0">
                <a:noAutofit/>
              </a:bodyPr>
              <a:lstStyle/>
              <a:p>
                <a:endParaRPr sz="3073"/>
              </a:p>
            </p:txBody>
          </p:sp>
          <p:sp>
            <p:nvSpPr>
              <p:cNvPr id="1926" name="Google Shape;1926;p47"/>
              <p:cNvSpPr/>
              <p:nvPr/>
            </p:nvSpPr>
            <p:spPr>
              <a:xfrm>
                <a:off x="3251425" y="2923475"/>
                <a:ext cx="152575" cy="468050"/>
              </a:xfrm>
              <a:custGeom>
                <a:avLst/>
                <a:gdLst/>
                <a:ahLst/>
                <a:cxnLst/>
                <a:rect l="l" t="t" r="r" b="b"/>
                <a:pathLst>
                  <a:path w="6103" h="18722" extrusionOk="0">
                    <a:moveTo>
                      <a:pt x="5963" y="1"/>
                    </a:moveTo>
                    <a:cubicBezTo>
                      <a:pt x="5912" y="1"/>
                      <a:pt x="5867" y="34"/>
                      <a:pt x="5852" y="86"/>
                    </a:cubicBezTo>
                    <a:lnTo>
                      <a:pt x="18" y="18570"/>
                    </a:lnTo>
                    <a:cubicBezTo>
                      <a:pt x="0" y="18633"/>
                      <a:pt x="36" y="18704"/>
                      <a:pt x="98" y="18722"/>
                    </a:cubicBezTo>
                    <a:lnTo>
                      <a:pt x="134" y="18722"/>
                    </a:lnTo>
                    <a:cubicBezTo>
                      <a:pt x="188" y="18722"/>
                      <a:pt x="232" y="18695"/>
                      <a:pt x="250" y="18642"/>
                    </a:cubicBezTo>
                    <a:lnTo>
                      <a:pt x="6075" y="157"/>
                    </a:lnTo>
                    <a:cubicBezTo>
                      <a:pt x="6102" y="95"/>
                      <a:pt x="6067" y="23"/>
                      <a:pt x="5995" y="6"/>
                    </a:cubicBezTo>
                    <a:cubicBezTo>
                      <a:pt x="5984" y="2"/>
                      <a:pt x="5973" y="1"/>
                      <a:pt x="5963" y="1"/>
                    </a:cubicBezTo>
                    <a:close/>
                  </a:path>
                </a:pathLst>
              </a:custGeom>
              <a:solidFill>
                <a:schemeClr val="accent1"/>
              </a:solidFill>
              <a:ln>
                <a:noFill/>
              </a:ln>
            </p:spPr>
            <p:txBody>
              <a:bodyPr spcFirstLastPara="1" wrap="square" lIns="127995" tIns="127995" rIns="127995" bIns="127995" anchor="ctr" anchorCtr="0">
                <a:noAutofit/>
              </a:bodyPr>
              <a:lstStyle/>
              <a:p>
                <a:endParaRPr sz="3073"/>
              </a:p>
            </p:txBody>
          </p:sp>
          <p:sp>
            <p:nvSpPr>
              <p:cNvPr id="1927" name="Google Shape;1927;p47"/>
              <p:cNvSpPr/>
              <p:nvPr/>
            </p:nvSpPr>
            <p:spPr>
              <a:xfrm>
                <a:off x="3420475" y="2925050"/>
                <a:ext cx="152575" cy="468050"/>
              </a:xfrm>
              <a:custGeom>
                <a:avLst/>
                <a:gdLst/>
                <a:ahLst/>
                <a:cxnLst/>
                <a:rect l="l" t="t" r="r" b="b"/>
                <a:pathLst>
                  <a:path w="6103" h="18722" extrusionOk="0">
                    <a:moveTo>
                      <a:pt x="132" y="0"/>
                    </a:moveTo>
                    <a:cubicBezTo>
                      <a:pt x="121" y="0"/>
                      <a:pt x="109" y="2"/>
                      <a:pt x="99" y="5"/>
                    </a:cubicBezTo>
                    <a:cubicBezTo>
                      <a:pt x="36" y="23"/>
                      <a:pt x="0" y="94"/>
                      <a:pt x="18" y="157"/>
                    </a:cubicBezTo>
                    <a:lnTo>
                      <a:pt x="5844" y="18641"/>
                    </a:lnTo>
                    <a:cubicBezTo>
                      <a:pt x="5862" y="18695"/>
                      <a:pt x="5915" y="18721"/>
                      <a:pt x="5960" y="18721"/>
                    </a:cubicBezTo>
                    <a:lnTo>
                      <a:pt x="5995" y="18721"/>
                    </a:lnTo>
                    <a:cubicBezTo>
                      <a:pt x="6067" y="18703"/>
                      <a:pt x="6102" y="18632"/>
                      <a:pt x="6076" y="18570"/>
                    </a:cubicBezTo>
                    <a:lnTo>
                      <a:pt x="250" y="85"/>
                    </a:lnTo>
                    <a:cubicBezTo>
                      <a:pt x="235" y="34"/>
                      <a:pt x="184" y="0"/>
                      <a:pt x="132" y="0"/>
                    </a:cubicBezTo>
                    <a:close/>
                  </a:path>
                </a:pathLst>
              </a:custGeom>
              <a:solidFill>
                <a:schemeClr val="accent1"/>
              </a:solidFill>
              <a:ln>
                <a:noFill/>
              </a:ln>
            </p:spPr>
            <p:txBody>
              <a:bodyPr spcFirstLastPara="1" wrap="square" lIns="127995" tIns="127995" rIns="127995" bIns="127995" anchor="ctr" anchorCtr="0">
                <a:noAutofit/>
              </a:bodyPr>
              <a:lstStyle/>
              <a:p>
                <a:endParaRPr sz="3073"/>
              </a:p>
            </p:txBody>
          </p:sp>
          <p:sp>
            <p:nvSpPr>
              <p:cNvPr id="1928" name="Google Shape;1928;p47"/>
              <p:cNvSpPr/>
              <p:nvPr/>
            </p:nvSpPr>
            <p:spPr>
              <a:xfrm>
                <a:off x="3410000" y="2926950"/>
                <a:ext cx="6025" cy="464575"/>
              </a:xfrm>
              <a:custGeom>
                <a:avLst/>
                <a:gdLst/>
                <a:ahLst/>
                <a:cxnLst/>
                <a:rect l="l" t="t" r="r" b="b"/>
                <a:pathLst>
                  <a:path w="241" h="18583" extrusionOk="0">
                    <a:moveTo>
                      <a:pt x="116" y="0"/>
                    </a:moveTo>
                    <a:cubicBezTo>
                      <a:pt x="54" y="0"/>
                      <a:pt x="0" y="54"/>
                      <a:pt x="0" y="116"/>
                    </a:cubicBezTo>
                    <a:lnTo>
                      <a:pt x="0" y="18467"/>
                    </a:lnTo>
                    <a:cubicBezTo>
                      <a:pt x="0" y="18529"/>
                      <a:pt x="54" y="18583"/>
                      <a:pt x="116" y="18583"/>
                    </a:cubicBezTo>
                    <a:cubicBezTo>
                      <a:pt x="187" y="18583"/>
                      <a:pt x="241" y="18529"/>
                      <a:pt x="241" y="18467"/>
                    </a:cubicBezTo>
                    <a:lnTo>
                      <a:pt x="241" y="116"/>
                    </a:lnTo>
                    <a:cubicBezTo>
                      <a:pt x="241" y="54"/>
                      <a:pt x="187" y="0"/>
                      <a:pt x="116" y="0"/>
                    </a:cubicBezTo>
                    <a:close/>
                  </a:path>
                </a:pathLst>
              </a:custGeom>
              <a:solidFill>
                <a:schemeClr val="accent1"/>
              </a:solidFill>
              <a:ln>
                <a:noFill/>
              </a:ln>
            </p:spPr>
            <p:txBody>
              <a:bodyPr spcFirstLastPara="1" wrap="square" lIns="127995" tIns="127995" rIns="127995" bIns="127995" anchor="ctr" anchorCtr="0">
                <a:noAutofit/>
              </a:bodyPr>
              <a:lstStyle/>
              <a:p>
                <a:endParaRPr sz="3073"/>
              </a:p>
            </p:txBody>
          </p:sp>
          <p:sp>
            <p:nvSpPr>
              <p:cNvPr id="1929" name="Google Shape;1929;p47"/>
              <p:cNvSpPr/>
              <p:nvPr/>
            </p:nvSpPr>
            <p:spPr>
              <a:xfrm>
                <a:off x="3215075" y="3371425"/>
                <a:ext cx="396325" cy="163300"/>
              </a:xfrm>
              <a:custGeom>
                <a:avLst/>
                <a:gdLst/>
                <a:ahLst/>
                <a:cxnLst/>
                <a:rect l="l" t="t" r="r" b="b"/>
                <a:pathLst>
                  <a:path w="15853" h="6532" extrusionOk="0">
                    <a:moveTo>
                      <a:pt x="0" y="1"/>
                    </a:moveTo>
                    <a:cubicBezTo>
                      <a:pt x="723" y="3721"/>
                      <a:pt x="3997" y="6531"/>
                      <a:pt x="7931" y="6531"/>
                    </a:cubicBezTo>
                    <a:cubicBezTo>
                      <a:pt x="11856" y="6531"/>
                      <a:pt x="15130" y="3721"/>
                      <a:pt x="15853" y="1"/>
                    </a:cubicBezTo>
                    <a:close/>
                  </a:path>
                </a:pathLst>
              </a:custGeom>
              <a:solidFill>
                <a:schemeClr val="accent1"/>
              </a:solidFill>
              <a:ln>
                <a:noFill/>
              </a:ln>
            </p:spPr>
            <p:txBody>
              <a:bodyPr spcFirstLastPara="1" wrap="square" lIns="127995" tIns="127995" rIns="127995" bIns="127995" anchor="ctr" anchorCtr="0">
                <a:noAutofit/>
              </a:bodyPr>
              <a:lstStyle/>
              <a:p>
                <a:endParaRPr sz="3073"/>
              </a:p>
            </p:txBody>
          </p:sp>
          <p:sp>
            <p:nvSpPr>
              <p:cNvPr id="1930" name="Google Shape;1930;p47"/>
              <p:cNvSpPr/>
              <p:nvPr/>
            </p:nvSpPr>
            <p:spPr>
              <a:xfrm>
                <a:off x="3215075" y="3371425"/>
                <a:ext cx="396325" cy="163300"/>
              </a:xfrm>
              <a:custGeom>
                <a:avLst/>
                <a:gdLst/>
                <a:ahLst/>
                <a:cxnLst/>
                <a:rect l="l" t="t" r="r" b="b"/>
                <a:pathLst>
                  <a:path w="15853" h="6532" extrusionOk="0">
                    <a:moveTo>
                      <a:pt x="13730" y="1"/>
                    </a:moveTo>
                    <a:cubicBezTo>
                      <a:pt x="11627" y="2133"/>
                      <a:pt x="9401" y="2844"/>
                      <a:pt x="7367" y="2844"/>
                    </a:cubicBezTo>
                    <a:cubicBezTo>
                      <a:pt x="3299" y="2844"/>
                      <a:pt x="0" y="1"/>
                      <a:pt x="0" y="1"/>
                    </a:cubicBezTo>
                    <a:lnTo>
                      <a:pt x="0" y="1"/>
                    </a:lnTo>
                    <a:cubicBezTo>
                      <a:pt x="723" y="3721"/>
                      <a:pt x="3997" y="6531"/>
                      <a:pt x="7931" y="6531"/>
                    </a:cubicBezTo>
                    <a:cubicBezTo>
                      <a:pt x="11856" y="6531"/>
                      <a:pt x="15130" y="3721"/>
                      <a:pt x="15853" y="1"/>
                    </a:cubicBezTo>
                    <a:close/>
                  </a:path>
                </a:pathLst>
              </a:custGeom>
              <a:solidFill>
                <a:schemeClr val="lt2"/>
              </a:solidFill>
              <a:ln>
                <a:noFill/>
              </a:ln>
            </p:spPr>
            <p:txBody>
              <a:bodyPr spcFirstLastPara="1" wrap="square" lIns="127995" tIns="127995" rIns="127995" bIns="127995" anchor="ctr" anchorCtr="0">
                <a:noAutofit/>
              </a:bodyPr>
              <a:lstStyle/>
              <a:p>
                <a:endParaRPr sz="3073"/>
              </a:p>
            </p:txBody>
          </p:sp>
          <p:sp>
            <p:nvSpPr>
              <p:cNvPr id="1931" name="Google Shape;1931;p47"/>
              <p:cNvSpPr/>
              <p:nvPr/>
            </p:nvSpPr>
            <p:spPr>
              <a:xfrm>
                <a:off x="3957300" y="3414025"/>
                <a:ext cx="119575" cy="20325"/>
              </a:xfrm>
              <a:custGeom>
                <a:avLst/>
                <a:gdLst/>
                <a:ahLst/>
                <a:cxnLst/>
                <a:rect l="l" t="t" r="r" b="b"/>
                <a:pathLst>
                  <a:path w="4783" h="813" extrusionOk="0">
                    <a:moveTo>
                      <a:pt x="36" y="1"/>
                    </a:moveTo>
                    <a:lnTo>
                      <a:pt x="0" y="813"/>
                    </a:lnTo>
                    <a:lnTo>
                      <a:pt x="4782" y="813"/>
                    </a:lnTo>
                    <a:lnTo>
                      <a:pt x="4746" y="1"/>
                    </a:lnTo>
                    <a:close/>
                  </a:path>
                </a:pathLst>
              </a:custGeom>
              <a:solidFill>
                <a:schemeClr val="accent1"/>
              </a:solidFill>
              <a:ln>
                <a:noFill/>
              </a:ln>
            </p:spPr>
            <p:txBody>
              <a:bodyPr spcFirstLastPara="1" wrap="square" lIns="127995" tIns="127995" rIns="127995" bIns="127995" anchor="ctr" anchorCtr="0">
                <a:noAutofit/>
              </a:bodyPr>
              <a:lstStyle/>
              <a:p>
                <a:endParaRPr sz="3073"/>
              </a:p>
            </p:txBody>
          </p:sp>
          <p:sp>
            <p:nvSpPr>
              <p:cNvPr id="1932" name="Google Shape;1932;p47"/>
              <p:cNvSpPr/>
              <p:nvPr/>
            </p:nvSpPr>
            <p:spPr>
              <a:xfrm>
                <a:off x="3958625" y="3396425"/>
                <a:ext cx="116900" cy="6925"/>
              </a:xfrm>
              <a:custGeom>
                <a:avLst/>
                <a:gdLst/>
                <a:ahLst/>
                <a:cxnLst/>
                <a:rect l="l" t="t" r="r" b="b"/>
                <a:pathLst>
                  <a:path w="4676" h="277" extrusionOk="0">
                    <a:moveTo>
                      <a:pt x="19" y="0"/>
                    </a:moveTo>
                    <a:lnTo>
                      <a:pt x="1" y="277"/>
                    </a:lnTo>
                    <a:lnTo>
                      <a:pt x="4676" y="277"/>
                    </a:lnTo>
                    <a:lnTo>
                      <a:pt x="4667" y="0"/>
                    </a:lnTo>
                    <a:close/>
                  </a:path>
                </a:pathLst>
              </a:custGeom>
              <a:solidFill>
                <a:schemeClr val="accent1"/>
              </a:solidFill>
              <a:ln>
                <a:noFill/>
              </a:ln>
            </p:spPr>
            <p:txBody>
              <a:bodyPr spcFirstLastPara="1" wrap="square" lIns="127995" tIns="127995" rIns="127995" bIns="127995" anchor="ctr" anchorCtr="0">
                <a:noAutofit/>
              </a:bodyPr>
              <a:lstStyle/>
              <a:p>
                <a:endParaRPr sz="3073"/>
              </a:p>
            </p:txBody>
          </p:sp>
          <p:sp>
            <p:nvSpPr>
              <p:cNvPr id="1933" name="Google Shape;1933;p47"/>
              <p:cNvSpPr/>
              <p:nvPr/>
            </p:nvSpPr>
            <p:spPr>
              <a:xfrm>
                <a:off x="3956400" y="3445025"/>
                <a:ext cx="121125" cy="6950"/>
              </a:xfrm>
              <a:custGeom>
                <a:avLst/>
                <a:gdLst/>
                <a:ahLst/>
                <a:cxnLst/>
                <a:rect l="l" t="t" r="r" b="b"/>
                <a:pathLst>
                  <a:path w="4845" h="278" extrusionOk="0">
                    <a:moveTo>
                      <a:pt x="19" y="1"/>
                    </a:moveTo>
                    <a:lnTo>
                      <a:pt x="1" y="277"/>
                    </a:lnTo>
                    <a:lnTo>
                      <a:pt x="4845" y="277"/>
                    </a:lnTo>
                    <a:lnTo>
                      <a:pt x="4827" y="1"/>
                    </a:lnTo>
                    <a:close/>
                  </a:path>
                </a:pathLst>
              </a:custGeom>
              <a:solidFill>
                <a:schemeClr val="accent1"/>
              </a:solidFill>
              <a:ln>
                <a:noFill/>
              </a:ln>
            </p:spPr>
            <p:txBody>
              <a:bodyPr spcFirstLastPara="1" wrap="square" lIns="127995" tIns="127995" rIns="127995" bIns="127995" anchor="ctr" anchorCtr="0">
                <a:noAutofit/>
              </a:bodyPr>
              <a:lstStyle/>
              <a:p>
                <a:endParaRPr sz="3073"/>
              </a:p>
            </p:txBody>
          </p:sp>
          <p:sp>
            <p:nvSpPr>
              <p:cNvPr id="1934" name="Google Shape;1934;p47"/>
              <p:cNvSpPr/>
              <p:nvPr/>
            </p:nvSpPr>
            <p:spPr>
              <a:xfrm>
                <a:off x="3600450" y="3635500"/>
                <a:ext cx="838375" cy="105725"/>
              </a:xfrm>
              <a:custGeom>
                <a:avLst/>
                <a:gdLst/>
                <a:ahLst/>
                <a:cxnLst/>
                <a:rect l="l" t="t" r="r" b="b"/>
                <a:pathLst>
                  <a:path w="33535" h="4229" extrusionOk="0">
                    <a:moveTo>
                      <a:pt x="4220" y="0"/>
                    </a:moveTo>
                    <a:cubicBezTo>
                      <a:pt x="3061" y="0"/>
                      <a:pt x="1999" y="473"/>
                      <a:pt x="1241" y="1240"/>
                    </a:cubicBezTo>
                    <a:cubicBezTo>
                      <a:pt x="625" y="1856"/>
                      <a:pt x="197" y="2659"/>
                      <a:pt x="54" y="3560"/>
                    </a:cubicBezTo>
                    <a:cubicBezTo>
                      <a:pt x="19" y="3774"/>
                      <a:pt x="1" y="3997"/>
                      <a:pt x="1" y="4229"/>
                    </a:cubicBezTo>
                    <a:lnTo>
                      <a:pt x="33535" y="4229"/>
                    </a:lnTo>
                    <a:cubicBezTo>
                      <a:pt x="33535" y="3997"/>
                      <a:pt x="33508" y="3774"/>
                      <a:pt x="33481" y="3560"/>
                    </a:cubicBezTo>
                    <a:cubicBezTo>
                      <a:pt x="33160" y="1544"/>
                      <a:pt x="31412" y="0"/>
                      <a:pt x="29306" y="0"/>
                    </a:cubicBezTo>
                    <a:close/>
                  </a:path>
                </a:pathLst>
              </a:custGeom>
              <a:solidFill>
                <a:schemeClr val="lt2"/>
              </a:solidFill>
              <a:ln>
                <a:noFill/>
              </a:ln>
            </p:spPr>
            <p:txBody>
              <a:bodyPr spcFirstLastPara="1" wrap="square" lIns="127995" tIns="127995" rIns="127995" bIns="127995" anchor="ctr" anchorCtr="0">
                <a:noAutofit/>
              </a:bodyPr>
              <a:lstStyle/>
              <a:p>
                <a:endParaRPr sz="3073"/>
              </a:p>
            </p:txBody>
          </p:sp>
          <p:sp>
            <p:nvSpPr>
              <p:cNvPr id="1935" name="Google Shape;1935;p47"/>
              <p:cNvSpPr/>
              <p:nvPr/>
            </p:nvSpPr>
            <p:spPr>
              <a:xfrm>
                <a:off x="3557625" y="3741200"/>
                <a:ext cx="922475" cy="48200"/>
              </a:xfrm>
              <a:custGeom>
                <a:avLst/>
                <a:gdLst/>
                <a:ahLst/>
                <a:cxnLst/>
                <a:rect l="l" t="t" r="r" b="b"/>
                <a:pathLst>
                  <a:path w="36899" h="1928" extrusionOk="0">
                    <a:moveTo>
                      <a:pt x="964" y="1"/>
                    </a:moveTo>
                    <a:cubicBezTo>
                      <a:pt x="429" y="1"/>
                      <a:pt x="1" y="429"/>
                      <a:pt x="1" y="964"/>
                    </a:cubicBezTo>
                    <a:cubicBezTo>
                      <a:pt x="1" y="1491"/>
                      <a:pt x="429" y="1928"/>
                      <a:pt x="964" y="1928"/>
                    </a:cubicBezTo>
                    <a:lnTo>
                      <a:pt x="35935" y="1928"/>
                    </a:lnTo>
                    <a:cubicBezTo>
                      <a:pt x="36470" y="1928"/>
                      <a:pt x="36898" y="1491"/>
                      <a:pt x="36898" y="964"/>
                    </a:cubicBezTo>
                    <a:cubicBezTo>
                      <a:pt x="36898" y="429"/>
                      <a:pt x="36470" y="1"/>
                      <a:pt x="35935" y="1"/>
                    </a:cubicBezTo>
                    <a:close/>
                  </a:path>
                </a:pathLst>
              </a:custGeom>
              <a:solidFill>
                <a:schemeClr val="lt2"/>
              </a:solidFill>
              <a:ln>
                <a:noFill/>
              </a:ln>
            </p:spPr>
            <p:txBody>
              <a:bodyPr spcFirstLastPara="1" wrap="square" lIns="127995" tIns="127995" rIns="127995" bIns="127995" anchor="ctr" anchorCtr="0">
                <a:noAutofit/>
              </a:bodyPr>
              <a:lstStyle/>
              <a:p>
                <a:endParaRPr sz="3073"/>
              </a:p>
            </p:txBody>
          </p:sp>
          <p:sp>
            <p:nvSpPr>
              <p:cNvPr id="1936" name="Google Shape;1936;p47"/>
              <p:cNvSpPr/>
              <p:nvPr/>
            </p:nvSpPr>
            <p:spPr>
              <a:xfrm>
                <a:off x="3600450" y="3724475"/>
                <a:ext cx="838150" cy="16750"/>
              </a:xfrm>
              <a:custGeom>
                <a:avLst/>
                <a:gdLst/>
                <a:ahLst/>
                <a:cxnLst/>
                <a:rect l="l" t="t" r="r" b="b"/>
                <a:pathLst>
                  <a:path w="33526" h="670" extrusionOk="0">
                    <a:moveTo>
                      <a:pt x="54" y="1"/>
                    </a:moveTo>
                    <a:lnTo>
                      <a:pt x="1" y="670"/>
                    </a:lnTo>
                    <a:lnTo>
                      <a:pt x="33526" y="670"/>
                    </a:lnTo>
                    <a:cubicBezTo>
                      <a:pt x="33526" y="438"/>
                      <a:pt x="33508" y="215"/>
                      <a:pt x="33481" y="1"/>
                    </a:cubicBezTo>
                    <a:close/>
                  </a:path>
                </a:pathLst>
              </a:custGeom>
              <a:solidFill>
                <a:schemeClr val="dk2">
                  <a:alpha val="28930"/>
                </a:schemeClr>
              </a:solidFill>
              <a:ln>
                <a:noFill/>
              </a:ln>
            </p:spPr>
            <p:txBody>
              <a:bodyPr spcFirstLastPara="1" wrap="square" lIns="127995" tIns="127995" rIns="127995" bIns="127995" anchor="ctr" anchorCtr="0">
                <a:noAutofit/>
              </a:bodyPr>
              <a:lstStyle/>
              <a:p>
                <a:endParaRPr sz="3073"/>
              </a:p>
            </p:txBody>
          </p:sp>
        </p:grpSp>
      </p:grpSp>
      <p:grpSp>
        <p:nvGrpSpPr>
          <p:cNvPr id="12" name="Google Shape;1791;p44">
            <a:extLst>
              <a:ext uri="{FF2B5EF4-FFF2-40B4-BE49-F238E27FC236}">
                <a16:creationId xmlns:a16="http://schemas.microsoft.com/office/drawing/2014/main" id="{581463C7-F28F-30AE-E2BC-9687A735BD92}"/>
              </a:ext>
            </a:extLst>
          </p:cNvPr>
          <p:cNvGrpSpPr/>
          <p:nvPr/>
        </p:nvGrpSpPr>
        <p:grpSpPr>
          <a:xfrm>
            <a:off x="9645788" y="5373391"/>
            <a:ext cx="3140624" cy="1149788"/>
            <a:chOff x="3273725" y="3789375"/>
            <a:chExt cx="1738725" cy="636550"/>
          </a:xfrm>
        </p:grpSpPr>
        <p:sp>
          <p:nvSpPr>
            <p:cNvPr id="13" name="Google Shape;1792;p44">
              <a:extLst>
                <a:ext uri="{FF2B5EF4-FFF2-40B4-BE49-F238E27FC236}">
                  <a16:creationId xmlns:a16="http://schemas.microsoft.com/office/drawing/2014/main" id="{DDFFC655-B16E-29DC-171E-E3105DE45833}"/>
                </a:ext>
              </a:extLst>
            </p:cNvPr>
            <p:cNvSpPr/>
            <p:nvPr/>
          </p:nvSpPr>
          <p:spPr>
            <a:xfrm>
              <a:off x="3273725" y="4335575"/>
              <a:ext cx="1738725" cy="90350"/>
            </a:xfrm>
            <a:custGeom>
              <a:avLst/>
              <a:gdLst/>
              <a:ahLst/>
              <a:cxnLst/>
              <a:rect l="l" t="t" r="r" b="b"/>
              <a:pathLst>
                <a:path w="69549" h="3614" extrusionOk="0">
                  <a:moveTo>
                    <a:pt x="34775" y="0"/>
                  </a:moveTo>
                  <a:cubicBezTo>
                    <a:pt x="15568" y="0"/>
                    <a:pt x="0" y="812"/>
                    <a:pt x="0" y="1802"/>
                  </a:cubicBezTo>
                  <a:cubicBezTo>
                    <a:pt x="0" y="2802"/>
                    <a:pt x="15568" y="3613"/>
                    <a:pt x="34775" y="3613"/>
                  </a:cubicBezTo>
                  <a:cubicBezTo>
                    <a:pt x="53982" y="3613"/>
                    <a:pt x="69549" y="2802"/>
                    <a:pt x="69549" y="1802"/>
                  </a:cubicBezTo>
                  <a:cubicBezTo>
                    <a:pt x="69549" y="812"/>
                    <a:pt x="53982" y="0"/>
                    <a:pt x="34775" y="0"/>
                  </a:cubicBezTo>
                  <a:close/>
                </a:path>
              </a:pathLst>
            </a:custGeom>
            <a:solidFill>
              <a:schemeClr val="dk1"/>
            </a:solidFill>
            <a:ln>
              <a:noFill/>
            </a:ln>
          </p:spPr>
          <p:txBody>
            <a:bodyPr spcFirstLastPara="1" wrap="square" lIns="127995" tIns="127995" rIns="127995" bIns="127995" anchor="ctr" anchorCtr="0">
              <a:noAutofit/>
            </a:bodyPr>
            <a:lstStyle/>
            <a:p>
              <a:endParaRPr sz="3073"/>
            </a:p>
          </p:txBody>
        </p:sp>
        <p:sp>
          <p:nvSpPr>
            <p:cNvPr id="14" name="Google Shape;1793;p44">
              <a:extLst>
                <a:ext uri="{FF2B5EF4-FFF2-40B4-BE49-F238E27FC236}">
                  <a16:creationId xmlns:a16="http://schemas.microsoft.com/office/drawing/2014/main" id="{D2821DC4-214B-DE6B-CA93-29FEF5A20CAC}"/>
                </a:ext>
              </a:extLst>
            </p:cNvPr>
            <p:cNvSpPr/>
            <p:nvPr/>
          </p:nvSpPr>
          <p:spPr>
            <a:xfrm>
              <a:off x="3427375" y="4089575"/>
              <a:ext cx="811850" cy="300450"/>
            </a:xfrm>
            <a:custGeom>
              <a:avLst/>
              <a:gdLst/>
              <a:ahLst/>
              <a:cxnLst/>
              <a:rect l="l" t="t" r="r" b="b"/>
              <a:pathLst>
                <a:path w="32474" h="12018" extrusionOk="0">
                  <a:moveTo>
                    <a:pt x="1402" y="1"/>
                  </a:moveTo>
                  <a:cubicBezTo>
                    <a:pt x="1" y="4006"/>
                    <a:pt x="1" y="8012"/>
                    <a:pt x="1402" y="12017"/>
                  </a:cubicBezTo>
                  <a:lnTo>
                    <a:pt x="32474" y="12017"/>
                  </a:lnTo>
                  <a:lnTo>
                    <a:pt x="32474" y="1"/>
                  </a:lnTo>
                  <a:close/>
                </a:path>
              </a:pathLst>
            </a:custGeom>
            <a:solidFill>
              <a:schemeClr val="lt2"/>
            </a:solidFill>
            <a:ln>
              <a:noFill/>
            </a:ln>
          </p:spPr>
          <p:txBody>
            <a:bodyPr spcFirstLastPara="1" wrap="square" lIns="127995" tIns="127995" rIns="127995" bIns="127995" anchor="ctr" anchorCtr="0">
              <a:noAutofit/>
            </a:bodyPr>
            <a:lstStyle/>
            <a:p>
              <a:endParaRPr sz="3073"/>
            </a:p>
          </p:txBody>
        </p:sp>
        <p:sp>
          <p:nvSpPr>
            <p:cNvPr id="15" name="Google Shape;1794;p44">
              <a:extLst>
                <a:ext uri="{FF2B5EF4-FFF2-40B4-BE49-F238E27FC236}">
                  <a16:creationId xmlns:a16="http://schemas.microsoft.com/office/drawing/2014/main" id="{A8469A57-8129-42E7-C919-5975826C0FAC}"/>
                </a:ext>
              </a:extLst>
            </p:cNvPr>
            <p:cNvSpPr/>
            <p:nvPr/>
          </p:nvSpPr>
          <p:spPr>
            <a:xfrm>
              <a:off x="3427375" y="4089575"/>
              <a:ext cx="79875" cy="300450"/>
            </a:xfrm>
            <a:custGeom>
              <a:avLst/>
              <a:gdLst/>
              <a:ahLst/>
              <a:cxnLst/>
              <a:rect l="l" t="t" r="r" b="b"/>
              <a:pathLst>
                <a:path w="3195" h="12018" extrusionOk="0">
                  <a:moveTo>
                    <a:pt x="1402" y="1"/>
                  </a:moveTo>
                  <a:cubicBezTo>
                    <a:pt x="1" y="4006"/>
                    <a:pt x="1" y="8012"/>
                    <a:pt x="1402" y="12017"/>
                  </a:cubicBezTo>
                  <a:lnTo>
                    <a:pt x="3088" y="12017"/>
                  </a:lnTo>
                  <a:cubicBezTo>
                    <a:pt x="1848" y="8012"/>
                    <a:pt x="1883" y="4006"/>
                    <a:pt x="3195" y="1"/>
                  </a:cubicBezTo>
                  <a:close/>
                </a:path>
              </a:pathLst>
            </a:custGeom>
            <a:solidFill>
              <a:schemeClr val="accent1"/>
            </a:solidFill>
            <a:ln>
              <a:noFill/>
            </a:ln>
          </p:spPr>
          <p:txBody>
            <a:bodyPr spcFirstLastPara="1" wrap="square" lIns="127995" tIns="127995" rIns="127995" bIns="127995" anchor="ctr" anchorCtr="0">
              <a:noAutofit/>
            </a:bodyPr>
            <a:lstStyle/>
            <a:p>
              <a:endParaRPr sz="3073"/>
            </a:p>
          </p:txBody>
        </p:sp>
        <p:sp>
          <p:nvSpPr>
            <p:cNvPr id="16" name="Google Shape;1795;p44">
              <a:extLst>
                <a:ext uri="{FF2B5EF4-FFF2-40B4-BE49-F238E27FC236}">
                  <a16:creationId xmlns:a16="http://schemas.microsoft.com/office/drawing/2014/main" id="{71337D19-D0CA-96C1-0E2A-8B3DD22A17B7}"/>
                </a:ext>
              </a:extLst>
            </p:cNvPr>
            <p:cNvSpPr/>
            <p:nvPr/>
          </p:nvSpPr>
          <p:spPr>
            <a:xfrm>
              <a:off x="3492725" y="4089575"/>
              <a:ext cx="46200" cy="300450"/>
            </a:xfrm>
            <a:custGeom>
              <a:avLst/>
              <a:gdLst/>
              <a:ahLst/>
              <a:cxnLst/>
              <a:rect l="l" t="t" r="r" b="b"/>
              <a:pathLst>
                <a:path w="1848" h="12018" extrusionOk="0">
                  <a:moveTo>
                    <a:pt x="1393" y="1"/>
                  </a:moveTo>
                  <a:cubicBezTo>
                    <a:pt x="1" y="4006"/>
                    <a:pt x="1" y="8012"/>
                    <a:pt x="1393" y="12017"/>
                  </a:cubicBezTo>
                  <a:lnTo>
                    <a:pt x="1847" y="12017"/>
                  </a:lnTo>
                  <a:cubicBezTo>
                    <a:pt x="509" y="8012"/>
                    <a:pt x="491" y="4006"/>
                    <a:pt x="1821" y="1"/>
                  </a:cubicBezTo>
                  <a:close/>
                </a:path>
              </a:pathLst>
            </a:custGeom>
            <a:solidFill>
              <a:schemeClr val="accent1"/>
            </a:solidFill>
            <a:ln>
              <a:noFill/>
            </a:ln>
          </p:spPr>
          <p:txBody>
            <a:bodyPr spcFirstLastPara="1" wrap="square" lIns="127995" tIns="127995" rIns="127995" bIns="127995" anchor="ctr" anchorCtr="0">
              <a:noAutofit/>
            </a:bodyPr>
            <a:lstStyle/>
            <a:p>
              <a:endParaRPr sz="3073"/>
            </a:p>
          </p:txBody>
        </p:sp>
        <p:sp>
          <p:nvSpPr>
            <p:cNvPr id="17" name="Google Shape;1796;p44">
              <a:extLst>
                <a:ext uri="{FF2B5EF4-FFF2-40B4-BE49-F238E27FC236}">
                  <a16:creationId xmlns:a16="http://schemas.microsoft.com/office/drawing/2014/main" id="{1879B1F5-DC0E-2EE8-21D4-39D074DD2E62}"/>
                </a:ext>
              </a:extLst>
            </p:cNvPr>
            <p:cNvSpPr/>
            <p:nvPr/>
          </p:nvSpPr>
          <p:spPr>
            <a:xfrm>
              <a:off x="4076400" y="4089575"/>
              <a:ext cx="45950" cy="300450"/>
            </a:xfrm>
            <a:custGeom>
              <a:avLst/>
              <a:gdLst/>
              <a:ahLst/>
              <a:cxnLst/>
              <a:rect l="l" t="t" r="r" b="b"/>
              <a:pathLst>
                <a:path w="1838" h="12018" extrusionOk="0">
                  <a:moveTo>
                    <a:pt x="1392" y="1"/>
                  </a:moveTo>
                  <a:cubicBezTo>
                    <a:pt x="0" y="4006"/>
                    <a:pt x="0" y="8012"/>
                    <a:pt x="1392" y="12017"/>
                  </a:cubicBezTo>
                  <a:lnTo>
                    <a:pt x="1838" y="12017"/>
                  </a:lnTo>
                  <a:cubicBezTo>
                    <a:pt x="500" y="8012"/>
                    <a:pt x="491" y="4006"/>
                    <a:pt x="1811" y="1"/>
                  </a:cubicBezTo>
                  <a:close/>
                </a:path>
              </a:pathLst>
            </a:custGeom>
            <a:solidFill>
              <a:schemeClr val="accent1"/>
            </a:solidFill>
            <a:ln>
              <a:noFill/>
            </a:ln>
          </p:spPr>
          <p:txBody>
            <a:bodyPr spcFirstLastPara="1" wrap="square" lIns="127995" tIns="127995" rIns="127995" bIns="127995" anchor="ctr" anchorCtr="0">
              <a:noAutofit/>
            </a:bodyPr>
            <a:lstStyle/>
            <a:p>
              <a:endParaRPr sz="3073"/>
            </a:p>
          </p:txBody>
        </p:sp>
        <p:sp>
          <p:nvSpPr>
            <p:cNvPr id="18" name="Google Shape;1797;p44">
              <a:extLst>
                <a:ext uri="{FF2B5EF4-FFF2-40B4-BE49-F238E27FC236}">
                  <a16:creationId xmlns:a16="http://schemas.microsoft.com/office/drawing/2014/main" id="{35FE84E7-3937-6DFC-EBB2-A7A581366059}"/>
                </a:ext>
              </a:extLst>
            </p:cNvPr>
            <p:cNvSpPr/>
            <p:nvPr/>
          </p:nvSpPr>
          <p:spPr>
            <a:xfrm>
              <a:off x="4187025" y="4357200"/>
              <a:ext cx="650575" cy="32825"/>
            </a:xfrm>
            <a:custGeom>
              <a:avLst/>
              <a:gdLst/>
              <a:ahLst/>
              <a:cxnLst/>
              <a:rect l="l" t="t" r="r" b="b"/>
              <a:pathLst>
                <a:path w="26023" h="1313" extrusionOk="0">
                  <a:moveTo>
                    <a:pt x="0" y="1"/>
                  </a:moveTo>
                  <a:lnTo>
                    <a:pt x="0" y="1312"/>
                  </a:lnTo>
                  <a:lnTo>
                    <a:pt x="26023" y="1312"/>
                  </a:lnTo>
                  <a:lnTo>
                    <a:pt x="26023" y="1"/>
                  </a:lnTo>
                  <a:close/>
                </a:path>
              </a:pathLst>
            </a:custGeom>
            <a:solidFill>
              <a:srgbClr val="FF9502"/>
            </a:solidFill>
            <a:ln>
              <a:noFill/>
            </a:ln>
          </p:spPr>
          <p:txBody>
            <a:bodyPr spcFirstLastPara="1" wrap="square" lIns="127995" tIns="127995" rIns="127995" bIns="127995" anchor="ctr" anchorCtr="0">
              <a:noAutofit/>
            </a:bodyPr>
            <a:lstStyle/>
            <a:p>
              <a:endParaRPr sz="3073"/>
            </a:p>
          </p:txBody>
        </p:sp>
        <p:sp>
          <p:nvSpPr>
            <p:cNvPr id="19" name="Google Shape;1798;p44">
              <a:extLst>
                <a:ext uri="{FF2B5EF4-FFF2-40B4-BE49-F238E27FC236}">
                  <a16:creationId xmlns:a16="http://schemas.microsoft.com/office/drawing/2014/main" id="{3ED42D36-5C0D-56E9-90FA-C47B4D6C2EB2}"/>
                </a:ext>
              </a:extLst>
            </p:cNvPr>
            <p:cNvSpPr/>
            <p:nvPr/>
          </p:nvSpPr>
          <p:spPr>
            <a:xfrm>
              <a:off x="4196825" y="4122350"/>
              <a:ext cx="619150" cy="234875"/>
            </a:xfrm>
            <a:custGeom>
              <a:avLst/>
              <a:gdLst/>
              <a:ahLst/>
              <a:cxnLst/>
              <a:rect l="l" t="t" r="r" b="b"/>
              <a:pathLst>
                <a:path w="24766" h="9395" extrusionOk="0">
                  <a:moveTo>
                    <a:pt x="1062" y="1"/>
                  </a:moveTo>
                  <a:cubicBezTo>
                    <a:pt x="1" y="3132"/>
                    <a:pt x="1" y="6263"/>
                    <a:pt x="1062" y="9395"/>
                  </a:cubicBezTo>
                  <a:lnTo>
                    <a:pt x="24765" y="9395"/>
                  </a:lnTo>
                  <a:cubicBezTo>
                    <a:pt x="24578" y="8904"/>
                    <a:pt x="24426" y="8405"/>
                    <a:pt x="24301" y="7905"/>
                  </a:cubicBezTo>
                  <a:cubicBezTo>
                    <a:pt x="24293" y="7851"/>
                    <a:pt x="24275" y="7789"/>
                    <a:pt x="24266" y="7735"/>
                  </a:cubicBezTo>
                  <a:cubicBezTo>
                    <a:pt x="24150" y="7272"/>
                    <a:pt x="24070" y="6808"/>
                    <a:pt x="24007" y="6344"/>
                  </a:cubicBezTo>
                  <a:cubicBezTo>
                    <a:pt x="23998" y="6290"/>
                    <a:pt x="23989" y="6237"/>
                    <a:pt x="23989" y="6174"/>
                  </a:cubicBezTo>
                  <a:cubicBezTo>
                    <a:pt x="23927" y="5710"/>
                    <a:pt x="23900" y="5246"/>
                    <a:pt x="23900" y="4783"/>
                  </a:cubicBezTo>
                  <a:cubicBezTo>
                    <a:pt x="23900" y="4729"/>
                    <a:pt x="23900" y="4676"/>
                    <a:pt x="23900" y="4613"/>
                  </a:cubicBezTo>
                  <a:cubicBezTo>
                    <a:pt x="23900" y="4149"/>
                    <a:pt x="23927" y="3685"/>
                    <a:pt x="23989" y="3221"/>
                  </a:cubicBezTo>
                  <a:cubicBezTo>
                    <a:pt x="23989" y="3168"/>
                    <a:pt x="23998" y="3114"/>
                    <a:pt x="24007" y="3052"/>
                  </a:cubicBezTo>
                  <a:cubicBezTo>
                    <a:pt x="24070" y="2588"/>
                    <a:pt x="24150" y="2124"/>
                    <a:pt x="24266" y="1660"/>
                  </a:cubicBezTo>
                  <a:cubicBezTo>
                    <a:pt x="24275" y="1607"/>
                    <a:pt x="24293" y="1544"/>
                    <a:pt x="24301" y="1491"/>
                  </a:cubicBezTo>
                  <a:cubicBezTo>
                    <a:pt x="24426" y="991"/>
                    <a:pt x="24578" y="492"/>
                    <a:pt x="24765" y="1"/>
                  </a:cubicBezTo>
                  <a:close/>
                </a:path>
              </a:pathLst>
            </a:custGeom>
            <a:solidFill>
              <a:schemeClr val="lt1"/>
            </a:solidFill>
            <a:ln>
              <a:noFill/>
            </a:ln>
          </p:spPr>
          <p:txBody>
            <a:bodyPr spcFirstLastPara="1" wrap="square" lIns="127995" tIns="127995" rIns="127995" bIns="127995" anchor="ctr" anchorCtr="0">
              <a:noAutofit/>
            </a:bodyPr>
            <a:lstStyle/>
            <a:p>
              <a:endParaRPr sz="3073"/>
            </a:p>
          </p:txBody>
        </p:sp>
        <p:sp>
          <p:nvSpPr>
            <p:cNvPr id="20" name="Google Shape;1799;p44">
              <a:extLst>
                <a:ext uri="{FF2B5EF4-FFF2-40B4-BE49-F238E27FC236}">
                  <a16:creationId xmlns:a16="http://schemas.microsoft.com/office/drawing/2014/main" id="{C513FF79-CD9E-0845-92EE-6338002063C1}"/>
                </a:ext>
              </a:extLst>
            </p:cNvPr>
            <p:cNvSpPr/>
            <p:nvPr/>
          </p:nvSpPr>
          <p:spPr>
            <a:xfrm>
              <a:off x="4223375" y="4122350"/>
              <a:ext cx="592600" cy="234875"/>
            </a:xfrm>
            <a:custGeom>
              <a:avLst/>
              <a:gdLst/>
              <a:ahLst/>
              <a:cxnLst/>
              <a:rect l="l" t="t" r="r" b="b"/>
              <a:pathLst>
                <a:path w="23704" h="9395" extrusionOk="0">
                  <a:moveTo>
                    <a:pt x="0" y="1"/>
                  </a:moveTo>
                  <a:cubicBezTo>
                    <a:pt x="0" y="1"/>
                    <a:pt x="13301" y="3141"/>
                    <a:pt x="20019" y="9395"/>
                  </a:cubicBezTo>
                  <a:lnTo>
                    <a:pt x="23703" y="9395"/>
                  </a:lnTo>
                  <a:cubicBezTo>
                    <a:pt x="23516" y="8904"/>
                    <a:pt x="23364" y="8405"/>
                    <a:pt x="23239" y="7905"/>
                  </a:cubicBezTo>
                  <a:cubicBezTo>
                    <a:pt x="23231" y="7851"/>
                    <a:pt x="23213" y="7789"/>
                    <a:pt x="23204" y="7735"/>
                  </a:cubicBezTo>
                  <a:cubicBezTo>
                    <a:pt x="23088" y="7272"/>
                    <a:pt x="23008" y="6808"/>
                    <a:pt x="22945" y="6344"/>
                  </a:cubicBezTo>
                  <a:cubicBezTo>
                    <a:pt x="22936" y="6290"/>
                    <a:pt x="22927" y="6237"/>
                    <a:pt x="22927" y="6174"/>
                  </a:cubicBezTo>
                  <a:cubicBezTo>
                    <a:pt x="22865" y="5710"/>
                    <a:pt x="22838" y="5246"/>
                    <a:pt x="22838" y="4783"/>
                  </a:cubicBezTo>
                  <a:cubicBezTo>
                    <a:pt x="22838" y="4729"/>
                    <a:pt x="22838" y="4676"/>
                    <a:pt x="22838" y="4613"/>
                  </a:cubicBezTo>
                  <a:cubicBezTo>
                    <a:pt x="22838" y="4149"/>
                    <a:pt x="22865" y="3685"/>
                    <a:pt x="22927" y="3221"/>
                  </a:cubicBezTo>
                  <a:cubicBezTo>
                    <a:pt x="22927" y="3168"/>
                    <a:pt x="22936" y="3114"/>
                    <a:pt x="22945" y="3052"/>
                  </a:cubicBezTo>
                  <a:cubicBezTo>
                    <a:pt x="23008" y="2588"/>
                    <a:pt x="23088" y="2124"/>
                    <a:pt x="23204" y="1660"/>
                  </a:cubicBezTo>
                  <a:cubicBezTo>
                    <a:pt x="23213" y="1607"/>
                    <a:pt x="23231" y="1544"/>
                    <a:pt x="23239" y="1491"/>
                  </a:cubicBezTo>
                  <a:cubicBezTo>
                    <a:pt x="23364" y="991"/>
                    <a:pt x="23516" y="492"/>
                    <a:pt x="23703" y="1"/>
                  </a:cubicBezTo>
                  <a:close/>
                </a:path>
              </a:pathLst>
            </a:custGeom>
            <a:solidFill>
              <a:schemeClr val="accent2"/>
            </a:solidFill>
            <a:ln>
              <a:noFill/>
            </a:ln>
          </p:spPr>
          <p:txBody>
            <a:bodyPr spcFirstLastPara="1" wrap="square" lIns="127995" tIns="127995" rIns="127995" bIns="127995" anchor="ctr" anchorCtr="0">
              <a:noAutofit/>
            </a:bodyPr>
            <a:lstStyle/>
            <a:p>
              <a:endParaRPr sz="3073"/>
            </a:p>
          </p:txBody>
        </p:sp>
        <p:sp>
          <p:nvSpPr>
            <p:cNvPr id="21" name="Google Shape;1803;p44">
              <a:extLst>
                <a:ext uri="{FF2B5EF4-FFF2-40B4-BE49-F238E27FC236}">
                  <a16:creationId xmlns:a16="http://schemas.microsoft.com/office/drawing/2014/main" id="{C1CC855F-EA8B-A7C7-28B9-BD6055F52EDA}"/>
                </a:ext>
              </a:extLst>
            </p:cNvPr>
            <p:cNvSpPr/>
            <p:nvPr/>
          </p:nvSpPr>
          <p:spPr>
            <a:xfrm>
              <a:off x="4148425" y="4089575"/>
              <a:ext cx="689175" cy="300450"/>
            </a:xfrm>
            <a:custGeom>
              <a:avLst/>
              <a:gdLst/>
              <a:ahLst/>
              <a:cxnLst/>
              <a:rect l="l" t="t" r="r" b="b"/>
              <a:pathLst>
                <a:path w="27567" h="12018" extrusionOk="0">
                  <a:moveTo>
                    <a:pt x="1803" y="1"/>
                  </a:moveTo>
                  <a:cubicBezTo>
                    <a:pt x="1803" y="1"/>
                    <a:pt x="215" y="2159"/>
                    <a:pt x="108" y="5835"/>
                  </a:cubicBezTo>
                  <a:cubicBezTo>
                    <a:pt x="1" y="9510"/>
                    <a:pt x="1044" y="12017"/>
                    <a:pt x="1044" y="12017"/>
                  </a:cubicBezTo>
                  <a:lnTo>
                    <a:pt x="27567" y="12017"/>
                  </a:lnTo>
                  <a:lnTo>
                    <a:pt x="27567" y="10706"/>
                  </a:lnTo>
                  <a:lnTo>
                    <a:pt x="2998" y="10706"/>
                  </a:lnTo>
                  <a:cubicBezTo>
                    <a:pt x="2998" y="10706"/>
                    <a:pt x="2115" y="7976"/>
                    <a:pt x="2195" y="5799"/>
                  </a:cubicBezTo>
                  <a:cubicBezTo>
                    <a:pt x="2284" y="3622"/>
                    <a:pt x="2704" y="1740"/>
                    <a:pt x="2998" y="1312"/>
                  </a:cubicBezTo>
                  <a:lnTo>
                    <a:pt x="27567" y="1312"/>
                  </a:lnTo>
                  <a:lnTo>
                    <a:pt x="27567" y="1"/>
                  </a:lnTo>
                  <a:close/>
                </a:path>
              </a:pathLst>
            </a:custGeom>
            <a:solidFill>
              <a:schemeClr val="lt2"/>
            </a:solidFill>
            <a:ln>
              <a:noFill/>
            </a:ln>
          </p:spPr>
          <p:txBody>
            <a:bodyPr spcFirstLastPara="1" wrap="square" lIns="127995" tIns="127995" rIns="127995" bIns="127995" anchor="ctr" anchorCtr="0">
              <a:noAutofit/>
            </a:bodyPr>
            <a:lstStyle/>
            <a:p>
              <a:endParaRPr sz="3073"/>
            </a:p>
          </p:txBody>
        </p:sp>
        <p:sp>
          <p:nvSpPr>
            <p:cNvPr id="22" name="Google Shape;1804;p44">
              <a:extLst>
                <a:ext uri="{FF2B5EF4-FFF2-40B4-BE49-F238E27FC236}">
                  <a16:creationId xmlns:a16="http://schemas.microsoft.com/office/drawing/2014/main" id="{226A1C6B-51C5-317F-D512-777B4BB4DA47}"/>
                </a:ext>
              </a:extLst>
            </p:cNvPr>
            <p:cNvSpPr/>
            <p:nvPr/>
          </p:nvSpPr>
          <p:spPr>
            <a:xfrm>
              <a:off x="4113650" y="4089575"/>
              <a:ext cx="79850" cy="300450"/>
            </a:xfrm>
            <a:custGeom>
              <a:avLst/>
              <a:gdLst/>
              <a:ahLst/>
              <a:cxnLst/>
              <a:rect l="l" t="t" r="r" b="b"/>
              <a:pathLst>
                <a:path w="3194" h="12018" extrusionOk="0">
                  <a:moveTo>
                    <a:pt x="1392" y="1"/>
                  </a:moveTo>
                  <a:cubicBezTo>
                    <a:pt x="0" y="4006"/>
                    <a:pt x="0" y="8012"/>
                    <a:pt x="1392" y="12017"/>
                  </a:cubicBezTo>
                  <a:lnTo>
                    <a:pt x="3078" y="12017"/>
                  </a:lnTo>
                  <a:cubicBezTo>
                    <a:pt x="1847" y="8012"/>
                    <a:pt x="1882" y="4006"/>
                    <a:pt x="3194" y="1"/>
                  </a:cubicBezTo>
                  <a:close/>
                </a:path>
              </a:pathLst>
            </a:custGeom>
            <a:solidFill>
              <a:schemeClr val="accent1"/>
            </a:solidFill>
            <a:ln>
              <a:noFill/>
            </a:ln>
          </p:spPr>
          <p:txBody>
            <a:bodyPr spcFirstLastPara="1" wrap="square" lIns="127995" tIns="127995" rIns="127995" bIns="127995" anchor="ctr" anchorCtr="0">
              <a:noAutofit/>
            </a:bodyPr>
            <a:lstStyle/>
            <a:p>
              <a:endParaRPr sz="3073"/>
            </a:p>
          </p:txBody>
        </p:sp>
        <p:sp>
          <p:nvSpPr>
            <p:cNvPr id="23" name="Google Shape;1805;p44">
              <a:extLst>
                <a:ext uri="{FF2B5EF4-FFF2-40B4-BE49-F238E27FC236}">
                  <a16:creationId xmlns:a16="http://schemas.microsoft.com/office/drawing/2014/main" id="{77E4F7C7-6A1B-BEA7-672E-2FD2167FFD5A}"/>
                </a:ext>
              </a:extLst>
            </p:cNvPr>
            <p:cNvSpPr/>
            <p:nvPr/>
          </p:nvSpPr>
          <p:spPr>
            <a:xfrm>
              <a:off x="3602250" y="3789375"/>
              <a:ext cx="811825" cy="300225"/>
            </a:xfrm>
            <a:custGeom>
              <a:avLst/>
              <a:gdLst/>
              <a:ahLst/>
              <a:cxnLst/>
              <a:rect l="l" t="t" r="r" b="b"/>
              <a:pathLst>
                <a:path w="32473" h="12009" extrusionOk="0">
                  <a:moveTo>
                    <a:pt x="1392" y="1"/>
                  </a:moveTo>
                  <a:cubicBezTo>
                    <a:pt x="0" y="4006"/>
                    <a:pt x="0" y="8003"/>
                    <a:pt x="1392" y="12009"/>
                  </a:cubicBezTo>
                  <a:lnTo>
                    <a:pt x="32473" y="12009"/>
                  </a:lnTo>
                  <a:lnTo>
                    <a:pt x="32473" y="1"/>
                  </a:lnTo>
                  <a:close/>
                </a:path>
              </a:pathLst>
            </a:custGeom>
            <a:solidFill>
              <a:schemeClr val="dk1"/>
            </a:solidFill>
            <a:ln>
              <a:noFill/>
            </a:ln>
          </p:spPr>
          <p:txBody>
            <a:bodyPr spcFirstLastPara="1" wrap="square" lIns="127995" tIns="127995" rIns="127995" bIns="127995" anchor="ctr" anchorCtr="0">
              <a:noAutofit/>
            </a:bodyPr>
            <a:lstStyle/>
            <a:p>
              <a:endParaRPr sz="3073"/>
            </a:p>
          </p:txBody>
        </p:sp>
        <p:sp>
          <p:nvSpPr>
            <p:cNvPr id="24" name="Google Shape;1806;p44">
              <a:extLst>
                <a:ext uri="{FF2B5EF4-FFF2-40B4-BE49-F238E27FC236}">
                  <a16:creationId xmlns:a16="http://schemas.microsoft.com/office/drawing/2014/main" id="{C2383F9D-AE7A-8BCF-24E3-12F8B8032906}"/>
                </a:ext>
              </a:extLst>
            </p:cNvPr>
            <p:cNvSpPr/>
            <p:nvPr/>
          </p:nvSpPr>
          <p:spPr>
            <a:xfrm>
              <a:off x="3602250" y="3789375"/>
              <a:ext cx="79850" cy="300225"/>
            </a:xfrm>
            <a:custGeom>
              <a:avLst/>
              <a:gdLst/>
              <a:ahLst/>
              <a:cxnLst/>
              <a:rect l="l" t="t" r="r" b="b"/>
              <a:pathLst>
                <a:path w="3194" h="12009" extrusionOk="0">
                  <a:moveTo>
                    <a:pt x="1392" y="1"/>
                  </a:moveTo>
                  <a:cubicBezTo>
                    <a:pt x="0" y="4006"/>
                    <a:pt x="0" y="8003"/>
                    <a:pt x="1392" y="12009"/>
                  </a:cubicBezTo>
                  <a:lnTo>
                    <a:pt x="3087" y="12009"/>
                  </a:lnTo>
                  <a:cubicBezTo>
                    <a:pt x="1847" y="8003"/>
                    <a:pt x="1882" y="4006"/>
                    <a:pt x="3194" y="1"/>
                  </a:cubicBezTo>
                  <a:close/>
                </a:path>
              </a:pathLst>
            </a:custGeom>
            <a:solidFill>
              <a:schemeClr val="dk2"/>
            </a:solidFill>
            <a:ln>
              <a:noFill/>
            </a:ln>
          </p:spPr>
          <p:txBody>
            <a:bodyPr spcFirstLastPara="1" wrap="square" lIns="127995" tIns="127995" rIns="127995" bIns="127995" anchor="ctr" anchorCtr="0">
              <a:noAutofit/>
            </a:bodyPr>
            <a:lstStyle/>
            <a:p>
              <a:endParaRPr sz="3073"/>
            </a:p>
          </p:txBody>
        </p:sp>
        <p:sp>
          <p:nvSpPr>
            <p:cNvPr id="25" name="Google Shape;1807;p44">
              <a:extLst>
                <a:ext uri="{FF2B5EF4-FFF2-40B4-BE49-F238E27FC236}">
                  <a16:creationId xmlns:a16="http://schemas.microsoft.com/office/drawing/2014/main" id="{2CD3677A-0CF7-4126-99DB-7FA4CF3792CA}"/>
                </a:ext>
              </a:extLst>
            </p:cNvPr>
            <p:cNvSpPr/>
            <p:nvPr/>
          </p:nvSpPr>
          <p:spPr>
            <a:xfrm>
              <a:off x="4371675" y="3821950"/>
              <a:ext cx="619150" cy="235100"/>
            </a:xfrm>
            <a:custGeom>
              <a:avLst/>
              <a:gdLst/>
              <a:ahLst/>
              <a:cxnLst/>
              <a:rect l="l" t="t" r="r" b="b"/>
              <a:pathLst>
                <a:path w="24766" h="9404" extrusionOk="0">
                  <a:moveTo>
                    <a:pt x="1062" y="0"/>
                  </a:moveTo>
                  <a:cubicBezTo>
                    <a:pt x="1" y="3132"/>
                    <a:pt x="1" y="6272"/>
                    <a:pt x="1062" y="9403"/>
                  </a:cubicBezTo>
                  <a:lnTo>
                    <a:pt x="24765" y="9403"/>
                  </a:lnTo>
                  <a:cubicBezTo>
                    <a:pt x="24578" y="8904"/>
                    <a:pt x="24426" y="8404"/>
                    <a:pt x="24302" y="7904"/>
                  </a:cubicBezTo>
                  <a:cubicBezTo>
                    <a:pt x="24284" y="7851"/>
                    <a:pt x="24275" y="7797"/>
                    <a:pt x="24266" y="7744"/>
                  </a:cubicBezTo>
                  <a:cubicBezTo>
                    <a:pt x="24150" y="7280"/>
                    <a:pt x="24061" y="6816"/>
                    <a:pt x="24007" y="6343"/>
                  </a:cubicBezTo>
                  <a:cubicBezTo>
                    <a:pt x="23998" y="6290"/>
                    <a:pt x="23989" y="6236"/>
                    <a:pt x="23989" y="6183"/>
                  </a:cubicBezTo>
                  <a:cubicBezTo>
                    <a:pt x="23927" y="5719"/>
                    <a:pt x="23900" y="5255"/>
                    <a:pt x="23900" y="4782"/>
                  </a:cubicBezTo>
                  <a:cubicBezTo>
                    <a:pt x="23900" y="4728"/>
                    <a:pt x="23900" y="4675"/>
                    <a:pt x="23900" y="4621"/>
                  </a:cubicBezTo>
                  <a:cubicBezTo>
                    <a:pt x="23900" y="4158"/>
                    <a:pt x="23927" y="3685"/>
                    <a:pt x="23989" y="3221"/>
                  </a:cubicBezTo>
                  <a:cubicBezTo>
                    <a:pt x="23989" y="3167"/>
                    <a:pt x="23998" y="3114"/>
                    <a:pt x="24007" y="3060"/>
                  </a:cubicBezTo>
                  <a:cubicBezTo>
                    <a:pt x="24061" y="2587"/>
                    <a:pt x="24150" y="2124"/>
                    <a:pt x="24266" y="1660"/>
                  </a:cubicBezTo>
                  <a:cubicBezTo>
                    <a:pt x="24275" y="1606"/>
                    <a:pt x="24284" y="1553"/>
                    <a:pt x="24302" y="1499"/>
                  </a:cubicBezTo>
                  <a:cubicBezTo>
                    <a:pt x="24426" y="1000"/>
                    <a:pt x="24578" y="500"/>
                    <a:pt x="24765" y="0"/>
                  </a:cubicBezTo>
                  <a:close/>
                </a:path>
              </a:pathLst>
            </a:custGeom>
            <a:solidFill>
              <a:schemeClr val="lt1"/>
            </a:solidFill>
            <a:ln>
              <a:noFill/>
            </a:ln>
          </p:spPr>
          <p:txBody>
            <a:bodyPr spcFirstLastPara="1" wrap="square" lIns="127995" tIns="127995" rIns="127995" bIns="127995" anchor="ctr" anchorCtr="0">
              <a:noAutofit/>
            </a:bodyPr>
            <a:lstStyle/>
            <a:p>
              <a:endParaRPr sz="3073"/>
            </a:p>
          </p:txBody>
        </p:sp>
        <p:sp>
          <p:nvSpPr>
            <p:cNvPr id="26" name="Google Shape;1808;p44">
              <a:extLst>
                <a:ext uri="{FF2B5EF4-FFF2-40B4-BE49-F238E27FC236}">
                  <a16:creationId xmlns:a16="http://schemas.microsoft.com/office/drawing/2014/main" id="{7251DBDA-E73C-FDD2-2B48-12FB89EAADB6}"/>
                </a:ext>
              </a:extLst>
            </p:cNvPr>
            <p:cNvSpPr/>
            <p:nvPr/>
          </p:nvSpPr>
          <p:spPr>
            <a:xfrm>
              <a:off x="4398225" y="3821950"/>
              <a:ext cx="592600" cy="235100"/>
            </a:xfrm>
            <a:custGeom>
              <a:avLst/>
              <a:gdLst/>
              <a:ahLst/>
              <a:cxnLst/>
              <a:rect l="l" t="t" r="r" b="b"/>
              <a:pathLst>
                <a:path w="23704" h="9404" extrusionOk="0">
                  <a:moveTo>
                    <a:pt x="0" y="0"/>
                  </a:moveTo>
                  <a:cubicBezTo>
                    <a:pt x="0" y="0"/>
                    <a:pt x="13302" y="3141"/>
                    <a:pt x="20019" y="9403"/>
                  </a:cubicBezTo>
                  <a:lnTo>
                    <a:pt x="23703" y="9403"/>
                  </a:lnTo>
                  <a:cubicBezTo>
                    <a:pt x="23516" y="8904"/>
                    <a:pt x="23364" y="8404"/>
                    <a:pt x="23240" y="7904"/>
                  </a:cubicBezTo>
                  <a:cubicBezTo>
                    <a:pt x="23222" y="7851"/>
                    <a:pt x="23213" y="7797"/>
                    <a:pt x="23204" y="7744"/>
                  </a:cubicBezTo>
                  <a:cubicBezTo>
                    <a:pt x="23088" y="7280"/>
                    <a:pt x="22999" y="6816"/>
                    <a:pt x="22945" y="6343"/>
                  </a:cubicBezTo>
                  <a:cubicBezTo>
                    <a:pt x="22936" y="6290"/>
                    <a:pt x="22927" y="6236"/>
                    <a:pt x="22927" y="6183"/>
                  </a:cubicBezTo>
                  <a:cubicBezTo>
                    <a:pt x="22865" y="5719"/>
                    <a:pt x="22838" y="5255"/>
                    <a:pt x="22838" y="4782"/>
                  </a:cubicBezTo>
                  <a:cubicBezTo>
                    <a:pt x="22838" y="4728"/>
                    <a:pt x="22838" y="4675"/>
                    <a:pt x="22838" y="4621"/>
                  </a:cubicBezTo>
                  <a:cubicBezTo>
                    <a:pt x="22838" y="4158"/>
                    <a:pt x="22865" y="3685"/>
                    <a:pt x="22927" y="3221"/>
                  </a:cubicBezTo>
                  <a:cubicBezTo>
                    <a:pt x="22927" y="3167"/>
                    <a:pt x="22936" y="3114"/>
                    <a:pt x="22945" y="3060"/>
                  </a:cubicBezTo>
                  <a:cubicBezTo>
                    <a:pt x="22999" y="2587"/>
                    <a:pt x="23088" y="2124"/>
                    <a:pt x="23204" y="1660"/>
                  </a:cubicBezTo>
                  <a:cubicBezTo>
                    <a:pt x="23213" y="1606"/>
                    <a:pt x="23222" y="1553"/>
                    <a:pt x="23240" y="1499"/>
                  </a:cubicBezTo>
                  <a:cubicBezTo>
                    <a:pt x="23364" y="1000"/>
                    <a:pt x="23516" y="500"/>
                    <a:pt x="23703" y="0"/>
                  </a:cubicBezTo>
                  <a:close/>
                </a:path>
              </a:pathLst>
            </a:custGeom>
            <a:solidFill>
              <a:schemeClr val="accent2"/>
            </a:solidFill>
            <a:ln>
              <a:noFill/>
            </a:ln>
          </p:spPr>
          <p:txBody>
            <a:bodyPr spcFirstLastPara="1" wrap="square" lIns="127995" tIns="127995" rIns="127995" bIns="127995" anchor="ctr" anchorCtr="0">
              <a:noAutofit/>
            </a:bodyPr>
            <a:lstStyle/>
            <a:p>
              <a:endParaRPr sz="3073"/>
            </a:p>
          </p:txBody>
        </p:sp>
        <p:sp>
          <p:nvSpPr>
            <p:cNvPr id="27" name="Google Shape;1809;p44">
              <a:extLst>
                <a:ext uri="{FF2B5EF4-FFF2-40B4-BE49-F238E27FC236}">
                  <a16:creationId xmlns:a16="http://schemas.microsoft.com/office/drawing/2014/main" id="{366C2937-EC75-E224-5F7E-0CD05E2068DE}"/>
                </a:ext>
              </a:extLst>
            </p:cNvPr>
            <p:cNvSpPr/>
            <p:nvPr/>
          </p:nvSpPr>
          <p:spPr>
            <a:xfrm>
              <a:off x="4323275" y="3789375"/>
              <a:ext cx="689175" cy="300225"/>
            </a:xfrm>
            <a:custGeom>
              <a:avLst/>
              <a:gdLst/>
              <a:ahLst/>
              <a:cxnLst/>
              <a:rect l="l" t="t" r="r" b="b"/>
              <a:pathLst>
                <a:path w="27567" h="12009" extrusionOk="0">
                  <a:moveTo>
                    <a:pt x="1803" y="1"/>
                  </a:moveTo>
                  <a:cubicBezTo>
                    <a:pt x="1803" y="1"/>
                    <a:pt x="215" y="2151"/>
                    <a:pt x="108" y="5826"/>
                  </a:cubicBezTo>
                  <a:cubicBezTo>
                    <a:pt x="1" y="9511"/>
                    <a:pt x="1045" y="12009"/>
                    <a:pt x="1045" y="12009"/>
                  </a:cubicBezTo>
                  <a:lnTo>
                    <a:pt x="27567" y="12009"/>
                  </a:lnTo>
                  <a:lnTo>
                    <a:pt x="27567" y="10706"/>
                  </a:lnTo>
                  <a:lnTo>
                    <a:pt x="2998" y="10706"/>
                  </a:lnTo>
                  <a:cubicBezTo>
                    <a:pt x="2998" y="10706"/>
                    <a:pt x="2115" y="7976"/>
                    <a:pt x="2195" y="5800"/>
                  </a:cubicBezTo>
                  <a:cubicBezTo>
                    <a:pt x="2285" y="3623"/>
                    <a:pt x="2704" y="1740"/>
                    <a:pt x="2998" y="1303"/>
                  </a:cubicBezTo>
                  <a:lnTo>
                    <a:pt x="27567" y="1303"/>
                  </a:lnTo>
                  <a:lnTo>
                    <a:pt x="27567" y="1"/>
                  </a:lnTo>
                  <a:close/>
                </a:path>
              </a:pathLst>
            </a:custGeom>
            <a:solidFill>
              <a:schemeClr val="dk1"/>
            </a:solidFill>
            <a:ln>
              <a:noFill/>
            </a:ln>
          </p:spPr>
          <p:txBody>
            <a:bodyPr spcFirstLastPara="1" wrap="square" lIns="127995" tIns="127995" rIns="127995" bIns="127995" anchor="ctr" anchorCtr="0">
              <a:noAutofit/>
            </a:bodyPr>
            <a:lstStyle/>
            <a:p>
              <a:endParaRPr sz="3073"/>
            </a:p>
          </p:txBody>
        </p:sp>
        <p:sp>
          <p:nvSpPr>
            <p:cNvPr id="28" name="Google Shape;1810;p44">
              <a:extLst>
                <a:ext uri="{FF2B5EF4-FFF2-40B4-BE49-F238E27FC236}">
                  <a16:creationId xmlns:a16="http://schemas.microsoft.com/office/drawing/2014/main" id="{130F006D-D8D8-7159-5BD5-471B15660F30}"/>
                </a:ext>
              </a:extLst>
            </p:cNvPr>
            <p:cNvSpPr/>
            <p:nvPr/>
          </p:nvSpPr>
          <p:spPr>
            <a:xfrm>
              <a:off x="4288500" y="3789375"/>
              <a:ext cx="79850" cy="300225"/>
            </a:xfrm>
            <a:custGeom>
              <a:avLst/>
              <a:gdLst/>
              <a:ahLst/>
              <a:cxnLst/>
              <a:rect l="l" t="t" r="r" b="b"/>
              <a:pathLst>
                <a:path w="3194" h="12009" extrusionOk="0">
                  <a:moveTo>
                    <a:pt x="1392" y="1"/>
                  </a:moveTo>
                  <a:cubicBezTo>
                    <a:pt x="0" y="4006"/>
                    <a:pt x="0" y="8003"/>
                    <a:pt x="1392" y="12009"/>
                  </a:cubicBezTo>
                  <a:lnTo>
                    <a:pt x="3078" y="12009"/>
                  </a:lnTo>
                  <a:cubicBezTo>
                    <a:pt x="1847" y="8003"/>
                    <a:pt x="1882" y="4006"/>
                    <a:pt x="3194" y="1"/>
                  </a:cubicBezTo>
                  <a:close/>
                </a:path>
              </a:pathLst>
            </a:custGeom>
            <a:solidFill>
              <a:schemeClr val="dk2"/>
            </a:solidFill>
            <a:ln>
              <a:noFill/>
            </a:ln>
          </p:spPr>
          <p:txBody>
            <a:bodyPr spcFirstLastPara="1" wrap="square" lIns="127995" tIns="127995" rIns="127995" bIns="127995" anchor="ctr" anchorCtr="0">
              <a:noAutofit/>
            </a:bodyPr>
            <a:lstStyle/>
            <a:p>
              <a:endParaRPr sz="3073"/>
            </a:p>
          </p:txBody>
        </p:sp>
        <p:sp>
          <p:nvSpPr>
            <p:cNvPr id="29" name="Google Shape;1811;p44">
              <a:extLst>
                <a:ext uri="{FF2B5EF4-FFF2-40B4-BE49-F238E27FC236}">
                  <a16:creationId xmlns:a16="http://schemas.microsoft.com/office/drawing/2014/main" id="{CEBC13A8-C6F1-0F2E-43CC-F744A9186872}"/>
                </a:ext>
              </a:extLst>
            </p:cNvPr>
            <p:cNvSpPr/>
            <p:nvPr/>
          </p:nvSpPr>
          <p:spPr>
            <a:xfrm>
              <a:off x="4447275" y="3859425"/>
              <a:ext cx="531950" cy="4025"/>
            </a:xfrm>
            <a:custGeom>
              <a:avLst/>
              <a:gdLst/>
              <a:ahLst/>
              <a:cxnLst/>
              <a:rect l="l" t="t" r="r" b="b"/>
              <a:pathLst>
                <a:path w="21278" h="161" extrusionOk="0">
                  <a:moveTo>
                    <a:pt x="90" y="0"/>
                  </a:moveTo>
                  <a:cubicBezTo>
                    <a:pt x="45" y="0"/>
                    <a:pt x="1" y="36"/>
                    <a:pt x="1" y="80"/>
                  </a:cubicBezTo>
                  <a:cubicBezTo>
                    <a:pt x="1" y="125"/>
                    <a:pt x="45" y="161"/>
                    <a:pt x="90" y="161"/>
                  </a:cubicBezTo>
                  <a:lnTo>
                    <a:pt x="21242" y="161"/>
                  </a:lnTo>
                  <a:cubicBezTo>
                    <a:pt x="21251" y="107"/>
                    <a:pt x="21260" y="54"/>
                    <a:pt x="21278" y="0"/>
                  </a:cubicBezTo>
                  <a:close/>
                </a:path>
              </a:pathLst>
            </a:custGeom>
            <a:solidFill>
              <a:schemeClr val="dk2"/>
            </a:solidFill>
            <a:ln>
              <a:noFill/>
            </a:ln>
          </p:spPr>
          <p:txBody>
            <a:bodyPr spcFirstLastPara="1" wrap="square" lIns="127995" tIns="127995" rIns="127995" bIns="127995" anchor="ctr" anchorCtr="0">
              <a:noAutofit/>
            </a:bodyPr>
            <a:lstStyle/>
            <a:p>
              <a:endParaRPr sz="3073"/>
            </a:p>
          </p:txBody>
        </p:sp>
        <p:sp>
          <p:nvSpPr>
            <p:cNvPr id="30" name="Google Shape;1812;p44">
              <a:extLst>
                <a:ext uri="{FF2B5EF4-FFF2-40B4-BE49-F238E27FC236}">
                  <a16:creationId xmlns:a16="http://schemas.microsoft.com/office/drawing/2014/main" id="{D02218AD-9C3C-4F40-C370-E0A2F31C6BBF}"/>
                </a:ext>
              </a:extLst>
            </p:cNvPr>
            <p:cNvSpPr/>
            <p:nvPr/>
          </p:nvSpPr>
          <p:spPr>
            <a:xfrm>
              <a:off x="4486525" y="3898450"/>
              <a:ext cx="485350" cy="4025"/>
            </a:xfrm>
            <a:custGeom>
              <a:avLst/>
              <a:gdLst/>
              <a:ahLst/>
              <a:cxnLst/>
              <a:rect l="l" t="t" r="r" b="b"/>
              <a:pathLst>
                <a:path w="19414" h="161" extrusionOk="0">
                  <a:moveTo>
                    <a:pt x="81" y="0"/>
                  </a:moveTo>
                  <a:cubicBezTo>
                    <a:pt x="37" y="0"/>
                    <a:pt x="1" y="36"/>
                    <a:pt x="1" y="81"/>
                  </a:cubicBezTo>
                  <a:cubicBezTo>
                    <a:pt x="1" y="125"/>
                    <a:pt x="37" y="161"/>
                    <a:pt x="81" y="161"/>
                  </a:cubicBezTo>
                  <a:lnTo>
                    <a:pt x="19395" y="161"/>
                  </a:lnTo>
                  <a:cubicBezTo>
                    <a:pt x="19395" y="107"/>
                    <a:pt x="19404" y="54"/>
                    <a:pt x="19413" y="0"/>
                  </a:cubicBezTo>
                  <a:close/>
                </a:path>
              </a:pathLst>
            </a:custGeom>
            <a:solidFill>
              <a:schemeClr val="dk2"/>
            </a:solidFill>
            <a:ln>
              <a:noFill/>
            </a:ln>
          </p:spPr>
          <p:txBody>
            <a:bodyPr spcFirstLastPara="1" wrap="square" lIns="127995" tIns="127995" rIns="127995" bIns="127995" anchor="ctr" anchorCtr="0">
              <a:noAutofit/>
            </a:bodyPr>
            <a:lstStyle/>
            <a:p>
              <a:endParaRPr sz="3073"/>
            </a:p>
          </p:txBody>
        </p:sp>
        <p:sp>
          <p:nvSpPr>
            <p:cNvPr id="31" name="Google Shape;1813;p44">
              <a:extLst>
                <a:ext uri="{FF2B5EF4-FFF2-40B4-BE49-F238E27FC236}">
                  <a16:creationId xmlns:a16="http://schemas.microsoft.com/office/drawing/2014/main" id="{46A57F18-843C-A806-7333-641EC65C514C}"/>
                </a:ext>
              </a:extLst>
            </p:cNvPr>
            <p:cNvSpPr/>
            <p:nvPr/>
          </p:nvSpPr>
          <p:spPr>
            <a:xfrm>
              <a:off x="4433225" y="3937475"/>
              <a:ext cx="535975" cy="4025"/>
            </a:xfrm>
            <a:custGeom>
              <a:avLst/>
              <a:gdLst/>
              <a:ahLst/>
              <a:cxnLst/>
              <a:rect l="l" t="t" r="r" b="b"/>
              <a:pathLst>
                <a:path w="21439" h="161" extrusionOk="0">
                  <a:moveTo>
                    <a:pt x="81" y="0"/>
                  </a:moveTo>
                  <a:cubicBezTo>
                    <a:pt x="37" y="0"/>
                    <a:pt x="1" y="36"/>
                    <a:pt x="1" y="81"/>
                  </a:cubicBezTo>
                  <a:cubicBezTo>
                    <a:pt x="1" y="125"/>
                    <a:pt x="37" y="161"/>
                    <a:pt x="81" y="161"/>
                  </a:cubicBezTo>
                  <a:lnTo>
                    <a:pt x="21438" y="161"/>
                  </a:lnTo>
                  <a:cubicBezTo>
                    <a:pt x="21438" y="107"/>
                    <a:pt x="21438" y="54"/>
                    <a:pt x="21438" y="0"/>
                  </a:cubicBezTo>
                  <a:close/>
                </a:path>
              </a:pathLst>
            </a:custGeom>
            <a:solidFill>
              <a:schemeClr val="dk2"/>
            </a:solidFill>
            <a:ln>
              <a:noFill/>
            </a:ln>
          </p:spPr>
          <p:txBody>
            <a:bodyPr spcFirstLastPara="1" wrap="square" lIns="127995" tIns="127995" rIns="127995" bIns="127995" anchor="ctr" anchorCtr="0">
              <a:noAutofit/>
            </a:bodyPr>
            <a:lstStyle/>
            <a:p>
              <a:endParaRPr sz="3073"/>
            </a:p>
          </p:txBody>
        </p:sp>
        <p:sp>
          <p:nvSpPr>
            <p:cNvPr id="32" name="Google Shape;1814;p44">
              <a:extLst>
                <a:ext uri="{FF2B5EF4-FFF2-40B4-BE49-F238E27FC236}">
                  <a16:creationId xmlns:a16="http://schemas.microsoft.com/office/drawing/2014/main" id="{B6C58EC7-CBC0-33B1-E4AF-C930C2BF50AF}"/>
                </a:ext>
              </a:extLst>
            </p:cNvPr>
            <p:cNvSpPr/>
            <p:nvPr/>
          </p:nvSpPr>
          <p:spPr>
            <a:xfrm>
              <a:off x="4472475" y="3976500"/>
              <a:ext cx="499400" cy="4050"/>
            </a:xfrm>
            <a:custGeom>
              <a:avLst/>
              <a:gdLst/>
              <a:ahLst/>
              <a:cxnLst/>
              <a:rect l="l" t="t" r="r" b="b"/>
              <a:pathLst>
                <a:path w="19976" h="162" extrusionOk="0">
                  <a:moveTo>
                    <a:pt x="81" y="1"/>
                  </a:moveTo>
                  <a:cubicBezTo>
                    <a:pt x="37" y="1"/>
                    <a:pt x="1" y="36"/>
                    <a:pt x="1" y="81"/>
                  </a:cubicBezTo>
                  <a:cubicBezTo>
                    <a:pt x="1" y="125"/>
                    <a:pt x="37" y="161"/>
                    <a:pt x="81" y="161"/>
                  </a:cubicBezTo>
                  <a:lnTo>
                    <a:pt x="19975" y="161"/>
                  </a:lnTo>
                  <a:cubicBezTo>
                    <a:pt x="19966" y="108"/>
                    <a:pt x="19957" y="54"/>
                    <a:pt x="19957" y="1"/>
                  </a:cubicBezTo>
                  <a:close/>
                </a:path>
              </a:pathLst>
            </a:custGeom>
            <a:solidFill>
              <a:schemeClr val="dk2"/>
            </a:solidFill>
            <a:ln>
              <a:noFill/>
            </a:ln>
          </p:spPr>
          <p:txBody>
            <a:bodyPr spcFirstLastPara="1" wrap="square" lIns="127995" tIns="127995" rIns="127995" bIns="127995" anchor="ctr" anchorCtr="0">
              <a:noAutofit/>
            </a:bodyPr>
            <a:lstStyle/>
            <a:p>
              <a:endParaRPr sz="3073"/>
            </a:p>
          </p:txBody>
        </p:sp>
        <p:sp>
          <p:nvSpPr>
            <p:cNvPr id="33" name="Google Shape;1815;p44">
              <a:extLst>
                <a:ext uri="{FF2B5EF4-FFF2-40B4-BE49-F238E27FC236}">
                  <a16:creationId xmlns:a16="http://schemas.microsoft.com/office/drawing/2014/main" id="{0D3518F1-EDD4-1AB8-62BD-D5DA0070D3B3}"/>
                </a:ext>
              </a:extLst>
            </p:cNvPr>
            <p:cNvSpPr/>
            <p:nvPr/>
          </p:nvSpPr>
          <p:spPr>
            <a:xfrm>
              <a:off x="4447275" y="4015525"/>
              <a:ext cx="531950" cy="4050"/>
            </a:xfrm>
            <a:custGeom>
              <a:avLst/>
              <a:gdLst/>
              <a:ahLst/>
              <a:cxnLst/>
              <a:rect l="l" t="t" r="r" b="b"/>
              <a:pathLst>
                <a:path w="21278" h="162" extrusionOk="0">
                  <a:moveTo>
                    <a:pt x="90" y="1"/>
                  </a:moveTo>
                  <a:cubicBezTo>
                    <a:pt x="45" y="1"/>
                    <a:pt x="1" y="36"/>
                    <a:pt x="1" y="81"/>
                  </a:cubicBezTo>
                  <a:cubicBezTo>
                    <a:pt x="1" y="126"/>
                    <a:pt x="45" y="161"/>
                    <a:pt x="90" y="161"/>
                  </a:cubicBezTo>
                  <a:lnTo>
                    <a:pt x="21278" y="161"/>
                  </a:lnTo>
                  <a:cubicBezTo>
                    <a:pt x="21260" y="108"/>
                    <a:pt x="21251" y="54"/>
                    <a:pt x="21242" y="1"/>
                  </a:cubicBezTo>
                  <a:close/>
                </a:path>
              </a:pathLst>
            </a:custGeom>
            <a:solidFill>
              <a:schemeClr val="dk2"/>
            </a:solidFill>
            <a:ln>
              <a:noFill/>
            </a:ln>
          </p:spPr>
          <p:txBody>
            <a:bodyPr spcFirstLastPara="1" wrap="square" lIns="127995" tIns="127995" rIns="127995" bIns="127995" anchor="ctr" anchorCtr="0">
              <a:noAutofit/>
            </a:bodyPr>
            <a:lstStyle/>
            <a:p>
              <a:endParaRPr sz="3073"/>
            </a:p>
          </p:txBody>
        </p:sp>
        <p:sp>
          <p:nvSpPr>
            <p:cNvPr id="34" name="Google Shape;1816;p44">
              <a:extLst>
                <a:ext uri="{FF2B5EF4-FFF2-40B4-BE49-F238E27FC236}">
                  <a16:creationId xmlns:a16="http://schemas.microsoft.com/office/drawing/2014/main" id="{7597EF78-263C-615F-A336-25D90B449C15}"/>
                </a:ext>
              </a:extLst>
            </p:cNvPr>
            <p:cNvSpPr/>
            <p:nvPr/>
          </p:nvSpPr>
          <p:spPr>
            <a:xfrm>
              <a:off x="4272650" y="4159600"/>
              <a:ext cx="531725" cy="4275"/>
            </a:xfrm>
            <a:custGeom>
              <a:avLst/>
              <a:gdLst/>
              <a:ahLst/>
              <a:cxnLst/>
              <a:rect l="l" t="t" r="r" b="b"/>
              <a:pathLst>
                <a:path w="21269" h="171" extrusionOk="0">
                  <a:moveTo>
                    <a:pt x="81" y="1"/>
                  </a:moveTo>
                  <a:cubicBezTo>
                    <a:pt x="36" y="1"/>
                    <a:pt x="1" y="45"/>
                    <a:pt x="1" y="90"/>
                  </a:cubicBezTo>
                  <a:cubicBezTo>
                    <a:pt x="1" y="126"/>
                    <a:pt x="36" y="170"/>
                    <a:pt x="81" y="170"/>
                  </a:cubicBezTo>
                  <a:lnTo>
                    <a:pt x="21233" y="170"/>
                  </a:lnTo>
                  <a:cubicBezTo>
                    <a:pt x="21242" y="117"/>
                    <a:pt x="21260" y="54"/>
                    <a:pt x="21268" y="1"/>
                  </a:cubicBezTo>
                  <a:close/>
                </a:path>
              </a:pathLst>
            </a:custGeom>
            <a:solidFill>
              <a:schemeClr val="dk2"/>
            </a:solidFill>
            <a:ln>
              <a:noFill/>
            </a:ln>
          </p:spPr>
          <p:txBody>
            <a:bodyPr spcFirstLastPara="1" wrap="square" lIns="127995" tIns="127995" rIns="127995" bIns="127995" anchor="ctr" anchorCtr="0">
              <a:noAutofit/>
            </a:bodyPr>
            <a:lstStyle/>
            <a:p>
              <a:endParaRPr sz="3073"/>
            </a:p>
          </p:txBody>
        </p:sp>
        <p:sp>
          <p:nvSpPr>
            <p:cNvPr id="35" name="Google Shape;1817;p44">
              <a:extLst>
                <a:ext uri="{FF2B5EF4-FFF2-40B4-BE49-F238E27FC236}">
                  <a16:creationId xmlns:a16="http://schemas.microsoft.com/office/drawing/2014/main" id="{5137ED99-D5EC-5B96-EB95-7B1806FB1904}"/>
                </a:ext>
              </a:extLst>
            </p:cNvPr>
            <p:cNvSpPr/>
            <p:nvPr/>
          </p:nvSpPr>
          <p:spPr>
            <a:xfrm>
              <a:off x="4311675" y="4198625"/>
              <a:ext cx="485350" cy="4275"/>
            </a:xfrm>
            <a:custGeom>
              <a:avLst/>
              <a:gdLst/>
              <a:ahLst/>
              <a:cxnLst/>
              <a:rect l="l" t="t" r="r" b="b"/>
              <a:pathLst>
                <a:path w="19414" h="171" extrusionOk="0">
                  <a:moveTo>
                    <a:pt x="81" y="1"/>
                  </a:moveTo>
                  <a:cubicBezTo>
                    <a:pt x="37" y="1"/>
                    <a:pt x="1" y="46"/>
                    <a:pt x="1" y="81"/>
                  </a:cubicBezTo>
                  <a:cubicBezTo>
                    <a:pt x="1" y="135"/>
                    <a:pt x="37" y="170"/>
                    <a:pt x="81" y="170"/>
                  </a:cubicBezTo>
                  <a:lnTo>
                    <a:pt x="19395" y="170"/>
                  </a:lnTo>
                  <a:cubicBezTo>
                    <a:pt x="19395" y="117"/>
                    <a:pt x="19404" y="63"/>
                    <a:pt x="19413" y="1"/>
                  </a:cubicBezTo>
                  <a:close/>
                </a:path>
              </a:pathLst>
            </a:custGeom>
            <a:solidFill>
              <a:schemeClr val="dk2"/>
            </a:solidFill>
            <a:ln>
              <a:noFill/>
            </a:ln>
          </p:spPr>
          <p:txBody>
            <a:bodyPr spcFirstLastPara="1" wrap="square" lIns="127995" tIns="127995" rIns="127995" bIns="127995" anchor="ctr" anchorCtr="0">
              <a:noAutofit/>
            </a:bodyPr>
            <a:lstStyle/>
            <a:p>
              <a:endParaRPr sz="3073"/>
            </a:p>
          </p:txBody>
        </p:sp>
        <p:sp>
          <p:nvSpPr>
            <p:cNvPr id="36" name="Google Shape;1818;p44">
              <a:extLst>
                <a:ext uri="{FF2B5EF4-FFF2-40B4-BE49-F238E27FC236}">
                  <a16:creationId xmlns:a16="http://schemas.microsoft.com/office/drawing/2014/main" id="{08594416-1614-F3A6-3A89-7DEECAB709CE}"/>
                </a:ext>
              </a:extLst>
            </p:cNvPr>
            <p:cNvSpPr/>
            <p:nvPr/>
          </p:nvSpPr>
          <p:spPr>
            <a:xfrm>
              <a:off x="4258375" y="4237675"/>
              <a:ext cx="535975" cy="4250"/>
            </a:xfrm>
            <a:custGeom>
              <a:avLst/>
              <a:gdLst/>
              <a:ahLst/>
              <a:cxnLst/>
              <a:rect l="l" t="t" r="r" b="b"/>
              <a:pathLst>
                <a:path w="21439" h="170" extrusionOk="0">
                  <a:moveTo>
                    <a:pt x="81" y="0"/>
                  </a:moveTo>
                  <a:cubicBezTo>
                    <a:pt x="36" y="0"/>
                    <a:pt x="1" y="45"/>
                    <a:pt x="1" y="80"/>
                  </a:cubicBezTo>
                  <a:cubicBezTo>
                    <a:pt x="1" y="134"/>
                    <a:pt x="36" y="170"/>
                    <a:pt x="81" y="170"/>
                  </a:cubicBezTo>
                  <a:lnTo>
                    <a:pt x="21438" y="170"/>
                  </a:lnTo>
                  <a:cubicBezTo>
                    <a:pt x="21438" y="116"/>
                    <a:pt x="21438" y="63"/>
                    <a:pt x="21438" y="0"/>
                  </a:cubicBezTo>
                  <a:close/>
                </a:path>
              </a:pathLst>
            </a:custGeom>
            <a:solidFill>
              <a:schemeClr val="dk2"/>
            </a:solidFill>
            <a:ln>
              <a:noFill/>
            </a:ln>
          </p:spPr>
          <p:txBody>
            <a:bodyPr spcFirstLastPara="1" wrap="square" lIns="127995" tIns="127995" rIns="127995" bIns="127995" anchor="ctr" anchorCtr="0">
              <a:noAutofit/>
            </a:bodyPr>
            <a:lstStyle/>
            <a:p>
              <a:endParaRPr sz="3073"/>
            </a:p>
          </p:txBody>
        </p:sp>
        <p:sp>
          <p:nvSpPr>
            <p:cNvPr id="37" name="Google Shape;1819;p44">
              <a:extLst>
                <a:ext uri="{FF2B5EF4-FFF2-40B4-BE49-F238E27FC236}">
                  <a16:creationId xmlns:a16="http://schemas.microsoft.com/office/drawing/2014/main" id="{0BBBAA4D-9040-AC3D-8840-2D7CAA0A2F4D}"/>
                </a:ext>
              </a:extLst>
            </p:cNvPr>
            <p:cNvSpPr/>
            <p:nvPr/>
          </p:nvSpPr>
          <p:spPr>
            <a:xfrm>
              <a:off x="4297625" y="4276700"/>
              <a:ext cx="499400" cy="4250"/>
            </a:xfrm>
            <a:custGeom>
              <a:avLst/>
              <a:gdLst/>
              <a:ahLst/>
              <a:cxnLst/>
              <a:rect l="l" t="t" r="r" b="b"/>
              <a:pathLst>
                <a:path w="19976" h="170" extrusionOk="0">
                  <a:moveTo>
                    <a:pt x="81" y="0"/>
                  </a:moveTo>
                  <a:cubicBezTo>
                    <a:pt x="37" y="0"/>
                    <a:pt x="1" y="36"/>
                    <a:pt x="1" y="89"/>
                  </a:cubicBezTo>
                  <a:cubicBezTo>
                    <a:pt x="1" y="134"/>
                    <a:pt x="37" y="170"/>
                    <a:pt x="81" y="170"/>
                  </a:cubicBezTo>
                  <a:lnTo>
                    <a:pt x="19975" y="170"/>
                  </a:lnTo>
                  <a:cubicBezTo>
                    <a:pt x="19966" y="116"/>
                    <a:pt x="19957" y="63"/>
                    <a:pt x="19957" y="0"/>
                  </a:cubicBezTo>
                  <a:close/>
                </a:path>
              </a:pathLst>
            </a:custGeom>
            <a:solidFill>
              <a:schemeClr val="dk2"/>
            </a:solidFill>
            <a:ln>
              <a:noFill/>
            </a:ln>
          </p:spPr>
          <p:txBody>
            <a:bodyPr spcFirstLastPara="1" wrap="square" lIns="127995" tIns="127995" rIns="127995" bIns="127995" anchor="ctr" anchorCtr="0">
              <a:noAutofit/>
            </a:bodyPr>
            <a:lstStyle/>
            <a:p>
              <a:endParaRPr sz="3073"/>
            </a:p>
          </p:txBody>
        </p:sp>
        <p:sp>
          <p:nvSpPr>
            <p:cNvPr id="38" name="Google Shape;1820;p44">
              <a:extLst>
                <a:ext uri="{FF2B5EF4-FFF2-40B4-BE49-F238E27FC236}">
                  <a16:creationId xmlns:a16="http://schemas.microsoft.com/office/drawing/2014/main" id="{21E68744-1642-6AE9-6387-23339304E502}"/>
                </a:ext>
              </a:extLst>
            </p:cNvPr>
            <p:cNvSpPr/>
            <p:nvPr/>
          </p:nvSpPr>
          <p:spPr>
            <a:xfrm>
              <a:off x="4272650" y="4315725"/>
              <a:ext cx="531725" cy="4250"/>
            </a:xfrm>
            <a:custGeom>
              <a:avLst/>
              <a:gdLst/>
              <a:ahLst/>
              <a:cxnLst/>
              <a:rect l="l" t="t" r="r" b="b"/>
              <a:pathLst>
                <a:path w="21269" h="170" extrusionOk="0">
                  <a:moveTo>
                    <a:pt x="81" y="0"/>
                  </a:moveTo>
                  <a:cubicBezTo>
                    <a:pt x="36" y="0"/>
                    <a:pt x="1" y="36"/>
                    <a:pt x="1" y="90"/>
                  </a:cubicBezTo>
                  <a:cubicBezTo>
                    <a:pt x="1" y="134"/>
                    <a:pt x="36" y="170"/>
                    <a:pt x="81" y="170"/>
                  </a:cubicBezTo>
                  <a:lnTo>
                    <a:pt x="21268" y="170"/>
                  </a:lnTo>
                  <a:cubicBezTo>
                    <a:pt x="21260" y="116"/>
                    <a:pt x="21242" y="54"/>
                    <a:pt x="21233" y="0"/>
                  </a:cubicBezTo>
                  <a:close/>
                </a:path>
              </a:pathLst>
            </a:custGeom>
            <a:solidFill>
              <a:schemeClr val="dk2"/>
            </a:solidFill>
            <a:ln>
              <a:noFill/>
            </a:ln>
          </p:spPr>
          <p:txBody>
            <a:bodyPr spcFirstLastPara="1" wrap="square" lIns="127995" tIns="127995" rIns="127995" bIns="127995" anchor="ctr" anchorCtr="0">
              <a:noAutofit/>
            </a:bodyPr>
            <a:lstStyle/>
            <a:p>
              <a:endParaRPr sz="3073"/>
            </a:p>
          </p:txBody>
        </p:sp>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44"/>
        <p:cNvGrpSpPr/>
        <p:nvPr/>
      </p:nvGrpSpPr>
      <p:grpSpPr>
        <a:xfrm>
          <a:off x="0" y="0"/>
          <a:ext cx="0" cy="0"/>
          <a:chOff x="0" y="0"/>
          <a:chExt cx="0" cy="0"/>
        </a:xfrm>
      </p:grpSpPr>
      <p:sp>
        <p:nvSpPr>
          <p:cNvPr id="5" name="ZoneTexte 4">
            <a:extLst>
              <a:ext uri="{FF2B5EF4-FFF2-40B4-BE49-F238E27FC236}">
                <a16:creationId xmlns:a16="http://schemas.microsoft.com/office/drawing/2014/main" id="{2262E9F9-479B-58CE-8F9A-D3ECDE9EE255}"/>
              </a:ext>
            </a:extLst>
          </p:cNvPr>
          <p:cNvSpPr txBox="1"/>
          <p:nvPr/>
        </p:nvSpPr>
        <p:spPr>
          <a:xfrm>
            <a:off x="1589312" y="1631095"/>
            <a:ext cx="13890171" cy="3539430"/>
          </a:xfrm>
          <a:prstGeom prst="rect">
            <a:avLst/>
          </a:prstGeom>
          <a:noFill/>
        </p:spPr>
        <p:txBody>
          <a:bodyPr wrap="square">
            <a:spAutoFit/>
          </a:bodyPr>
          <a:lstStyle/>
          <a:p>
            <a:pPr algn="ctr"/>
            <a:r>
              <a:rPr lang="fr-FR" sz="2200" dirty="0">
                <a:solidFill>
                  <a:schemeClr val="bg1"/>
                </a:solidFill>
                <a:effectLst/>
                <a:latin typeface="Lato" panose="020F0502020204030203" pitchFamily="34" charset="0"/>
                <a:ea typeface="Lato" panose="020F0502020204030203" pitchFamily="34" charset="0"/>
                <a:cs typeface="Lato" panose="020F0502020204030203" pitchFamily="34" charset="0"/>
              </a:rPr>
              <a:t> </a:t>
            </a:r>
            <a:r>
              <a:rPr lang="en-US" sz="2200" dirty="0">
                <a:solidFill>
                  <a:schemeClr val="bg1"/>
                </a:solidFill>
                <a:effectLst/>
                <a:latin typeface="Lato" panose="020F0502020204030203" pitchFamily="34" charset="0"/>
                <a:ea typeface="Lato" panose="020F0502020204030203" pitchFamily="34" charset="0"/>
                <a:cs typeface="Lato" panose="020F0502020204030203" pitchFamily="34" charset="0"/>
              </a:rPr>
              <a:t>Medical professions</a:t>
            </a:r>
            <a:r>
              <a:rPr lang="en-US" sz="22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2200" dirty="0">
                <a:solidFill>
                  <a:schemeClr val="bg1"/>
                </a:solidFill>
                <a:effectLst/>
                <a:latin typeface="Lato" panose="020F0502020204030203" pitchFamily="34" charset="0"/>
                <a:ea typeface="Lato" panose="020F0502020204030203" pitchFamily="34" charset="0"/>
                <a:cs typeface="Lato" panose="020F0502020204030203" pitchFamily="34" charset="0"/>
              </a:rPr>
              <a:t>must follow both ethical and legal codes.</a:t>
            </a:r>
            <a:r>
              <a:rPr lang="en-US" sz="2200" dirty="0">
                <a:effectLst/>
                <a:latin typeface="Arial" panose="020B0604020202020204" pitchFamily="34" charset="0"/>
                <a:ea typeface="Calibri" panose="020F0502020204030204" pitchFamily="34" charset="0"/>
              </a:rPr>
              <a:t> </a:t>
            </a:r>
            <a:r>
              <a:rPr lang="en-US" sz="2200" dirty="0">
                <a:solidFill>
                  <a:schemeClr val="bg1"/>
                </a:solidFill>
              </a:rPr>
              <a:t>Which raises questions like: </a:t>
            </a:r>
          </a:p>
          <a:p>
            <a:pPr algn="ctr"/>
            <a:r>
              <a:rPr lang="en-US" sz="2200" dirty="0">
                <a:solidFill>
                  <a:schemeClr val="bg1"/>
                </a:solidFill>
              </a:rPr>
              <a:t>whether the physician, patient or relatives have the right to decide the application of euthanasia?</a:t>
            </a:r>
          </a:p>
          <a:p>
            <a:pPr algn="ctr"/>
            <a:r>
              <a:rPr lang="en-US" sz="2200" dirty="0">
                <a:solidFill>
                  <a:schemeClr val="bg1"/>
                </a:solidFill>
                <a:effectLst/>
                <a:latin typeface="Lato" panose="020F0502020204030203" pitchFamily="34" charset="0"/>
                <a:ea typeface="Lato" panose="020F0502020204030203" pitchFamily="34" charset="0"/>
                <a:cs typeface="Lato" panose="020F0502020204030203" pitchFamily="34" charset="0"/>
              </a:rPr>
              <a:t>It is the final decision of an individual during the last stages of his/her life, so it is of importance to analyze the issues involved in legalizing euthanasia, so that it can be prevented from being abused. </a:t>
            </a:r>
          </a:p>
          <a:p>
            <a:pPr algn="ctr"/>
            <a:r>
              <a:rPr lang="en-US" sz="2200" dirty="0">
                <a:solidFill>
                  <a:schemeClr val="bg1"/>
                </a:solidFill>
                <a:latin typeface="Lato" panose="020F0502020204030203" pitchFamily="34" charset="0"/>
                <a:ea typeface="Lato" panose="020F0502020204030203" pitchFamily="34" charset="0"/>
                <a:cs typeface="Lato" panose="020F0502020204030203" pitchFamily="34" charset="0"/>
              </a:rPr>
              <a:t>If euthanasia is legalized then there may be a solution for the questions like whether the individuals or patients have the right to live or die?</a:t>
            </a:r>
          </a:p>
          <a:p>
            <a:pPr algn="ctr"/>
            <a:r>
              <a:rPr lang="en-US" sz="2200" dirty="0">
                <a:solidFill>
                  <a:schemeClr val="bg1"/>
                </a:solidFill>
                <a:effectLst/>
                <a:latin typeface="Lato" panose="020F0502020204030203" pitchFamily="34" charset="0"/>
                <a:ea typeface="Lato" panose="020F0502020204030203" pitchFamily="34" charset="0"/>
                <a:cs typeface="Lato" panose="020F0502020204030203" pitchFamily="34" charset="0"/>
              </a:rPr>
              <a:t>But euthanasia, if legalized will be abused; if it is not legalized then the patient has to undergo continued sufferings?</a:t>
            </a:r>
          </a:p>
          <a:p>
            <a:pPr algn="ctr"/>
            <a:r>
              <a:rPr lang="en-US" sz="2200" dirty="0">
                <a:solidFill>
                  <a:schemeClr val="bg1"/>
                </a:solidFill>
                <a:effectLst/>
                <a:latin typeface="Lato" panose="020F0502020204030203" pitchFamily="34" charset="0"/>
                <a:ea typeface="Lato" panose="020F0502020204030203" pitchFamily="34" charset="0"/>
                <a:cs typeface="Lato" panose="020F0502020204030203" pitchFamily="34" charset="0"/>
              </a:rPr>
              <a:t>Hence, there are ethical and legal dilemmas involved in legalizing euthanasia</a:t>
            </a:r>
            <a:r>
              <a:rPr lang="en-US" sz="1800"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endParaRPr lang="fr-FR"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lgn="ctr"/>
            <a:r>
              <a:rPr lang="fr-FR" sz="2200" dirty="0">
                <a:solidFill>
                  <a:schemeClr val="bg1"/>
                </a:solidFill>
                <a:latin typeface="Lato" panose="020F0502020204030203" pitchFamily="34" charset="0"/>
                <a:ea typeface="Lato" panose="020F0502020204030203" pitchFamily="34" charset="0"/>
                <a:cs typeface="Lato" panose="020F0502020204030203" pitchFamily="34" charset="0"/>
              </a:rPr>
              <a:t>Conditions </a:t>
            </a:r>
            <a:r>
              <a:rPr lang="en-US" sz="2200" dirty="0">
                <a:solidFill>
                  <a:schemeClr val="bg1"/>
                </a:solidFill>
                <a:effectLst/>
                <a:latin typeface="Lato" panose="020F0502020204030203" pitchFamily="34" charset="0"/>
                <a:ea typeface="Lato" panose="020F0502020204030203" pitchFamily="34" charset="0"/>
                <a:cs typeface="Lato" panose="020F0502020204030203" pitchFamily="34" charset="0"/>
              </a:rPr>
              <a:t>making the patient legitimate to his right to die:</a:t>
            </a:r>
            <a:endParaRPr lang="fr-FR" sz="22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7" name="Sous-titre 6">
            <a:extLst>
              <a:ext uri="{FF2B5EF4-FFF2-40B4-BE49-F238E27FC236}">
                <a16:creationId xmlns:a16="http://schemas.microsoft.com/office/drawing/2014/main" id="{6DE74425-F594-533A-3B3B-3CE5A52D1306}"/>
              </a:ext>
            </a:extLst>
          </p:cNvPr>
          <p:cNvSpPr>
            <a:spLocks noGrp="1"/>
          </p:cNvSpPr>
          <p:nvPr>
            <p:ph type="subTitle" idx="4"/>
          </p:nvPr>
        </p:nvSpPr>
        <p:spPr>
          <a:xfrm>
            <a:off x="3081832" y="5698967"/>
            <a:ext cx="10905132" cy="2629486"/>
          </a:xfrm>
        </p:spPr>
        <p:txBody>
          <a:bodyPr/>
          <a:lstStyle/>
          <a:p>
            <a:pPr marL="495300" indent="-342900">
              <a:lnSpc>
                <a:spcPct val="115000"/>
              </a:lnSpc>
              <a:spcAft>
                <a:spcPts val="1000"/>
              </a:spcAft>
              <a:buFont typeface="Arial" panose="020B0604020202020204" pitchFamily="34" charset="0"/>
              <a:buChar char="•"/>
            </a:pPr>
            <a:r>
              <a:rPr lang="en-US" sz="2200" dirty="0">
                <a:effectLst/>
                <a:latin typeface="Lato" panose="020F0502020204030203" pitchFamily="34" charset="0"/>
                <a:ea typeface="Lato" panose="020F0502020204030203" pitchFamily="34" charset="0"/>
                <a:cs typeface="Lato" panose="020F0502020204030203" pitchFamily="34" charset="0"/>
              </a:rPr>
              <a:t>The patient’s suffering is unbearable.</a:t>
            </a:r>
            <a:endParaRPr lang="fr-FR" sz="2200" dirty="0">
              <a:effectLst/>
              <a:latin typeface="Lato" panose="020F0502020204030203" pitchFamily="34" charset="0"/>
              <a:ea typeface="Lato" panose="020F0502020204030203" pitchFamily="34" charset="0"/>
              <a:cs typeface="Lato" panose="020F0502020204030203" pitchFamily="34" charset="0"/>
            </a:endParaRPr>
          </a:p>
          <a:p>
            <a:pPr marL="495300" indent="-342900">
              <a:lnSpc>
                <a:spcPct val="115000"/>
              </a:lnSpc>
              <a:spcAft>
                <a:spcPts val="1000"/>
              </a:spcAft>
              <a:buFont typeface="Arial" panose="020B0604020202020204" pitchFamily="34" charset="0"/>
              <a:buChar char="•"/>
            </a:pPr>
            <a:r>
              <a:rPr lang="en-US" sz="2200" dirty="0">
                <a:effectLst/>
                <a:latin typeface="Lato" panose="020F0502020204030203" pitchFamily="34" charset="0"/>
                <a:ea typeface="Lato" panose="020F0502020204030203" pitchFamily="34" charset="0"/>
                <a:cs typeface="Lato" panose="020F0502020204030203" pitchFamily="34" charset="0"/>
              </a:rPr>
              <a:t>The disease is incurable and there is no chance for recovery. </a:t>
            </a:r>
            <a:endParaRPr lang="fr-FR" sz="2200" dirty="0">
              <a:effectLst/>
              <a:latin typeface="Lato" panose="020F0502020204030203" pitchFamily="34" charset="0"/>
              <a:ea typeface="Lato" panose="020F0502020204030203" pitchFamily="34" charset="0"/>
              <a:cs typeface="Lato" panose="020F0502020204030203" pitchFamily="34" charset="0"/>
            </a:endParaRPr>
          </a:p>
          <a:p>
            <a:pPr marL="495300" indent="-342900">
              <a:lnSpc>
                <a:spcPct val="115000"/>
              </a:lnSpc>
              <a:spcAft>
                <a:spcPts val="1000"/>
              </a:spcAft>
              <a:buFont typeface="Arial" panose="020B0604020202020204" pitchFamily="34" charset="0"/>
              <a:buChar char="•"/>
            </a:pPr>
            <a:r>
              <a:rPr lang="en-US" sz="2200" dirty="0">
                <a:effectLst/>
                <a:latin typeface="Lato" panose="020F0502020204030203" pitchFamily="34" charset="0"/>
                <a:ea typeface="Lato" panose="020F0502020204030203" pitchFamily="34" charset="0"/>
                <a:cs typeface="Lato" panose="020F0502020204030203" pitchFamily="34" charset="0"/>
              </a:rPr>
              <a:t>The patient’s condition is terminal.</a:t>
            </a:r>
            <a:endParaRPr lang="fr-FR" sz="2200" dirty="0">
              <a:effectLst/>
              <a:latin typeface="Lato" panose="020F0502020204030203" pitchFamily="34" charset="0"/>
              <a:ea typeface="Lato" panose="020F0502020204030203" pitchFamily="34" charset="0"/>
              <a:cs typeface="Lato" panose="020F0502020204030203" pitchFamily="34" charset="0"/>
            </a:endParaRPr>
          </a:p>
          <a:p>
            <a:pPr marL="495300" indent="-342900">
              <a:lnSpc>
                <a:spcPct val="115000"/>
              </a:lnSpc>
              <a:spcAft>
                <a:spcPts val="1000"/>
              </a:spcAft>
              <a:buFont typeface="Arial" panose="020B0604020202020204" pitchFamily="34" charset="0"/>
              <a:buChar char="•"/>
            </a:pPr>
            <a:r>
              <a:rPr lang="en-US" sz="2200" dirty="0">
                <a:effectLst/>
                <a:latin typeface="Lato" panose="020F0502020204030203" pitchFamily="34" charset="0"/>
                <a:ea typeface="Lato" panose="020F0502020204030203" pitchFamily="34" charset="0"/>
                <a:cs typeface="Lato" panose="020F0502020204030203" pitchFamily="34" charset="0"/>
              </a:rPr>
              <a:t>The Patient must express consent and request for death.</a:t>
            </a:r>
            <a:endParaRPr lang="fr-FR" sz="2200" dirty="0">
              <a:effectLst/>
              <a:latin typeface="Lato" panose="020F0502020204030203" pitchFamily="34" charset="0"/>
              <a:ea typeface="Lato" panose="020F0502020204030203" pitchFamily="34" charset="0"/>
              <a:cs typeface="Lato" panose="020F0502020204030203" pitchFamily="34" charset="0"/>
            </a:endParaRPr>
          </a:p>
          <a:p>
            <a:pPr marL="495300" indent="-342900">
              <a:lnSpc>
                <a:spcPct val="115000"/>
              </a:lnSpc>
              <a:spcAft>
                <a:spcPts val="1000"/>
              </a:spcAft>
              <a:buFont typeface="Arial" panose="020B0604020202020204" pitchFamily="34" charset="0"/>
              <a:buChar char="•"/>
            </a:pPr>
            <a:r>
              <a:rPr lang="en-US" sz="2200" dirty="0">
                <a:effectLst/>
                <a:latin typeface="Lato" panose="020F0502020204030203" pitchFamily="34" charset="0"/>
                <a:ea typeface="Lato" panose="020F0502020204030203" pitchFamily="34" charset="0"/>
                <a:cs typeface="Lato" panose="020F0502020204030203" pitchFamily="34" charset="0"/>
              </a:rPr>
              <a:t>The physician must have ineffectively exhausted all other measures of pain relief. </a:t>
            </a:r>
            <a:endParaRPr lang="fr-FR" sz="2200" dirty="0">
              <a:effectLst/>
              <a:latin typeface="Lato" panose="020F0502020204030203" pitchFamily="34" charset="0"/>
              <a:ea typeface="Lato" panose="020F0502020204030203" pitchFamily="34" charset="0"/>
              <a:cs typeface="Lato" panose="020F0502020204030203" pitchFamily="34" charset="0"/>
            </a:endParaRPr>
          </a:p>
          <a:p>
            <a:endParaRPr lang="fr-FR" sz="2200" dirty="0">
              <a:latin typeface="Lato" panose="020F0502020204030203" pitchFamily="34" charset="0"/>
              <a:ea typeface="Lato" panose="020F0502020204030203" pitchFamily="34" charset="0"/>
              <a:cs typeface="Lato" panose="020F0502020204030203" pitchFamily="34" charset="0"/>
            </a:endParaRPr>
          </a:p>
        </p:txBody>
      </p:sp>
      <p:sp>
        <p:nvSpPr>
          <p:cNvPr id="2" name="Rectangle : coins arrondis 1">
            <a:extLst>
              <a:ext uri="{FF2B5EF4-FFF2-40B4-BE49-F238E27FC236}">
                <a16:creationId xmlns:a16="http://schemas.microsoft.com/office/drawing/2014/main" id="{94E73682-4E25-5F40-72EC-7B4F1C3BE881}"/>
              </a:ext>
            </a:extLst>
          </p:cNvPr>
          <p:cNvSpPr/>
          <p:nvPr/>
        </p:nvSpPr>
        <p:spPr>
          <a:xfrm>
            <a:off x="1589313" y="1482811"/>
            <a:ext cx="13890171" cy="3835999"/>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 coins arrondis 2">
            <a:extLst>
              <a:ext uri="{FF2B5EF4-FFF2-40B4-BE49-F238E27FC236}">
                <a16:creationId xmlns:a16="http://schemas.microsoft.com/office/drawing/2014/main" id="{CBC121CC-6280-2755-8581-640077D2306D}"/>
              </a:ext>
            </a:extLst>
          </p:cNvPr>
          <p:cNvSpPr/>
          <p:nvPr/>
        </p:nvSpPr>
        <p:spPr>
          <a:xfrm>
            <a:off x="3200401" y="5575400"/>
            <a:ext cx="11046940" cy="3074330"/>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1000"/>
                                        <p:tgtEl>
                                          <p:spTgt spid="7">
                                            <p:txEl>
                                              <p:pRg st="0" end="0"/>
                                            </p:txEl>
                                          </p:spTgt>
                                        </p:tgtEl>
                                      </p:cBhvr>
                                    </p:animEffect>
                                    <p:anim calcmode="lin" valueType="num">
                                      <p:cBhvr>
                                        <p:cTn id="20"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xEl>
                                              <p:pRg st="1" end="1"/>
                                            </p:txEl>
                                          </p:spTgt>
                                        </p:tgtEl>
                                        <p:attrNameLst>
                                          <p:attrName>style.visibility</p:attrName>
                                        </p:attrNameLst>
                                      </p:cBhvr>
                                      <p:to>
                                        <p:strVal val="visible"/>
                                      </p:to>
                                    </p:set>
                                    <p:animEffect transition="in" filter="fade">
                                      <p:cBhvr>
                                        <p:cTn id="26" dur="1000"/>
                                        <p:tgtEl>
                                          <p:spTgt spid="7">
                                            <p:txEl>
                                              <p:pRg st="1" end="1"/>
                                            </p:txEl>
                                          </p:spTgt>
                                        </p:tgtEl>
                                      </p:cBhvr>
                                    </p:animEffect>
                                    <p:anim calcmode="lin" valueType="num">
                                      <p:cBhvr>
                                        <p:cTn id="27"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Effect transition="in" filter="fade">
                                      <p:cBhvr>
                                        <p:cTn id="33" dur="1000"/>
                                        <p:tgtEl>
                                          <p:spTgt spid="7">
                                            <p:txEl>
                                              <p:pRg st="2" end="2"/>
                                            </p:txEl>
                                          </p:spTgt>
                                        </p:tgtEl>
                                      </p:cBhvr>
                                    </p:animEffect>
                                    <p:anim calcmode="lin" valueType="num">
                                      <p:cBhvr>
                                        <p:cTn id="34"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7">
                                            <p:txEl>
                                              <p:pRg st="3" end="3"/>
                                            </p:txEl>
                                          </p:spTgt>
                                        </p:tgtEl>
                                        <p:attrNameLst>
                                          <p:attrName>style.visibility</p:attrName>
                                        </p:attrNameLst>
                                      </p:cBhvr>
                                      <p:to>
                                        <p:strVal val="visible"/>
                                      </p:to>
                                    </p:set>
                                    <p:animEffect transition="in" filter="fade">
                                      <p:cBhvr>
                                        <p:cTn id="40" dur="1000"/>
                                        <p:tgtEl>
                                          <p:spTgt spid="7">
                                            <p:txEl>
                                              <p:pRg st="3" end="3"/>
                                            </p:txEl>
                                          </p:spTgt>
                                        </p:tgtEl>
                                      </p:cBhvr>
                                    </p:animEffect>
                                    <p:anim calcmode="lin" valueType="num">
                                      <p:cBhvr>
                                        <p:cTn id="41"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7">
                                            <p:txEl>
                                              <p:pRg st="4" end="4"/>
                                            </p:txEl>
                                          </p:spTgt>
                                        </p:tgtEl>
                                        <p:attrNameLst>
                                          <p:attrName>style.visibility</p:attrName>
                                        </p:attrNameLst>
                                      </p:cBhvr>
                                      <p:to>
                                        <p:strVal val="visible"/>
                                      </p:to>
                                    </p:set>
                                    <p:animEffect transition="in" filter="fade">
                                      <p:cBhvr>
                                        <p:cTn id="47" dur="1000"/>
                                        <p:tgtEl>
                                          <p:spTgt spid="7">
                                            <p:txEl>
                                              <p:pRg st="4" end="4"/>
                                            </p:txEl>
                                          </p:spTgt>
                                        </p:tgtEl>
                                      </p:cBhvr>
                                    </p:animEffect>
                                    <p:anim calcmode="lin" valueType="num">
                                      <p:cBhvr>
                                        <p:cTn id="48"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7">
                                            <p:txEl>
                                              <p:pRg st="4" end="4"/>
                                            </p:txEl>
                                          </p:spTgt>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1000"/>
                                        <p:tgtEl>
                                          <p:spTgt spid="3"/>
                                        </p:tgtEl>
                                      </p:cBhvr>
                                    </p:animEffect>
                                    <p:anim calcmode="lin" valueType="num">
                                      <p:cBhvr>
                                        <p:cTn id="53" dur="1000" fill="hold"/>
                                        <p:tgtEl>
                                          <p:spTgt spid="3"/>
                                        </p:tgtEl>
                                        <p:attrNameLst>
                                          <p:attrName>ppt_x</p:attrName>
                                        </p:attrNameLst>
                                      </p:cBhvr>
                                      <p:tavLst>
                                        <p:tav tm="0">
                                          <p:val>
                                            <p:strVal val="#ppt_x"/>
                                          </p:val>
                                        </p:tav>
                                        <p:tav tm="100000">
                                          <p:val>
                                            <p:strVal val="#ppt_x"/>
                                          </p:val>
                                        </p:tav>
                                      </p:tavLst>
                                    </p:anim>
                                    <p:anim calcmode="lin" valueType="num">
                                      <p:cBhvr>
                                        <p:cTn id="5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bldP spid="2" grpId="0" animBg="1"/>
      <p:bldP spid="3" grpId="0" animBg="1"/>
    </p:bldLst>
  </p:timing>
</p:sld>
</file>

<file path=ppt/theme/theme1.xml><?xml version="1.0" encoding="utf-8"?>
<a:theme xmlns:a="http://schemas.openxmlformats.org/drawingml/2006/main" name="Labor Law: Workers' Duties by Slidesgo">
  <a:themeElements>
    <a:clrScheme name="Simple Light">
      <a:dk1>
        <a:srgbClr val="212838"/>
      </a:dk1>
      <a:lt1>
        <a:srgbClr val="FFFFFF"/>
      </a:lt1>
      <a:dk2>
        <a:srgbClr val="3A4769"/>
      </a:dk2>
      <a:lt2>
        <a:srgbClr val="DFB05F"/>
      </a:lt2>
      <a:accent1>
        <a:srgbClr val="F8C36A"/>
      </a:accent1>
      <a:accent2>
        <a:srgbClr val="EAD9D6"/>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855</TotalTime>
  <Words>1729</Words>
  <Application>Microsoft Office PowerPoint</Application>
  <PresentationFormat>Personnalisé</PresentationFormat>
  <Paragraphs>119</Paragraphs>
  <Slides>21</Slides>
  <Notes>21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21</vt:i4>
      </vt:variant>
    </vt:vector>
  </HeadingPairs>
  <TitlesOfParts>
    <vt:vector size="28" baseType="lpstr">
      <vt:lpstr>Arial</vt:lpstr>
      <vt:lpstr>Calibri</vt:lpstr>
      <vt:lpstr>Wingdings</vt:lpstr>
      <vt:lpstr>Playfair Display</vt:lpstr>
      <vt:lpstr>Lato</vt:lpstr>
      <vt:lpstr>Bebas Neue</vt:lpstr>
      <vt:lpstr>Labor Law: Workers' Duties by Slidesgo</vt:lpstr>
      <vt:lpstr>Bioethics presentation on: Euthanasia </vt:lpstr>
      <vt:lpstr>Table of contents</vt:lpstr>
      <vt:lpstr>Introduction </vt:lpstr>
      <vt:lpstr>Présentation PowerPoint</vt:lpstr>
      <vt:lpstr>What is euthanasia?</vt:lpstr>
      <vt:lpstr>History of euthanasia </vt:lpstr>
      <vt:lpstr>Timeline of euthanasia</vt:lpstr>
      <vt:lpstr>Ethical perspective </vt:lpstr>
      <vt:lpstr>Présentation PowerPoint</vt:lpstr>
      <vt:lpstr>Religious perspective </vt:lpstr>
      <vt:lpstr>What do relligions say on this topic?</vt:lpstr>
      <vt:lpstr>Further debate </vt:lpstr>
      <vt:lpstr>The debate over the legalization of euthanasia is multifaceted, involving considerations of ethics, individual rights, Public opinion and legal frameworks on euthanasia vary widely across different countries and regions.</vt:lpstr>
      <vt:lpstr>Case studies</vt:lpstr>
      <vt:lpstr>Présentation PowerPoint</vt:lpstr>
      <vt:lpstr>Présentation PowerPoint</vt:lpstr>
      <vt:lpstr>Alternative solutions </vt:lpstr>
      <vt:lpstr>These alternatives aim to emphasize compassionate care, relieve suffering, and honor the dignity of individuals at the end of life without resorting to euthanasia.</vt:lpstr>
      <vt:lpstr>Conclusion </vt:lpstr>
      <vt:lpstr>Présentation PowerPoint</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Bioethics presentation on: Euthanasia </dc:title>
  <cp:lastModifiedBy>Loudjeine DIAF</cp:lastModifiedBy>
  <cp:revision>14</cp:revision>
  <dcterms:modified xsi:type="dcterms:W3CDTF">2023-12-12T13:55:38Z</dcterms:modified>
</cp:coreProperties>
</file>