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904113" cy="410400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6">
          <p15:clr>
            <a:srgbClr val="A4A3A4"/>
          </p15:clr>
        </p15:guide>
        <p15:guide id="2" pos="103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241"/>
    <a:srgbClr val="1CB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312" y="24"/>
      </p:cViewPr>
      <p:guideLst>
        <p:guide orient="horz" pos="12926"/>
        <p:guide pos="103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809" y="6716511"/>
            <a:ext cx="27968496" cy="14288017"/>
          </a:xfrm>
        </p:spPr>
        <p:txBody>
          <a:bodyPr anchor="b"/>
          <a:lstStyle>
            <a:lvl1pPr algn="ctr">
              <a:defRPr sz="215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014" y="21555529"/>
            <a:ext cx="24678085" cy="9908509"/>
          </a:xfrm>
        </p:spPr>
        <p:txBody>
          <a:bodyPr/>
          <a:lstStyle>
            <a:lvl1pPr marL="0" indent="0" algn="ctr">
              <a:buNone/>
              <a:defRPr sz="8636"/>
            </a:lvl1pPr>
            <a:lvl2pPr marL="1645188" indent="0" algn="ctr">
              <a:buNone/>
              <a:defRPr sz="7197"/>
            </a:lvl2pPr>
            <a:lvl3pPr marL="3290377" indent="0" algn="ctr">
              <a:buNone/>
              <a:defRPr sz="6477"/>
            </a:lvl3pPr>
            <a:lvl4pPr marL="4935565" indent="0" algn="ctr">
              <a:buNone/>
              <a:defRPr sz="5757"/>
            </a:lvl4pPr>
            <a:lvl5pPr marL="6580754" indent="0" algn="ctr">
              <a:buNone/>
              <a:defRPr sz="5757"/>
            </a:lvl5pPr>
            <a:lvl6pPr marL="8225942" indent="0" algn="ctr">
              <a:buNone/>
              <a:defRPr sz="5757"/>
            </a:lvl6pPr>
            <a:lvl7pPr marL="9871131" indent="0" algn="ctr">
              <a:buNone/>
              <a:defRPr sz="5757"/>
            </a:lvl7pPr>
            <a:lvl8pPr marL="11516319" indent="0" algn="ctr">
              <a:buNone/>
              <a:defRPr sz="5757"/>
            </a:lvl8pPr>
            <a:lvl9pPr marL="13161508" indent="0" algn="ctr">
              <a:buNone/>
              <a:defRPr sz="575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7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1070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47008" y="2185003"/>
            <a:ext cx="7094949" cy="3477954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159" y="2185003"/>
            <a:ext cx="20873547" cy="3477954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8510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216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022" y="10231524"/>
            <a:ext cx="28379797" cy="17071518"/>
          </a:xfrm>
        </p:spPr>
        <p:txBody>
          <a:bodyPr anchor="b"/>
          <a:lstStyle>
            <a:lvl1pPr>
              <a:defRPr sz="215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022" y="27464545"/>
            <a:ext cx="28379797" cy="8977508"/>
          </a:xfrm>
        </p:spPr>
        <p:txBody>
          <a:bodyPr/>
          <a:lstStyle>
            <a:lvl1pPr marL="0" indent="0">
              <a:buNone/>
              <a:defRPr sz="8636">
                <a:solidFill>
                  <a:schemeClr val="tx1"/>
                </a:solidFill>
              </a:defRPr>
            </a:lvl1pPr>
            <a:lvl2pPr marL="1645188" indent="0">
              <a:buNone/>
              <a:defRPr sz="7197">
                <a:solidFill>
                  <a:schemeClr val="tx1">
                    <a:tint val="75000"/>
                  </a:schemeClr>
                </a:solidFill>
              </a:defRPr>
            </a:lvl2pPr>
            <a:lvl3pPr marL="3290377" indent="0">
              <a:buNone/>
              <a:defRPr sz="6477">
                <a:solidFill>
                  <a:schemeClr val="tx1">
                    <a:tint val="75000"/>
                  </a:schemeClr>
                </a:solidFill>
              </a:defRPr>
            </a:lvl3pPr>
            <a:lvl4pPr marL="4935565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4pPr>
            <a:lvl5pPr marL="6580754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5pPr>
            <a:lvl6pPr marL="8225942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6pPr>
            <a:lvl7pPr marL="9871131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7pPr>
            <a:lvl8pPr marL="11516319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8pPr>
            <a:lvl9pPr marL="13161508" indent="0">
              <a:buNone/>
              <a:defRPr sz="5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8815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158" y="10925013"/>
            <a:ext cx="13984248" cy="260395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57707" y="10925013"/>
            <a:ext cx="13984248" cy="260395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881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4" y="2185011"/>
            <a:ext cx="28379797" cy="793251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447" y="10060515"/>
            <a:ext cx="13919980" cy="4930503"/>
          </a:xfrm>
        </p:spPr>
        <p:txBody>
          <a:bodyPr anchor="b"/>
          <a:lstStyle>
            <a:lvl1pPr marL="0" indent="0">
              <a:buNone/>
              <a:defRPr sz="8636" b="1"/>
            </a:lvl1pPr>
            <a:lvl2pPr marL="1645188" indent="0">
              <a:buNone/>
              <a:defRPr sz="7197" b="1"/>
            </a:lvl2pPr>
            <a:lvl3pPr marL="3290377" indent="0">
              <a:buNone/>
              <a:defRPr sz="6477" b="1"/>
            </a:lvl3pPr>
            <a:lvl4pPr marL="4935565" indent="0">
              <a:buNone/>
              <a:defRPr sz="5757" b="1"/>
            </a:lvl4pPr>
            <a:lvl5pPr marL="6580754" indent="0">
              <a:buNone/>
              <a:defRPr sz="5757" b="1"/>
            </a:lvl5pPr>
            <a:lvl6pPr marL="8225942" indent="0">
              <a:buNone/>
              <a:defRPr sz="5757" b="1"/>
            </a:lvl6pPr>
            <a:lvl7pPr marL="9871131" indent="0">
              <a:buNone/>
              <a:defRPr sz="5757" b="1"/>
            </a:lvl7pPr>
            <a:lvl8pPr marL="11516319" indent="0">
              <a:buNone/>
              <a:defRPr sz="5757" b="1"/>
            </a:lvl8pPr>
            <a:lvl9pPr marL="13161508" indent="0">
              <a:buNone/>
              <a:defRPr sz="57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447" y="14991018"/>
            <a:ext cx="13919980" cy="2204953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57709" y="10060515"/>
            <a:ext cx="13988534" cy="4930503"/>
          </a:xfrm>
        </p:spPr>
        <p:txBody>
          <a:bodyPr anchor="b"/>
          <a:lstStyle>
            <a:lvl1pPr marL="0" indent="0">
              <a:buNone/>
              <a:defRPr sz="8636" b="1"/>
            </a:lvl1pPr>
            <a:lvl2pPr marL="1645188" indent="0">
              <a:buNone/>
              <a:defRPr sz="7197" b="1"/>
            </a:lvl2pPr>
            <a:lvl3pPr marL="3290377" indent="0">
              <a:buNone/>
              <a:defRPr sz="6477" b="1"/>
            </a:lvl3pPr>
            <a:lvl4pPr marL="4935565" indent="0">
              <a:buNone/>
              <a:defRPr sz="5757" b="1"/>
            </a:lvl4pPr>
            <a:lvl5pPr marL="6580754" indent="0">
              <a:buNone/>
              <a:defRPr sz="5757" b="1"/>
            </a:lvl5pPr>
            <a:lvl6pPr marL="8225942" indent="0">
              <a:buNone/>
              <a:defRPr sz="5757" b="1"/>
            </a:lvl6pPr>
            <a:lvl7pPr marL="9871131" indent="0">
              <a:buNone/>
              <a:defRPr sz="5757" b="1"/>
            </a:lvl7pPr>
            <a:lvl8pPr marL="11516319" indent="0">
              <a:buNone/>
              <a:defRPr sz="5757" b="1"/>
            </a:lvl8pPr>
            <a:lvl9pPr marL="13161508" indent="0">
              <a:buNone/>
              <a:defRPr sz="57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57709" y="14991018"/>
            <a:ext cx="13988534" cy="2204953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237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96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032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3" y="2736003"/>
            <a:ext cx="10612433" cy="9576012"/>
          </a:xfrm>
        </p:spPr>
        <p:txBody>
          <a:bodyPr anchor="b"/>
          <a:lstStyle>
            <a:lvl1pPr>
              <a:defRPr sz="115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8534" y="5909016"/>
            <a:ext cx="16657707" cy="29165036"/>
          </a:xfr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43" y="12312015"/>
            <a:ext cx="10612433" cy="22809531"/>
          </a:xfrm>
        </p:spPr>
        <p:txBody>
          <a:bodyPr/>
          <a:lstStyle>
            <a:lvl1pPr marL="0" indent="0">
              <a:buNone/>
              <a:defRPr sz="5757"/>
            </a:lvl1pPr>
            <a:lvl2pPr marL="1645188" indent="0">
              <a:buNone/>
              <a:defRPr sz="5038"/>
            </a:lvl2pPr>
            <a:lvl3pPr marL="3290377" indent="0">
              <a:buNone/>
              <a:defRPr sz="4318"/>
            </a:lvl3pPr>
            <a:lvl4pPr marL="4935565" indent="0">
              <a:buNone/>
              <a:defRPr sz="3598"/>
            </a:lvl4pPr>
            <a:lvl5pPr marL="6580754" indent="0">
              <a:buNone/>
              <a:defRPr sz="3598"/>
            </a:lvl5pPr>
            <a:lvl6pPr marL="8225942" indent="0">
              <a:buNone/>
              <a:defRPr sz="3598"/>
            </a:lvl6pPr>
            <a:lvl7pPr marL="9871131" indent="0">
              <a:buNone/>
              <a:defRPr sz="3598"/>
            </a:lvl7pPr>
            <a:lvl8pPr marL="11516319" indent="0">
              <a:buNone/>
              <a:defRPr sz="3598"/>
            </a:lvl8pPr>
            <a:lvl9pPr marL="13161508" indent="0">
              <a:buNone/>
              <a:defRPr sz="35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56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3" y="2736003"/>
            <a:ext cx="10612433" cy="9576012"/>
          </a:xfrm>
        </p:spPr>
        <p:txBody>
          <a:bodyPr anchor="b"/>
          <a:lstStyle>
            <a:lvl1pPr>
              <a:defRPr sz="115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88534" y="5909016"/>
            <a:ext cx="16657707" cy="29165036"/>
          </a:xfrm>
        </p:spPr>
        <p:txBody>
          <a:bodyPr anchor="t"/>
          <a:lstStyle>
            <a:lvl1pPr marL="0" indent="0">
              <a:buNone/>
              <a:defRPr sz="11515"/>
            </a:lvl1pPr>
            <a:lvl2pPr marL="1645188" indent="0">
              <a:buNone/>
              <a:defRPr sz="10076"/>
            </a:lvl2pPr>
            <a:lvl3pPr marL="3290377" indent="0">
              <a:buNone/>
              <a:defRPr sz="8636"/>
            </a:lvl3pPr>
            <a:lvl4pPr marL="4935565" indent="0">
              <a:buNone/>
              <a:defRPr sz="7197"/>
            </a:lvl4pPr>
            <a:lvl5pPr marL="6580754" indent="0">
              <a:buNone/>
              <a:defRPr sz="7197"/>
            </a:lvl5pPr>
            <a:lvl6pPr marL="8225942" indent="0">
              <a:buNone/>
              <a:defRPr sz="7197"/>
            </a:lvl6pPr>
            <a:lvl7pPr marL="9871131" indent="0">
              <a:buNone/>
              <a:defRPr sz="7197"/>
            </a:lvl7pPr>
            <a:lvl8pPr marL="11516319" indent="0">
              <a:buNone/>
              <a:defRPr sz="7197"/>
            </a:lvl8pPr>
            <a:lvl9pPr marL="13161508" indent="0">
              <a:buNone/>
              <a:defRPr sz="719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43" y="12312015"/>
            <a:ext cx="10612433" cy="22809531"/>
          </a:xfrm>
        </p:spPr>
        <p:txBody>
          <a:bodyPr/>
          <a:lstStyle>
            <a:lvl1pPr marL="0" indent="0">
              <a:buNone/>
              <a:defRPr sz="5757"/>
            </a:lvl1pPr>
            <a:lvl2pPr marL="1645188" indent="0">
              <a:buNone/>
              <a:defRPr sz="5038"/>
            </a:lvl2pPr>
            <a:lvl3pPr marL="3290377" indent="0">
              <a:buNone/>
              <a:defRPr sz="4318"/>
            </a:lvl3pPr>
            <a:lvl4pPr marL="4935565" indent="0">
              <a:buNone/>
              <a:defRPr sz="3598"/>
            </a:lvl4pPr>
            <a:lvl5pPr marL="6580754" indent="0">
              <a:buNone/>
              <a:defRPr sz="3598"/>
            </a:lvl5pPr>
            <a:lvl6pPr marL="8225942" indent="0">
              <a:buNone/>
              <a:defRPr sz="3598"/>
            </a:lvl6pPr>
            <a:lvl7pPr marL="9871131" indent="0">
              <a:buNone/>
              <a:defRPr sz="3598"/>
            </a:lvl7pPr>
            <a:lvl8pPr marL="11516319" indent="0">
              <a:buNone/>
              <a:defRPr sz="3598"/>
            </a:lvl8pPr>
            <a:lvl9pPr marL="13161508" indent="0">
              <a:buNone/>
              <a:defRPr sz="35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7212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158" y="2185011"/>
            <a:ext cx="28379797" cy="793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158" y="10925013"/>
            <a:ext cx="28379797" cy="26039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158" y="38038055"/>
            <a:ext cx="7403425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9B59-CCA8-45A3-A197-7A37D51F5B76}" type="datetimeFigureOut">
              <a:rPr lang="x-none" smtClean="0"/>
              <a:pPr/>
              <a:t>21/11/2023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99488" y="38038055"/>
            <a:ext cx="11105138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38530" y="38038055"/>
            <a:ext cx="7403425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A73B-927F-4A97-8F63-FAA88AE443EB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57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90377" rtl="0" eaLnBrk="1" latinLnBrk="0" hangingPunct="1">
        <a:lnSpc>
          <a:spcPct val="90000"/>
        </a:lnSpc>
        <a:spcBef>
          <a:spcPct val="0"/>
        </a:spcBef>
        <a:buNone/>
        <a:defRPr sz="15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594" indent="-822594" algn="l" defTabSz="3290377" rtl="0" eaLnBrk="1" latinLnBrk="0" hangingPunct="1">
        <a:lnSpc>
          <a:spcPct val="90000"/>
        </a:lnSpc>
        <a:spcBef>
          <a:spcPts val="3598"/>
        </a:spcBef>
        <a:buFont typeface="Arial" panose="020B0604020202020204" pitchFamily="34" charset="0"/>
        <a:buChar char="•"/>
        <a:defRPr sz="10076" kern="1200">
          <a:solidFill>
            <a:schemeClr val="tx1"/>
          </a:solidFill>
          <a:latin typeface="+mn-lt"/>
          <a:ea typeface="+mn-ea"/>
          <a:cs typeface="+mn-cs"/>
        </a:defRPr>
      </a:lvl1pPr>
      <a:lvl2pPr marL="2467783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2pPr>
      <a:lvl3pPr marL="4112971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8160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7403348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9048537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725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8914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102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188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377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565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754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5942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131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319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508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90/fst.26621" TargetMode="External"/><Relationship Id="rId2" Type="http://schemas.openxmlformats.org/officeDocument/2006/relationships/hyperlink" Target="mailto:courrier@email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3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621E7A1-A2F5-4A9D-8CA9-EE66C8550C05}"/>
              </a:ext>
            </a:extLst>
          </p:cNvPr>
          <p:cNvSpPr/>
          <p:nvPr/>
        </p:nvSpPr>
        <p:spPr>
          <a:xfrm>
            <a:off x="432056" y="529392"/>
            <a:ext cx="32040000" cy="7200000"/>
          </a:xfrm>
          <a:prstGeom prst="rect">
            <a:avLst/>
          </a:prstGeom>
          <a:solidFill>
            <a:schemeClr val="bg1"/>
          </a:solidFill>
          <a:ln w="76200">
            <a:solidFill>
              <a:srgbClr val="E0E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Poster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(Les étudiants donnent un titre à leur poster)</a:t>
            </a:r>
          </a:p>
          <a:p>
            <a:pPr algn="ctr">
              <a:lnSpc>
                <a:spcPct val="150000"/>
              </a:lnSpc>
            </a:pPr>
            <a:endParaRPr lang="en-US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Auteurs du poster </a:t>
            </a:r>
          </a:p>
          <a:p>
            <a:pPr algn="ctr">
              <a:lnSpc>
                <a:spcPct val="150000"/>
              </a:lnSpc>
            </a:pPr>
            <a:r>
              <a:rPr lang="fr-F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Auteur 1, Auteur 2, Auteur 3, Auteur 4, Auteur 5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(les étudiants auteurs du poster, pas les auteurs de l’article)</a:t>
            </a:r>
          </a:p>
          <a:p>
            <a:pPr algn="ctr">
              <a:lnSpc>
                <a:spcPct val="150000"/>
              </a:lnSpc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1ère année Licence Sciences Alimentaires, Institut de la Nutrition, de l’Alimentation et des Technologies Agro-Alimentaires (INATAA) </a:t>
            </a:r>
          </a:p>
          <a:p>
            <a:pPr algn="ctr">
              <a:lnSpc>
                <a:spcPct val="150000"/>
              </a:lnSpc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Université Frères </a:t>
            </a:r>
            <a:r>
              <a:rPr lang="fr-FR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Mentouri</a:t>
            </a: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Constantine 1 (UFMC1), Algérie</a:t>
            </a:r>
          </a:p>
          <a:p>
            <a:pPr algn="ctr">
              <a:lnSpc>
                <a:spcPct val="150000"/>
              </a:lnSpc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(de l’étudiant auteur 1 du poster) :  </a:t>
            </a: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courrier@email.com</a:t>
            </a:r>
            <a:endParaRPr lang="fr-FR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07BB53-C160-4FE7-B766-7B288E72EEBF}"/>
              </a:ext>
            </a:extLst>
          </p:cNvPr>
          <p:cNvSpPr/>
          <p:nvPr/>
        </p:nvSpPr>
        <p:spPr>
          <a:xfrm>
            <a:off x="452728" y="8205535"/>
            <a:ext cx="15480000" cy="10007600"/>
          </a:xfrm>
          <a:prstGeom prst="rect">
            <a:avLst/>
          </a:prstGeom>
          <a:solidFill>
            <a:schemeClr val="bg1"/>
          </a:solidFill>
          <a:ln w="76200">
            <a:solidFill>
              <a:srgbClr val="E0E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 algn="ctr">
              <a:lnSpc>
                <a:spcPct val="150000"/>
              </a:lnSpc>
              <a:buAutoNum type="arabicPeriod"/>
            </a:pPr>
            <a:endParaRPr lang="fr-FR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1BCE59-7D0F-4D09-9448-2215C40990CE}"/>
              </a:ext>
            </a:extLst>
          </p:cNvPr>
          <p:cNvSpPr/>
          <p:nvPr/>
        </p:nvSpPr>
        <p:spPr>
          <a:xfrm>
            <a:off x="452728" y="18691225"/>
            <a:ext cx="15480000" cy="18173533"/>
          </a:xfrm>
          <a:prstGeom prst="rect">
            <a:avLst/>
          </a:prstGeom>
          <a:solidFill>
            <a:schemeClr val="bg1"/>
          </a:solidFill>
          <a:ln w="76200">
            <a:solidFill>
              <a:srgbClr val="E0E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x-none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2EBC58-B179-44A0-AB84-627D0AD4419D}"/>
              </a:ext>
            </a:extLst>
          </p:cNvPr>
          <p:cNvSpPr/>
          <p:nvPr/>
        </p:nvSpPr>
        <p:spPr>
          <a:xfrm>
            <a:off x="17016202" y="8159584"/>
            <a:ext cx="15480000" cy="21819433"/>
          </a:xfrm>
          <a:prstGeom prst="rect">
            <a:avLst/>
          </a:prstGeom>
          <a:solidFill>
            <a:schemeClr val="bg1"/>
          </a:solidFill>
          <a:ln w="76200">
            <a:solidFill>
              <a:srgbClr val="E0E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x-none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A3F41E-E99C-4004-9CF2-C03BE7AF707D}"/>
              </a:ext>
            </a:extLst>
          </p:cNvPr>
          <p:cNvSpPr/>
          <p:nvPr/>
        </p:nvSpPr>
        <p:spPr>
          <a:xfrm>
            <a:off x="17016202" y="30496045"/>
            <a:ext cx="15480000" cy="6368713"/>
          </a:xfrm>
          <a:prstGeom prst="rect">
            <a:avLst/>
          </a:prstGeom>
          <a:solidFill>
            <a:schemeClr val="bg1"/>
          </a:solidFill>
          <a:ln w="76200">
            <a:solidFill>
              <a:srgbClr val="E0E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333D88-D302-45BF-AC6C-5BC69FC5286A}"/>
              </a:ext>
            </a:extLst>
          </p:cNvPr>
          <p:cNvSpPr/>
          <p:nvPr/>
        </p:nvSpPr>
        <p:spPr>
          <a:xfrm>
            <a:off x="432056" y="37237412"/>
            <a:ext cx="32040000" cy="3080748"/>
          </a:xfrm>
          <a:prstGeom prst="rect">
            <a:avLst/>
          </a:prstGeom>
          <a:solidFill>
            <a:schemeClr val="bg1"/>
          </a:solidFill>
          <a:ln w="76200">
            <a:solidFill>
              <a:srgbClr val="E0E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REFERENCE</a:t>
            </a:r>
          </a:p>
          <a:p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FEKNOUS N., OUCHENE L. L., BOUMENDJEL M. </a:t>
            </a:r>
            <a:r>
              <a:rPr lang="fr-FR" sz="4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 honey goat milk yoghurt production. Process and quality control. </a:t>
            </a:r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fr-FR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</a:t>
            </a:r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Campinas, v42, e26621, 2022 : 10 p. DOI: </a:t>
            </a:r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https://doi.org/10.1590/fst.26621</a:t>
            </a:r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4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270024B-2F6B-4E5C-BE7C-945A45D264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965" y="4762556"/>
            <a:ext cx="2794420" cy="288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4E40C4C1-1A1B-4BE1-AC04-3BD0FF60E5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8" y="4762556"/>
            <a:ext cx="2912359" cy="2880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1ED9277-AE8B-4D15-8FA6-045F1DFA2E05}"/>
              </a:ext>
            </a:extLst>
          </p:cNvPr>
          <p:cNvSpPr txBox="1"/>
          <p:nvPr/>
        </p:nvSpPr>
        <p:spPr>
          <a:xfrm>
            <a:off x="4523874" y="8181476"/>
            <a:ext cx="8037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5DD7B02-66BB-454D-B362-6533C37B490F}"/>
              </a:ext>
            </a:extLst>
          </p:cNvPr>
          <p:cNvSpPr txBox="1"/>
          <p:nvPr/>
        </p:nvSpPr>
        <p:spPr>
          <a:xfrm>
            <a:off x="3067275" y="19069300"/>
            <a:ext cx="10250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MATÉRIEL ET MÉTHODES</a:t>
            </a:r>
            <a:endParaRPr lang="fr-F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F849AE8-13A4-43C0-99AC-AA23B5065BBB}"/>
              </a:ext>
            </a:extLst>
          </p:cNvPr>
          <p:cNvSpPr txBox="1"/>
          <p:nvPr/>
        </p:nvSpPr>
        <p:spPr>
          <a:xfrm>
            <a:off x="19224069" y="8246420"/>
            <a:ext cx="11064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RÉSULTATS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FDAB521-A8CB-4C28-8F40-E63B632D376A}"/>
              </a:ext>
            </a:extLst>
          </p:cNvPr>
          <p:cNvSpPr txBox="1"/>
          <p:nvPr/>
        </p:nvSpPr>
        <p:spPr>
          <a:xfrm>
            <a:off x="19224069" y="30496045"/>
            <a:ext cx="11064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CONCLUSION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1746B7D-8ADC-4D5A-B1D3-EA5812E3CD89}"/>
              </a:ext>
            </a:extLst>
          </p:cNvPr>
          <p:cNvSpPr txBox="1"/>
          <p:nvPr/>
        </p:nvSpPr>
        <p:spPr>
          <a:xfrm>
            <a:off x="452728" y="9104806"/>
            <a:ext cx="15480000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Présenter les objectifs du travail de manière concise et attrayante.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EBF5B95-ECE4-44D2-A00F-D2025A307C9B}"/>
              </a:ext>
            </a:extLst>
          </p:cNvPr>
          <p:cNvSpPr txBox="1"/>
          <p:nvPr/>
        </p:nvSpPr>
        <p:spPr>
          <a:xfrm>
            <a:off x="452728" y="20178332"/>
            <a:ext cx="1548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Décrire l’équipement et les procédures, sans tous les détails techniques réservés à l’article, l’emploi des illustrations est possible</a:t>
            </a: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D257210-8168-4D83-BE2C-A20E778D39DB}"/>
              </a:ext>
            </a:extLst>
          </p:cNvPr>
          <p:cNvSpPr txBox="1"/>
          <p:nvPr/>
        </p:nvSpPr>
        <p:spPr>
          <a:xfrm>
            <a:off x="17016202" y="9169750"/>
            <a:ext cx="15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Présenter les principaux résultats quantitatifs et qualitatifs à l’aide d’illustrations</a:t>
            </a: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44F47D3-13AF-4F6F-A83A-7FF4352C0228}"/>
              </a:ext>
            </a:extLst>
          </p:cNvPr>
          <p:cNvSpPr txBox="1"/>
          <p:nvPr/>
        </p:nvSpPr>
        <p:spPr>
          <a:xfrm>
            <a:off x="17028903" y="31592077"/>
            <a:ext cx="15480000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Résumer les résultats en mettant en lumière de leur importance et leurs perspectives d’application</a:t>
            </a: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08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219</Words>
  <Application>Microsoft Office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GMA</dc:creator>
  <cp:lastModifiedBy>MA G</cp:lastModifiedBy>
  <cp:revision>18</cp:revision>
  <dcterms:created xsi:type="dcterms:W3CDTF">2021-01-26T10:26:33Z</dcterms:created>
  <dcterms:modified xsi:type="dcterms:W3CDTF">2023-11-21T07:17:26Z</dcterms:modified>
</cp:coreProperties>
</file>